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9"/>
  </p:notesMasterIdLst>
  <p:sldIdLst>
    <p:sldId id="328" r:id="rId3"/>
    <p:sldId id="330" r:id="rId4"/>
    <p:sldId id="311" r:id="rId5"/>
    <p:sldId id="308" r:id="rId6"/>
    <p:sldId id="331" r:id="rId7"/>
    <p:sldId id="290" r:id="rId8"/>
    <p:sldId id="312" r:id="rId9"/>
    <p:sldId id="332" r:id="rId10"/>
    <p:sldId id="329" r:id="rId11"/>
    <p:sldId id="324" r:id="rId12"/>
    <p:sldId id="333" r:id="rId13"/>
    <p:sldId id="305" r:id="rId14"/>
    <p:sldId id="283" r:id="rId15"/>
    <p:sldId id="339" r:id="rId16"/>
    <p:sldId id="262" r:id="rId17"/>
    <p:sldId id="319" r:id="rId18"/>
    <p:sldId id="334" r:id="rId19"/>
    <p:sldId id="318" r:id="rId20"/>
    <p:sldId id="320" r:id="rId21"/>
    <p:sldId id="338" r:id="rId22"/>
    <p:sldId id="317" r:id="rId23"/>
    <p:sldId id="323" r:id="rId24"/>
    <p:sldId id="341" r:id="rId25"/>
    <p:sldId id="321" r:id="rId26"/>
    <p:sldId id="261" r:id="rId27"/>
    <p:sldId id="340" r:id="rId28"/>
    <p:sldId id="326" r:id="rId29"/>
    <p:sldId id="322" r:id="rId30"/>
    <p:sldId id="337" r:id="rId31"/>
    <p:sldId id="259" r:id="rId32"/>
    <p:sldId id="260" r:id="rId33"/>
    <p:sldId id="336" r:id="rId34"/>
    <p:sldId id="274" r:id="rId35"/>
    <p:sldId id="266" r:id="rId36"/>
    <p:sldId id="335" r:id="rId37"/>
    <p:sldId id="267" r:id="rId38"/>
    <p:sldId id="279" r:id="rId39"/>
    <p:sldId id="342" r:id="rId40"/>
    <p:sldId id="264" r:id="rId41"/>
    <p:sldId id="270" r:id="rId42"/>
    <p:sldId id="344" r:id="rId43"/>
    <p:sldId id="277" r:id="rId44"/>
    <p:sldId id="275" r:id="rId45"/>
    <p:sldId id="345" r:id="rId46"/>
    <p:sldId id="273" r:id="rId47"/>
    <p:sldId id="309" r:id="rId48"/>
    <p:sldId id="343" r:id="rId49"/>
    <p:sldId id="276" r:id="rId50"/>
    <p:sldId id="285" r:id="rId51"/>
    <p:sldId id="347" r:id="rId52"/>
    <p:sldId id="292" r:id="rId53"/>
    <p:sldId id="286" r:id="rId54"/>
    <p:sldId id="346" r:id="rId55"/>
    <p:sldId id="293" r:id="rId56"/>
    <p:sldId id="316" r:id="rId57"/>
    <p:sldId id="327" r:id="rId58"/>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fXsj3U74NqOEVZX3wYbA" hashData="dSAQpYbxTI02+kaQTErAenqeyy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2015"/>
    <a:srgbClr val="602E04"/>
    <a:srgbClr val="5C3926"/>
    <a:srgbClr val="FF9900"/>
    <a:srgbClr val="CC9900"/>
    <a:srgbClr val="FF6600"/>
    <a:srgbClr val="FFCC00"/>
    <a:srgbClr val="FF3300"/>
    <a:srgbClr val="2C1B1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0606" autoAdjust="0"/>
    <p:restoredTop sz="94943" autoAdjust="0"/>
  </p:normalViewPr>
  <p:slideViewPr>
    <p:cSldViewPr>
      <p:cViewPr>
        <p:scale>
          <a:sx n="286" d="100"/>
          <a:sy n="286" d="100"/>
        </p:scale>
        <p:origin x="2640" y="229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9EB08B-F7DE-40D2-A793-FE81E90364CB}" type="datetimeFigureOut">
              <a:rPr lang="es-ES" smtClean="0"/>
              <a:pPr/>
              <a:t>26/09/2016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7E1514-85D5-410F-AD96-35666DEB3F2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0D0E-8B7A-401F-94C7-DFBC48BDE18A}" type="datetimeFigureOut">
              <a:rPr lang="es-ES" smtClean="0"/>
              <a:pPr/>
              <a:t>26/09/2016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8E3E48-33F9-433F-9644-6690C82DD056}"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602E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2090D0E-8B7A-401F-94C7-DFBC48BDE18A}" type="datetimeFigureOut">
              <a:rPr lang="es-ES" smtClean="0"/>
              <a:pPr/>
              <a:t>26/09/2016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08E3E48-33F9-433F-9644-6690C82DD05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602E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23.jpe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p:spPr>
        <p:txBody>
          <a:bodyPr/>
          <a:lstStyle/>
          <a:p>
            <a:endParaRPr lang="es-PE" dirty="0"/>
          </a:p>
        </p:txBody>
      </p:sp>
      <p:pic>
        <p:nvPicPr>
          <p:cNvPr id="4" name="3 Imagen" descr="12c3161260e39c7d65a0a23001a2be3e.jpg"/>
          <p:cNvPicPr>
            <a:picLocks noChangeAspect="1"/>
          </p:cNvPicPr>
          <p:nvPr/>
        </p:nvPicPr>
        <p:blipFill>
          <a:blip r:embed="rId3"/>
          <a:stretch>
            <a:fillRect/>
          </a:stretch>
        </p:blipFill>
        <p:spPr>
          <a:xfrm>
            <a:off x="-251740" y="-142894"/>
            <a:ext cx="9395740" cy="5286394"/>
          </a:xfrm>
          <a:prstGeom prst="rect">
            <a:avLst/>
          </a:prstGeom>
        </p:spPr>
      </p:pic>
      <p:pic>
        <p:nvPicPr>
          <p:cNvPr id="2050" name="Picture 2" descr="Resultado de imagen de facundo cabral png transparente"/>
          <p:cNvPicPr>
            <a:picLocks noChangeAspect="1" noChangeArrowheads="1"/>
          </p:cNvPicPr>
          <p:nvPr/>
        </p:nvPicPr>
        <p:blipFill>
          <a:blip r:embed="rId4"/>
          <a:srcRect/>
          <a:stretch>
            <a:fillRect/>
          </a:stretch>
        </p:blipFill>
        <p:spPr bwMode="auto">
          <a:xfrm rot="20473474">
            <a:off x="-214346" y="142858"/>
            <a:ext cx="4338009" cy="3681406"/>
          </a:xfrm>
          <a:prstGeom prst="rect">
            <a:avLst/>
          </a:prstGeom>
          <a:noFill/>
          <a:effectLst>
            <a:softEdge rad="635000"/>
          </a:effectLst>
        </p:spPr>
      </p:pic>
      <p:pic>
        <p:nvPicPr>
          <p:cNvPr id="65542" name="Picture 6" descr="imagen renderizada"/>
          <p:cNvPicPr>
            <a:picLocks noChangeAspect="1" noChangeArrowheads="1"/>
          </p:cNvPicPr>
          <p:nvPr/>
        </p:nvPicPr>
        <p:blipFill>
          <a:blip r:embed="rId5">
            <a:lum bright="-10000" contrast="20000"/>
          </a:blip>
          <a:srcRect/>
          <a:stretch>
            <a:fillRect/>
          </a:stretch>
        </p:blipFill>
        <p:spPr bwMode="auto">
          <a:xfrm>
            <a:off x="5429256" y="0"/>
            <a:ext cx="1276350" cy="723900"/>
          </a:xfrm>
          <a:prstGeom prst="rect">
            <a:avLst/>
          </a:prstGeom>
          <a:noFill/>
        </p:spPr>
      </p:pic>
      <p:pic>
        <p:nvPicPr>
          <p:cNvPr id="65544" name="Picture 8" descr="imagen renderizada"/>
          <p:cNvPicPr>
            <a:picLocks noChangeAspect="1" noChangeArrowheads="1"/>
          </p:cNvPicPr>
          <p:nvPr/>
        </p:nvPicPr>
        <p:blipFill>
          <a:blip r:embed="rId6">
            <a:lum bright="-10000" contrast="20000"/>
          </a:blip>
          <a:srcRect/>
          <a:stretch>
            <a:fillRect/>
          </a:stretch>
        </p:blipFill>
        <p:spPr bwMode="auto">
          <a:xfrm>
            <a:off x="4929190" y="785800"/>
            <a:ext cx="2286000" cy="733426"/>
          </a:xfrm>
          <a:prstGeom prst="rect">
            <a:avLst/>
          </a:prstGeom>
          <a:noFill/>
        </p:spPr>
      </p:pic>
      <p:pic>
        <p:nvPicPr>
          <p:cNvPr id="65546" name="Picture 10" descr="imagen renderizada"/>
          <p:cNvPicPr>
            <a:picLocks noChangeAspect="1" noChangeArrowheads="1"/>
          </p:cNvPicPr>
          <p:nvPr/>
        </p:nvPicPr>
        <p:blipFill>
          <a:blip r:embed="rId7">
            <a:lum bright="-10000" contrast="20000"/>
          </a:blip>
          <a:srcRect/>
          <a:stretch>
            <a:fillRect/>
          </a:stretch>
        </p:blipFill>
        <p:spPr bwMode="auto">
          <a:xfrm>
            <a:off x="3929058" y="1571618"/>
            <a:ext cx="4533900" cy="857251"/>
          </a:xfrm>
          <a:prstGeom prst="rect">
            <a:avLst/>
          </a:prstGeom>
          <a:noFill/>
        </p:spPr>
      </p:pic>
      <p:pic>
        <p:nvPicPr>
          <p:cNvPr id="65548" name="Picture 12" descr="imagen renderizada"/>
          <p:cNvPicPr>
            <a:picLocks noChangeAspect="1" noChangeArrowheads="1"/>
          </p:cNvPicPr>
          <p:nvPr/>
        </p:nvPicPr>
        <p:blipFill>
          <a:blip r:embed="rId6">
            <a:lum bright="-10000" contrast="20000"/>
          </a:blip>
          <a:srcRect/>
          <a:stretch>
            <a:fillRect/>
          </a:stretch>
        </p:blipFill>
        <p:spPr bwMode="auto">
          <a:xfrm>
            <a:off x="5500694" y="2714626"/>
            <a:ext cx="2286000" cy="733426"/>
          </a:xfrm>
          <a:prstGeom prst="rect">
            <a:avLst/>
          </a:prstGeom>
          <a:noFill/>
        </p:spPr>
      </p:pic>
      <p:pic>
        <p:nvPicPr>
          <p:cNvPr id="65550" name="Picture 14" descr="imagen renderizada"/>
          <p:cNvPicPr>
            <a:picLocks noChangeAspect="1" noChangeArrowheads="1"/>
          </p:cNvPicPr>
          <p:nvPr/>
        </p:nvPicPr>
        <p:blipFill>
          <a:blip r:embed="rId8">
            <a:lum bright="-10000" contrast="20000"/>
          </a:blip>
          <a:srcRect/>
          <a:stretch>
            <a:fillRect/>
          </a:stretch>
        </p:blipFill>
        <p:spPr bwMode="auto">
          <a:xfrm>
            <a:off x="4357686" y="3929072"/>
            <a:ext cx="4010025" cy="733426"/>
          </a:xfrm>
          <a:prstGeom prst="rect">
            <a:avLst/>
          </a:prstGeom>
          <a:noFill/>
        </p:spPr>
      </p:pic>
      <p:pic>
        <p:nvPicPr>
          <p:cNvPr id="65552" name="Picture 16" descr="imagen renderizada"/>
          <p:cNvPicPr>
            <a:picLocks noChangeAspect="1" noChangeArrowheads="1"/>
          </p:cNvPicPr>
          <p:nvPr/>
        </p:nvPicPr>
        <p:blipFill>
          <a:blip r:embed="rId9"/>
          <a:srcRect/>
          <a:stretch>
            <a:fillRect/>
          </a:stretch>
        </p:blipFill>
        <p:spPr bwMode="auto">
          <a:xfrm>
            <a:off x="500034" y="3571882"/>
            <a:ext cx="2000264" cy="233494"/>
          </a:xfrm>
          <a:prstGeom prst="rect">
            <a:avLst/>
          </a:prstGeom>
          <a:noFill/>
        </p:spPr>
      </p:pic>
      <p:pic>
        <p:nvPicPr>
          <p:cNvPr id="65554" name="Picture 18" descr="imagen renderizada"/>
          <p:cNvPicPr>
            <a:picLocks noChangeAspect="1" noChangeArrowheads="1"/>
          </p:cNvPicPr>
          <p:nvPr/>
        </p:nvPicPr>
        <p:blipFill>
          <a:blip r:embed="rId10"/>
          <a:srcRect/>
          <a:stretch>
            <a:fillRect/>
          </a:stretch>
        </p:blipFill>
        <p:spPr bwMode="auto">
          <a:xfrm>
            <a:off x="6143636" y="4572014"/>
            <a:ext cx="2771770" cy="257487"/>
          </a:xfrm>
          <a:prstGeom prst="rect">
            <a:avLst/>
          </a:prstGeom>
          <a:noFill/>
        </p:spPr>
      </p:pic>
      <p:pic>
        <p:nvPicPr>
          <p:cNvPr id="16" name="15 Imagen" descr="12c3161260e39c7d65a0a23001a2be3e.jpg"/>
          <p:cNvPicPr>
            <a:picLocks noChangeAspect="1"/>
          </p:cNvPicPr>
          <p:nvPr/>
        </p:nvPicPr>
        <p:blipFill>
          <a:blip r:embed="rId3"/>
          <a:stretch>
            <a:fillRect/>
          </a:stretch>
        </p:blipFill>
        <p:spPr>
          <a:xfrm>
            <a:off x="2232" y="0"/>
            <a:ext cx="9141768" cy="5143500"/>
          </a:xfrm>
          <a:prstGeom prst="rect">
            <a:avLst/>
          </a:prstGeom>
        </p:spPr>
      </p:pic>
    </p:spTree>
  </p:cSld>
  <p:clrMapOvr>
    <a:masterClrMapping/>
  </p:clrMapOvr>
  <p:transition advTm="35000">
    <p:sndAc>
      <p:stSnd loop="1">
        <p:snd r:embed="rId2" name="CARICIAS_DE_OTO_O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10" presetClass="entr" presetSubtype="0" fill="hold" nodeType="after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5000"/>
                                        <p:tgtEl>
                                          <p:spTgt spid="2050"/>
                                        </p:tgtEl>
                                      </p:cBhvr>
                                    </p:animEffect>
                                  </p:childTnLst>
                                </p:cTn>
                              </p:par>
                            </p:childTnLst>
                          </p:cTn>
                        </p:par>
                        <p:par>
                          <p:cTn id="16" fill="hold">
                            <p:stCondLst>
                              <p:cond delay="10000"/>
                            </p:stCondLst>
                            <p:childTnLst>
                              <p:par>
                                <p:cTn id="17" presetID="52" presetClass="entr" presetSubtype="0" fill="hold" nodeType="afterEffect">
                                  <p:stCondLst>
                                    <p:cond delay="0"/>
                                  </p:stCondLst>
                                  <p:childTnLst>
                                    <p:set>
                                      <p:cBhvr>
                                        <p:cTn id="18" dur="1" fill="hold">
                                          <p:stCondLst>
                                            <p:cond delay="0"/>
                                          </p:stCondLst>
                                        </p:cTn>
                                        <p:tgtEl>
                                          <p:spTgt spid="65542"/>
                                        </p:tgtEl>
                                        <p:attrNameLst>
                                          <p:attrName>style.visibility</p:attrName>
                                        </p:attrNameLst>
                                      </p:cBhvr>
                                      <p:to>
                                        <p:strVal val="visible"/>
                                      </p:to>
                                    </p:set>
                                    <p:animScale>
                                      <p:cBhvr>
                                        <p:cTn id="19" dur="3000" decel="50000" fill="hold">
                                          <p:stCondLst>
                                            <p:cond delay="0"/>
                                          </p:stCondLst>
                                        </p:cTn>
                                        <p:tgtEl>
                                          <p:spTgt spid="655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3000" decel="50000" fill="hold">
                                          <p:stCondLst>
                                            <p:cond delay="0"/>
                                          </p:stCondLst>
                                        </p:cTn>
                                        <p:tgtEl>
                                          <p:spTgt spid="65542"/>
                                        </p:tgtEl>
                                        <p:attrNameLst>
                                          <p:attrName>ppt_x</p:attrName>
                                          <p:attrName>ppt_y</p:attrName>
                                        </p:attrNameLst>
                                      </p:cBhvr>
                                    </p:animMotion>
                                    <p:animEffect transition="in" filter="fade">
                                      <p:cBhvr>
                                        <p:cTn id="21" dur="3000"/>
                                        <p:tgtEl>
                                          <p:spTgt spid="65542"/>
                                        </p:tgtEl>
                                      </p:cBhvr>
                                    </p:animEffect>
                                  </p:childTnLst>
                                </p:cTn>
                              </p:par>
                            </p:childTnLst>
                          </p:cTn>
                        </p:par>
                        <p:par>
                          <p:cTn id="22" fill="hold">
                            <p:stCondLst>
                              <p:cond delay="13000"/>
                            </p:stCondLst>
                            <p:childTnLst>
                              <p:par>
                                <p:cTn id="23" presetID="52" presetClass="entr" presetSubtype="0" fill="hold" nodeType="afterEffect">
                                  <p:stCondLst>
                                    <p:cond delay="0"/>
                                  </p:stCondLst>
                                  <p:childTnLst>
                                    <p:set>
                                      <p:cBhvr>
                                        <p:cTn id="24" dur="1" fill="hold">
                                          <p:stCondLst>
                                            <p:cond delay="0"/>
                                          </p:stCondLst>
                                        </p:cTn>
                                        <p:tgtEl>
                                          <p:spTgt spid="65544"/>
                                        </p:tgtEl>
                                        <p:attrNameLst>
                                          <p:attrName>style.visibility</p:attrName>
                                        </p:attrNameLst>
                                      </p:cBhvr>
                                      <p:to>
                                        <p:strVal val="visible"/>
                                      </p:to>
                                    </p:set>
                                    <p:animScale>
                                      <p:cBhvr>
                                        <p:cTn id="25" dur="3000" decel="50000" fill="hold">
                                          <p:stCondLst>
                                            <p:cond delay="0"/>
                                          </p:stCondLst>
                                        </p:cTn>
                                        <p:tgtEl>
                                          <p:spTgt spid="655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65544"/>
                                        </p:tgtEl>
                                        <p:attrNameLst>
                                          <p:attrName>ppt_x</p:attrName>
                                          <p:attrName>ppt_y</p:attrName>
                                        </p:attrNameLst>
                                      </p:cBhvr>
                                    </p:animMotion>
                                    <p:animEffect transition="in" filter="fade">
                                      <p:cBhvr>
                                        <p:cTn id="27" dur="3000"/>
                                        <p:tgtEl>
                                          <p:spTgt spid="65544"/>
                                        </p:tgtEl>
                                      </p:cBhvr>
                                    </p:animEffect>
                                  </p:childTnLst>
                                </p:cTn>
                              </p:par>
                            </p:childTnLst>
                          </p:cTn>
                        </p:par>
                        <p:par>
                          <p:cTn id="28" fill="hold">
                            <p:stCondLst>
                              <p:cond delay="16000"/>
                            </p:stCondLst>
                            <p:childTnLst>
                              <p:par>
                                <p:cTn id="29" presetID="52" presetClass="entr" presetSubtype="0" fill="hold" nodeType="afterEffect">
                                  <p:stCondLst>
                                    <p:cond delay="0"/>
                                  </p:stCondLst>
                                  <p:childTnLst>
                                    <p:set>
                                      <p:cBhvr>
                                        <p:cTn id="30" dur="1" fill="hold">
                                          <p:stCondLst>
                                            <p:cond delay="0"/>
                                          </p:stCondLst>
                                        </p:cTn>
                                        <p:tgtEl>
                                          <p:spTgt spid="65546"/>
                                        </p:tgtEl>
                                        <p:attrNameLst>
                                          <p:attrName>style.visibility</p:attrName>
                                        </p:attrNameLst>
                                      </p:cBhvr>
                                      <p:to>
                                        <p:strVal val="visible"/>
                                      </p:to>
                                    </p:set>
                                    <p:animScale>
                                      <p:cBhvr>
                                        <p:cTn id="31" dur="3000" decel="50000" fill="hold">
                                          <p:stCondLst>
                                            <p:cond delay="0"/>
                                          </p:stCondLst>
                                        </p:cTn>
                                        <p:tgtEl>
                                          <p:spTgt spid="655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3000" decel="50000" fill="hold">
                                          <p:stCondLst>
                                            <p:cond delay="0"/>
                                          </p:stCondLst>
                                        </p:cTn>
                                        <p:tgtEl>
                                          <p:spTgt spid="65546"/>
                                        </p:tgtEl>
                                        <p:attrNameLst>
                                          <p:attrName>ppt_x</p:attrName>
                                          <p:attrName>ppt_y</p:attrName>
                                        </p:attrNameLst>
                                      </p:cBhvr>
                                    </p:animMotion>
                                    <p:animEffect transition="in" filter="fade">
                                      <p:cBhvr>
                                        <p:cTn id="33" dur="3000"/>
                                        <p:tgtEl>
                                          <p:spTgt spid="65546"/>
                                        </p:tgtEl>
                                      </p:cBhvr>
                                    </p:animEffect>
                                  </p:childTnLst>
                                </p:cTn>
                              </p:par>
                            </p:childTnLst>
                          </p:cTn>
                        </p:par>
                        <p:par>
                          <p:cTn id="34" fill="hold">
                            <p:stCondLst>
                              <p:cond delay="19000"/>
                            </p:stCondLst>
                            <p:childTnLst>
                              <p:par>
                                <p:cTn id="35" presetID="52" presetClass="entr" presetSubtype="0" fill="hold" nodeType="afterEffect">
                                  <p:stCondLst>
                                    <p:cond delay="0"/>
                                  </p:stCondLst>
                                  <p:childTnLst>
                                    <p:set>
                                      <p:cBhvr>
                                        <p:cTn id="36" dur="1" fill="hold">
                                          <p:stCondLst>
                                            <p:cond delay="0"/>
                                          </p:stCondLst>
                                        </p:cTn>
                                        <p:tgtEl>
                                          <p:spTgt spid="65548"/>
                                        </p:tgtEl>
                                        <p:attrNameLst>
                                          <p:attrName>style.visibility</p:attrName>
                                        </p:attrNameLst>
                                      </p:cBhvr>
                                      <p:to>
                                        <p:strVal val="visible"/>
                                      </p:to>
                                    </p:set>
                                    <p:animScale>
                                      <p:cBhvr>
                                        <p:cTn id="37" dur="3000" decel="50000" fill="hold">
                                          <p:stCondLst>
                                            <p:cond delay="0"/>
                                          </p:stCondLst>
                                        </p:cTn>
                                        <p:tgtEl>
                                          <p:spTgt spid="655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65548"/>
                                        </p:tgtEl>
                                        <p:attrNameLst>
                                          <p:attrName>ppt_x</p:attrName>
                                          <p:attrName>ppt_y</p:attrName>
                                        </p:attrNameLst>
                                      </p:cBhvr>
                                    </p:animMotion>
                                    <p:animEffect transition="in" filter="fade">
                                      <p:cBhvr>
                                        <p:cTn id="39" dur="3000"/>
                                        <p:tgtEl>
                                          <p:spTgt spid="65548"/>
                                        </p:tgtEl>
                                      </p:cBhvr>
                                    </p:animEffect>
                                  </p:childTnLst>
                                </p:cTn>
                              </p:par>
                            </p:childTnLst>
                          </p:cTn>
                        </p:par>
                        <p:par>
                          <p:cTn id="40" fill="hold">
                            <p:stCondLst>
                              <p:cond delay="22000"/>
                            </p:stCondLst>
                            <p:childTnLst>
                              <p:par>
                                <p:cTn id="41" presetID="52" presetClass="entr" presetSubtype="0" fill="hold" nodeType="afterEffect">
                                  <p:stCondLst>
                                    <p:cond delay="0"/>
                                  </p:stCondLst>
                                  <p:childTnLst>
                                    <p:set>
                                      <p:cBhvr>
                                        <p:cTn id="42" dur="1" fill="hold">
                                          <p:stCondLst>
                                            <p:cond delay="0"/>
                                          </p:stCondLst>
                                        </p:cTn>
                                        <p:tgtEl>
                                          <p:spTgt spid="65550"/>
                                        </p:tgtEl>
                                        <p:attrNameLst>
                                          <p:attrName>style.visibility</p:attrName>
                                        </p:attrNameLst>
                                      </p:cBhvr>
                                      <p:to>
                                        <p:strVal val="visible"/>
                                      </p:to>
                                    </p:set>
                                    <p:animScale>
                                      <p:cBhvr>
                                        <p:cTn id="43" dur="3000" decel="50000" fill="hold">
                                          <p:stCondLst>
                                            <p:cond delay="0"/>
                                          </p:stCondLst>
                                        </p:cTn>
                                        <p:tgtEl>
                                          <p:spTgt spid="655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3000" decel="50000" fill="hold">
                                          <p:stCondLst>
                                            <p:cond delay="0"/>
                                          </p:stCondLst>
                                        </p:cTn>
                                        <p:tgtEl>
                                          <p:spTgt spid="65550"/>
                                        </p:tgtEl>
                                        <p:attrNameLst>
                                          <p:attrName>ppt_x</p:attrName>
                                          <p:attrName>ppt_y</p:attrName>
                                        </p:attrNameLst>
                                      </p:cBhvr>
                                    </p:animMotion>
                                    <p:animEffect transition="in" filter="fade">
                                      <p:cBhvr>
                                        <p:cTn id="45" dur="3000"/>
                                        <p:tgtEl>
                                          <p:spTgt spid="65550"/>
                                        </p:tgtEl>
                                      </p:cBhvr>
                                    </p:animEffect>
                                  </p:childTnLst>
                                </p:cTn>
                              </p:par>
                            </p:childTnLst>
                          </p:cTn>
                        </p:par>
                        <p:par>
                          <p:cTn id="46" fill="hold">
                            <p:stCondLst>
                              <p:cond delay="25000"/>
                            </p:stCondLst>
                            <p:childTnLst>
                              <p:par>
                                <p:cTn id="47" presetID="12" presetClass="entr" presetSubtype="1" fill="hold" nodeType="afterEffect">
                                  <p:stCondLst>
                                    <p:cond delay="0"/>
                                  </p:stCondLst>
                                  <p:childTnLst>
                                    <p:set>
                                      <p:cBhvr>
                                        <p:cTn id="48" dur="1" fill="hold">
                                          <p:stCondLst>
                                            <p:cond delay="0"/>
                                          </p:stCondLst>
                                        </p:cTn>
                                        <p:tgtEl>
                                          <p:spTgt spid="65552"/>
                                        </p:tgtEl>
                                        <p:attrNameLst>
                                          <p:attrName>style.visibility</p:attrName>
                                        </p:attrNameLst>
                                      </p:cBhvr>
                                      <p:to>
                                        <p:strVal val="visible"/>
                                      </p:to>
                                    </p:set>
                                    <p:animEffect transition="in" filter="slide(fromTop)">
                                      <p:cBhvr>
                                        <p:cTn id="49" dur="3000"/>
                                        <p:tgtEl>
                                          <p:spTgt spid="65552"/>
                                        </p:tgtEl>
                                      </p:cBhvr>
                                    </p:animEffect>
                                  </p:childTnLst>
                                </p:cTn>
                              </p:par>
                            </p:childTnLst>
                          </p:cTn>
                        </p:par>
                        <p:par>
                          <p:cTn id="50" fill="hold">
                            <p:stCondLst>
                              <p:cond delay="28000"/>
                            </p:stCondLst>
                            <p:childTnLst>
                              <p:par>
                                <p:cTn id="51" presetID="12" presetClass="entr" presetSubtype="1" fill="hold" nodeType="afterEffect">
                                  <p:stCondLst>
                                    <p:cond delay="0"/>
                                  </p:stCondLst>
                                  <p:childTnLst>
                                    <p:set>
                                      <p:cBhvr>
                                        <p:cTn id="52" dur="1" fill="hold">
                                          <p:stCondLst>
                                            <p:cond delay="0"/>
                                          </p:stCondLst>
                                        </p:cTn>
                                        <p:tgtEl>
                                          <p:spTgt spid="65554"/>
                                        </p:tgtEl>
                                        <p:attrNameLst>
                                          <p:attrName>style.visibility</p:attrName>
                                        </p:attrNameLst>
                                      </p:cBhvr>
                                      <p:to>
                                        <p:strVal val="visible"/>
                                      </p:to>
                                    </p:set>
                                    <p:animEffect transition="in" filter="slide(fromTop)">
                                      <p:cBhvr>
                                        <p:cTn id="53" dur="2000"/>
                                        <p:tgtEl>
                                          <p:spTgt spid="65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5" name="4 CuadroTexto"/>
          <p:cNvSpPr txBox="1"/>
          <p:nvPr/>
        </p:nvSpPr>
        <p:spPr>
          <a:xfrm>
            <a:off x="1714480" y="928676"/>
            <a:ext cx="5715040" cy="3693319"/>
          </a:xfrm>
          <a:prstGeom prst="rect">
            <a:avLst/>
          </a:prstGeom>
          <a:noFill/>
        </p:spPr>
        <p:txBody>
          <a:bodyPr wrap="square" rtlCol="0">
            <a:spAutoFit/>
          </a:bodyPr>
          <a:lstStyle/>
          <a:p>
            <a:r>
              <a:rPr lang="es-PE" b="1" dirty="0" smtClean="0">
                <a:solidFill>
                  <a:schemeClr val="bg1"/>
                </a:solidFill>
                <a:latin typeface="Agency FB" pitchFamily="34" charset="0"/>
              </a:rPr>
              <a:t>                      No estás deprimido, estás distraído</a:t>
            </a:r>
            <a:br>
              <a:rPr lang="es-PE" b="1" dirty="0" smtClean="0">
                <a:solidFill>
                  <a:schemeClr val="bg1"/>
                </a:solidFill>
                <a:latin typeface="Agency FB" pitchFamily="34" charset="0"/>
              </a:rPr>
            </a:br>
            <a:r>
              <a:rPr lang="es-PE" b="1" dirty="0" smtClean="0">
                <a:solidFill>
                  <a:schemeClr val="bg1"/>
                </a:solidFill>
                <a:latin typeface="Agency FB" pitchFamily="34" charset="0"/>
              </a:rPr>
              <a:t>Distraído de la vida que te puebla, tienes corazón, cerebro alma y espíritu, entonces como puedes sentirte pobre y desdichado. Distraído de la vida que te rodea, delfines, bosques, mares, montañas y ríos. </a:t>
            </a:r>
            <a:br>
              <a:rPr lang="es-PE" b="1" dirty="0" smtClean="0">
                <a:solidFill>
                  <a:schemeClr val="bg1"/>
                </a:solidFill>
                <a:latin typeface="Agency FB" pitchFamily="34" charset="0"/>
              </a:rPr>
            </a:br>
            <a:r>
              <a:rPr lang="es-PE" b="1" dirty="0" smtClean="0">
                <a:solidFill>
                  <a:schemeClr val="bg1"/>
                </a:solidFill>
                <a:latin typeface="Agency FB" pitchFamily="34" charset="0"/>
              </a:rPr>
              <a:t>No caigas en lo que cayó tu hermano, que sufre por un ser humano, cuando en el mundo hay 5600 millones. Además nos es tan malo vivir solo, yo la paso bien decidiendo a cada instante lo que quiero hacer y gracias a la soledad, me conozco, algo fundamental para vivir. No caigas en lo que cayó tu padre, que se siente viejo porque tiene 70 años, olvidando que Moisés dirigía el éxodo a los 80 y Rubinstein, interpretaba</a:t>
            </a:r>
            <a:r>
              <a:rPr lang="es-PE" b="1" dirty="0" smtClean="0">
                <a:latin typeface="Agency FB" pitchFamily="34" charset="0"/>
              </a:rPr>
              <a:t> </a:t>
            </a:r>
            <a:r>
              <a:rPr lang="es-PE" b="1" dirty="0" smtClean="0">
                <a:solidFill>
                  <a:schemeClr val="bg1"/>
                </a:solidFill>
                <a:latin typeface="Agency FB" pitchFamily="34" charset="0"/>
              </a:rPr>
              <a:t>como nadie a Chopin a los 90, por solo citar dos casos conocidos.</a:t>
            </a:r>
          </a:p>
          <a:p>
            <a:endParaRPr lang="es-PE" b="1" dirty="0"/>
          </a:p>
        </p:txBody>
      </p:sp>
    </p:spTree>
  </p:cSld>
  <p:clrMapOvr>
    <a:masterClrMapping/>
  </p:clrMapOvr>
  <p:transition advTm="48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op`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lum bright="-10000" contrast="30000"/>
          </a:blip>
          <a:stretch>
            <a:fillRect/>
          </a:stretch>
        </p:blipFill>
        <p:spPr>
          <a:xfrm>
            <a:off x="3428992" y="3071816"/>
            <a:ext cx="2000264" cy="1786903"/>
          </a:xfrm>
          <a:prstGeom prst="rect">
            <a:avLst/>
          </a:prstGeom>
        </p:spPr>
      </p:pic>
      <p:pic>
        <p:nvPicPr>
          <p:cNvPr id="4" name="3 Imagen" descr="10764-rainbow-abstract-element-clipartJ.png"/>
          <p:cNvPicPr>
            <a:picLocks noChangeAspect="1"/>
          </p:cNvPicPr>
          <p:nvPr/>
        </p:nvPicPr>
        <p:blipFill>
          <a:blip r:embed="rId3">
            <a:lum bright="-10000" contrast="30000"/>
          </a:blip>
          <a:stretch>
            <a:fillRect/>
          </a:stretch>
        </p:blipFill>
        <p:spPr>
          <a:xfrm rot="10800000">
            <a:off x="3643306" y="500048"/>
            <a:ext cx="2000264" cy="1786903"/>
          </a:xfrm>
          <a:prstGeom prst="rect">
            <a:avLst/>
          </a:prstGeom>
        </p:spPr>
      </p:pic>
      <p:pic>
        <p:nvPicPr>
          <p:cNvPr id="5" name="4 Imagen" descr="10764-rainbow-abstract-element-clipartJ.png"/>
          <p:cNvPicPr>
            <a:picLocks noChangeAspect="1"/>
          </p:cNvPicPr>
          <p:nvPr/>
        </p:nvPicPr>
        <p:blipFill>
          <a:blip r:embed="rId3">
            <a:lum bright="-10000" contrast="30000"/>
          </a:blip>
          <a:stretch>
            <a:fillRect/>
          </a:stretch>
        </p:blipFill>
        <p:spPr>
          <a:xfrm rot="5400000">
            <a:off x="2250741" y="1749737"/>
            <a:ext cx="2000264" cy="1786903"/>
          </a:xfrm>
          <a:prstGeom prst="rect">
            <a:avLst/>
          </a:prstGeom>
        </p:spPr>
      </p:pic>
      <p:pic>
        <p:nvPicPr>
          <p:cNvPr id="6" name="5 Imagen" descr="10764-rainbow-abstract-element-clipartJ.png"/>
          <p:cNvPicPr>
            <a:picLocks noChangeAspect="1"/>
          </p:cNvPicPr>
          <p:nvPr/>
        </p:nvPicPr>
        <p:blipFill>
          <a:blip r:embed="rId3">
            <a:lum bright="-10000" contrast="30000"/>
          </a:blip>
          <a:stretch>
            <a:fillRect/>
          </a:stretch>
        </p:blipFill>
        <p:spPr>
          <a:xfrm rot="16200000">
            <a:off x="4965386" y="1821175"/>
            <a:ext cx="2000264" cy="1786903"/>
          </a:xfrm>
          <a:prstGeom prst="rect">
            <a:avLst/>
          </a:prstGeom>
        </p:spPr>
      </p:pic>
      <p:pic>
        <p:nvPicPr>
          <p:cNvPr id="7" name="6 Imagen" descr="10764-rainbow-abstract-element-clipartJ.png"/>
          <p:cNvPicPr>
            <a:picLocks noChangeAspect="1"/>
          </p:cNvPicPr>
          <p:nvPr/>
        </p:nvPicPr>
        <p:blipFill>
          <a:blip r:embed="rId3">
            <a:lum bright="-10000" contrast="30000"/>
          </a:blip>
          <a:stretch>
            <a:fillRect/>
          </a:stretch>
        </p:blipFill>
        <p:spPr>
          <a:xfrm rot="2829057">
            <a:off x="2478168" y="2661962"/>
            <a:ext cx="2000264" cy="1786903"/>
          </a:xfrm>
          <a:prstGeom prst="rect">
            <a:avLst/>
          </a:prstGeom>
        </p:spPr>
      </p:pic>
      <p:pic>
        <p:nvPicPr>
          <p:cNvPr id="8" name="7 Imagen" descr="10764-rainbow-abstract-element-clipartJ.png"/>
          <p:cNvPicPr>
            <a:picLocks noChangeAspect="1"/>
          </p:cNvPicPr>
          <p:nvPr/>
        </p:nvPicPr>
        <p:blipFill>
          <a:blip r:embed="rId3">
            <a:lum bright="-10000" contrast="30000"/>
          </a:blip>
          <a:stretch>
            <a:fillRect/>
          </a:stretch>
        </p:blipFill>
        <p:spPr>
          <a:xfrm rot="18478363">
            <a:off x="4677233" y="2659245"/>
            <a:ext cx="2000264" cy="1786903"/>
          </a:xfrm>
          <a:prstGeom prst="rect">
            <a:avLst/>
          </a:prstGeom>
        </p:spPr>
      </p:pic>
      <p:pic>
        <p:nvPicPr>
          <p:cNvPr id="9" name="8 Imagen" descr="10764-rainbow-abstract-element-clipartJ.png"/>
          <p:cNvPicPr>
            <a:picLocks noChangeAspect="1"/>
          </p:cNvPicPr>
          <p:nvPr/>
        </p:nvPicPr>
        <p:blipFill>
          <a:blip r:embed="rId3">
            <a:lum bright="-10000" contrast="30000"/>
          </a:blip>
          <a:stretch>
            <a:fillRect/>
          </a:stretch>
        </p:blipFill>
        <p:spPr>
          <a:xfrm rot="8265926">
            <a:off x="2555460" y="868926"/>
            <a:ext cx="2000264" cy="1786903"/>
          </a:xfrm>
          <a:prstGeom prst="rect">
            <a:avLst/>
          </a:prstGeom>
        </p:spPr>
      </p:pic>
      <p:pic>
        <p:nvPicPr>
          <p:cNvPr id="10" name="9 Imagen" descr="10764-rainbow-abstract-element-clipartJ.png"/>
          <p:cNvPicPr>
            <a:picLocks noChangeAspect="1"/>
          </p:cNvPicPr>
          <p:nvPr/>
        </p:nvPicPr>
        <p:blipFill>
          <a:blip r:embed="rId3">
            <a:lum bright="-10000" contrast="30000"/>
          </a:blip>
          <a:stretch>
            <a:fillRect/>
          </a:stretch>
        </p:blipFill>
        <p:spPr>
          <a:xfrm rot="14102096">
            <a:off x="4591454" y="866785"/>
            <a:ext cx="2000264" cy="1786903"/>
          </a:xfrm>
          <a:prstGeom prst="rect">
            <a:avLst/>
          </a:prstGeom>
        </p:spPr>
      </p:pic>
      <p:sp>
        <p:nvSpPr>
          <p:cNvPr id="11" name="1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oy0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357554" y="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357554" y="64292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64292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357554" y="128588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572000" y="128588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357554" y="1928808"/>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1928808"/>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92" y="2428892"/>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2428892"/>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428992" y="307181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307181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428992" y="371477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643438" y="371477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428992" y="435770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643438" y="435770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928662" y="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2143108" y="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928662" y="64292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2143108" y="64292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928662" y="128588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2143108" y="128588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928662" y="1928808"/>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2143108" y="1928808"/>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1000100" y="2428892"/>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2214546" y="2428892"/>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1000100" y="307181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2214546" y="307181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1000100" y="371477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371477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1000100" y="435770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2214546" y="435770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5857884" y="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7072330" y="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5857884" y="64292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072330" y="64292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5857884" y="128588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072330" y="128588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5857884" y="1928808"/>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7072330" y="1928808"/>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5929322" y="2428892"/>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143768" y="2428892"/>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5929322" y="307181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143768" y="307181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5929322" y="371477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7143768" y="371477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5929322" y="435770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7143768" y="435770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0"/>
            <a:ext cx="9144000" cy="5857898"/>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3000" fill="hold"/>
                                        <p:tgtEl>
                                          <p:spTgt spid="4"/>
                                        </p:tgtEl>
                                        <p:attrNameLst>
                                          <p:attrName>ppt_x</p:attrName>
                                        </p:attrNameLst>
                                      </p:cBhvr>
                                      <p:tavLst>
                                        <p:tav tm="0">
                                          <p:val>
                                            <p:strVal val="1+#ppt_w/2"/>
                                          </p:val>
                                        </p:tav>
                                        <p:tav tm="100000">
                                          <p:val>
                                            <p:strVal val="#ppt_x"/>
                                          </p:val>
                                        </p:tav>
                                      </p:tavLst>
                                    </p:anim>
                                    <p:anim calcmode="lin" valueType="num">
                                      <p:cBhvr additive="base">
                                        <p:cTn id="43" dur="30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1+#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1+#ppt_w/2"/>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0-#ppt_w/2"/>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3000" fill="hold"/>
                                        <p:tgtEl>
                                          <p:spTgt spid="27"/>
                                        </p:tgtEl>
                                        <p:attrNameLst>
                                          <p:attrName>ppt_x</p:attrName>
                                        </p:attrNameLst>
                                      </p:cBhvr>
                                      <p:tavLst>
                                        <p:tav tm="0">
                                          <p:val>
                                            <p:strVal val="0-#ppt_w/2"/>
                                          </p:val>
                                        </p:tav>
                                        <p:tav tm="100000">
                                          <p:val>
                                            <p:strVal val="#ppt_x"/>
                                          </p:val>
                                        </p:tav>
                                      </p:tavLst>
                                    </p:anim>
                                    <p:anim calcmode="lin" valueType="num">
                                      <p:cBhvr additive="base">
                                        <p:cTn id="91" dur="3000" fill="hold"/>
                                        <p:tgtEl>
                                          <p:spTgt spid="2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3000" fill="hold"/>
                                        <p:tgtEl>
                                          <p:spTgt spid="29"/>
                                        </p:tgtEl>
                                        <p:attrNameLst>
                                          <p:attrName>ppt_x</p:attrName>
                                        </p:attrNameLst>
                                      </p:cBhvr>
                                      <p:tavLst>
                                        <p:tav tm="0">
                                          <p:val>
                                            <p:strVal val="0-#ppt_w/2"/>
                                          </p:val>
                                        </p:tav>
                                        <p:tav tm="100000">
                                          <p:val>
                                            <p:strVal val="#ppt_x"/>
                                          </p:val>
                                        </p:tav>
                                      </p:tavLst>
                                    </p:anim>
                                    <p:anim calcmode="lin" valueType="num">
                                      <p:cBhvr additive="base">
                                        <p:cTn id="95" dur="3000" fill="hold"/>
                                        <p:tgtEl>
                                          <p:spTgt spid="29"/>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31"/>
                                        </p:tgtEl>
                                        <p:attrNameLst>
                                          <p:attrName>style.visibility</p:attrName>
                                        </p:attrNameLst>
                                      </p:cBhvr>
                                      <p:to>
                                        <p:strVal val="visible"/>
                                      </p:to>
                                    </p:set>
                                    <p:anim calcmode="lin" valueType="num">
                                      <p:cBhvr additive="base">
                                        <p:cTn id="98" dur="3000" fill="hold"/>
                                        <p:tgtEl>
                                          <p:spTgt spid="31"/>
                                        </p:tgtEl>
                                        <p:attrNameLst>
                                          <p:attrName>ppt_x</p:attrName>
                                        </p:attrNameLst>
                                      </p:cBhvr>
                                      <p:tavLst>
                                        <p:tav tm="0">
                                          <p:val>
                                            <p:strVal val="0-#ppt_w/2"/>
                                          </p:val>
                                        </p:tav>
                                        <p:tav tm="100000">
                                          <p:val>
                                            <p:strVal val="#ppt_x"/>
                                          </p:val>
                                        </p:tav>
                                      </p:tavLst>
                                    </p:anim>
                                    <p:anim calcmode="lin" valueType="num">
                                      <p:cBhvr additive="base">
                                        <p:cTn id="99" dur="3000" fill="hold"/>
                                        <p:tgtEl>
                                          <p:spTgt spid="3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additive="base">
                                        <p:cTn id="102" dur="3000" fill="hold"/>
                                        <p:tgtEl>
                                          <p:spTgt spid="33"/>
                                        </p:tgtEl>
                                        <p:attrNameLst>
                                          <p:attrName>ppt_x</p:attrName>
                                        </p:attrNameLst>
                                      </p:cBhvr>
                                      <p:tavLst>
                                        <p:tav tm="0">
                                          <p:val>
                                            <p:strVal val="0-#ppt_w/2"/>
                                          </p:val>
                                        </p:tav>
                                        <p:tav tm="100000">
                                          <p:val>
                                            <p:strVal val="#ppt_x"/>
                                          </p:val>
                                        </p:tav>
                                      </p:tavLst>
                                    </p:anim>
                                    <p:anim calcmode="lin" valueType="num">
                                      <p:cBhvr additive="base">
                                        <p:cTn id="103" dur="3000" fill="hold"/>
                                        <p:tgtEl>
                                          <p:spTgt spid="33"/>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1+#ppt_w/2"/>
                                          </p:val>
                                        </p:tav>
                                        <p:tav tm="100000">
                                          <p:val>
                                            <p:strVal val="#ppt_x"/>
                                          </p:val>
                                        </p:tav>
                                      </p:tavLst>
                                    </p:anim>
                                    <p:anim calcmode="lin" valueType="num">
                                      <p:cBhvr additive="base">
                                        <p:cTn id="107" dur="3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3000" fill="hold"/>
                                        <p:tgtEl>
                                          <p:spTgt spid="22"/>
                                        </p:tgtEl>
                                        <p:attrNameLst>
                                          <p:attrName>ppt_x</p:attrName>
                                        </p:attrNameLst>
                                      </p:cBhvr>
                                      <p:tavLst>
                                        <p:tav tm="0">
                                          <p:val>
                                            <p:strVal val="1+#ppt_w/2"/>
                                          </p:val>
                                        </p:tav>
                                        <p:tav tm="100000">
                                          <p:val>
                                            <p:strVal val="#ppt_x"/>
                                          </p:val>
                                        </p:tav>
                                      </p:tavLst>
                                    </p:anim>
                                    <p:anim calcmode="lin" valueType="num">
                                      <p:cBhvr additive="base">
                                        <p:cTn id="111" dur="3000" fill="hold"/>
                                        <p:tgtEl>
                                          <p:spTgt spid="22"/>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1+#ppt_w/2"/>
                                          </p:val>
                                        </p:tav>
                                        <p:tav tm="100000">
                                          <p:val>
                                            <p:strVal val="#ppt_x"/>
                                          </p:val>
                                        </p:tav>
                                      </p:tavLst>
                                    </p:anim>
                                    <p:anim calcmode="lin" valueType="num">
                                      <p:cBhvr additive="base">
                                        <p:cTn id="115" dur="3000" fill="hold"/>
                                        <p:tgtEl>
                                          <p:spTgt spid="24"/>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26"/>
                                        </p:tgtEl>
                                        <p:attrNameLst>
                                          <p:attrName>style.visibility</p:attrName>
                                        </p:attrNameLst>
                                      </p:cBhvr>
                                      <p:to>
                                        <p:strVal val="visible"/>
                                      </p:to>
                                    </p:set>
                                    <p:anim calcmode="lin" valueType="num">
                                      <p:cBhvr additive="base">
                                        <p:cTn id="118" dur="3000" fill="hold"/>
                                        <p:tgtEl>
                                          <p:spTgt spid="26"/>
                                        </p:tgtEl>
                                        <p:attrNameLst>
                                          <p:attrName>ppt_x</p:attrName>
                                        </p:attrNameLst>
                                      </p:cBhvr>
                                      <p:tavLst>
                                        <p:tav tm="0">
                                          <p:val>
                                            <p:strVal val="1+#ppt_w/2"/>
                                          </p:val>
                                        </p:tav>
                                        <p:tav tm="100000">
                                          <p:val>
                                            <p:strVal val="#ppt_x"/>
                                          </p:val>
                                        </p:tav>
                                      </p:tavLst>
                                    </p:anim>
                                    <p:anim calcmode="lin" valueType="num">
                                      <p:cBhvr additive="base">
                                        <p:cTn id="119" dur="3000" fill="hold"/>
                                        <p:tgtEl>
                                          <p:spTgt spid="26"/>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1+#ppt_w/2"/>
                                          </p:val>
                                        </p:tav>
                                        <p:tav tm="100000">
                                          <p:val>
                                            <p:strVal val="#ppt_x"/>
                                          </p:val>
                                        </p:tav>
                                      </p:tavLst>
                                    </p:anim>
                                    <p:anim calcmode="lin" valueType="num">
                                      <p:cBhvr additive="base">
                                        <p:cTn id="123" dur="3000" fill="hold"/>
                                        <p:tgtEl>
                                          <p:spTgt spid="28"/>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1+#ppt_w/2"/>
                                          </p:val>
                                        </p:tav>
                                        <p:tav tm="100000">
                                          <p:val>
                                            <p:strVal val="#ppt_x"/>
                                          </p:val>
                                        </p:tav>
                                      </p:tavLst>
                                    </p:anim>
                                    <p:anim calcmode="lin" valueType="num">
                                      <p:cBhvr additive="base">
                                        <p:cTn id="127" dur="3000" fill="hold"/>
                                        <p:tgtEl>
                                          <p:spTgt spid="30"/>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3000" fill="hold"/>
                                        <p:tgtEl>
                                          <p:spTgt spid="32"/>
                                        </p:tgtEl>
                                        <p:attrNameLst>
                                          <p:attrName>ppt_x</p:attrName>
                                        </p:attrNameLst>
                                      </p:cBhvr>
                                      <p:tavLst>
                                        <p:tav tm="0">
                                          <p:val>
                                            <p:strVal val="1+#ppt_w/2"/>
                                          </p:val>
                                        </p:tav>
                                        <p:tav tm="100000">
                                          <p:val>
                                            <p:strVal val="#ppt_x"/>
                                          </p:val>
                                        </p:tav>
                                      </p:tavLst>
                                    </p:anim>
                                    <p:anim calcmode="lin" valueType="num">
                                      <p:cBhvr additive="base">
                                        <p:cTn id="131" dur="3000" fill="hold"/>
                                        <p:tgtEl>
                                          <p:spTgt spid="32"/>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1+#ppt_w/2"/>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0-#ppt_w/2"/>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0-#ppt_w/2"/>
                                          </p:val>
                                        </p:tav>
                                        <p:tav tm="100000">
                                          <p:val>
                                            <p:strVal val="#ppt_x"/>
                                          </p:val>
                                        </p:tav>
                                      </p:tavLst>
                                    </p:anim>
                                    <p:anim calcmode="lin" valueType="num">
                                      <p:cBhvr additive="base">
                                        <p:cTn id="143" dur="3000" fill="hold"/>
                                        <p:tgtEl>
                                          <p:spTgt spid="37"/>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0-#ppt_w/2"/>
                                          </p:val>
                                        </p:tav>
                                        <p:tav tm="100000">
                                          <p:val>
                                            <p:strVal val="#ppt_x"/>
                                          </p:val>
                                        </p:tav>
                                      </p:tavLst>
                                    </p:anim>
                                    <p:anim calcmode="lin" valueType="num">
                                      <p:cBhvr additive="base">
                                        <p:cTn id="147" dur="3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43"/>
                                        </p:tgtEl>
                                        <p:attrNameLst>
                                          <p:attrName>style.visibility</p:attrName>
                                        </p:attrNameLst>
                                      </p:cBhvr>
                                      <p:to>
                                        <p:strVal val="visible"/>
                                      </p:to>
                                    </p:set>
                                    <p:anim calcmode="lin" valueType="num">
                                      <p:cBhvr additive="base">
                                        <p:cTn id="154" dur="3000" fill="hold"/>
                                        <p:tgtEl>
                                          <p:spTgt spid="43"/>
                                        </p:tgtEl>
                                        <p:attrNameLst>
                                          <p:attrName>ppt_x</p:attrName>
                                        </p:attrNameLst>
                                      </p:cBhvr>
                                      <p:tavLst>
                                        <p:tav tm="0">
                                          <p:val>
                                            <p:strVal val="0-#ppt_w/2"/>
                                          </p:val>
                                        </p:tav>
                                        <p:tav tm="100000">
                                          <p:val>
                                            <p:strVal val="#ppt_x"/>
                                          </p:val>
                                        </p:tav>
                                      </p:tavLst>
                                    </p:anim>
                                    <p:anim calcmode="lin" valueType="num">
                                      <p:cBhvr additive="base">
                                        <p:cTn id="155" dur="3000" fill="hold"/>
                                        <p:tgtEl>
                                          <p:spTgt spid="43"/>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45"/>
                                        </p:tgtEl>
                                        <p:attrNameLst>
                                          <p:attrName>style.visibility</p:attrName>
                                        </p:attrNameLst>
                                      </p:cBhvr>
                                      <p:to>
                                        <p:strVal val="visible"/>
                                      </p:to>
                                    </p:set>
                                    <p:anim calcmode="lin" valueType="num">
                                      <p:cBhvr additive="base">
                                        <p:cTn id="158" dur="3000" fill="hold"/>
                                        <p:tgtEl>
                                          <p:spTgt spid="45"/>
                                        </p:tgtEl>
                                        <p:attrNameLst>
                                          <p:attrName>ppt_x</p:attrName>
                                        </p:attrNameLst>
                                      </p:cBhvr>
                                      <p:tavLst>
                                        <p:tav tm="0">
                                          <p:val>
                                            <p:strVal val="0-#ppt_w/2"/>
                                          </p:val>
                                        </p:tav>
                                        <p:tav tm="100000">
                                          <p:val>
                                            <p:strVal val="#ppt_x"/>
                                          </p:val>
                                        </p:tav>
                                      </p:tavLst>
                                    </p:anim>
                                    <p:anim calcmode="lin" valueType="num">
                                      <p:cBhvr additive="base">
                                        <p:cTn id="159" dur="3000" fill="hold"/>
                                        <p:tgtEl>
                                          <p:spTgt spid="45"/>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47"/>
                                        </p:tgtEl>
                                        <p:attrNameLst>
                                          <p:attrName>style.visibility</p:attrName>
                                        </p:attrNameLst>
                                      </p:cBhvr>
                                      <p:to>
                                        <p:strVal val="visible"/>
                                      </p:to>
                                    </p:set>
                                    <p:anim calcmode="lin" valueType="num">
                                      <p:cBhvr additive="base">
                                        <p:cTn id="162" dur="3000" fill="hold"/>
                                        <p:tgtEl>
                                          <p:spTgt spid="47"/>
                                        </p:tgtEl>
                                        <p:attrNameLst>
                                          <p:attrName>ppt_x</p:attrName>
                                        </p:attrNameLst>
                                      </p:cBhvr>
                                      <p:tavLst>
                                        <p:tav tm="0">
                                          <p:val>
                                            <p:strVal val="0-#ppt_w/2"/>
                                          </p:val>
                                        </p:tav>
                                        <p:tav tm="100000">
                                          <p:val>
                                            <p:strVal val="#ppt_x"/>
                                          </p:val>
                                        </p:tav>
                                      </p:tavLst>
                                    </p:anim>
                                    <p:anim calcmode="lin" valueType="num">
                                      <p:cBhvr additive="base">
                                        <p:cTn id="163" dur="3000" fill="hold"/>
                                        <p:tgtEl>
                                          <p:spTgt spid="47"/>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49"/>
                                        </p:tgtEl>
                                        <p:attrNameLst>
                                          <p:attrName>style.visibility</p:attrName>
                                        </p:attrNameLst>
                                      </p:cBhvr>
                                      <p:to>
                                        <p:strVal val="visible"/>
                                      </p:to>
                                    </p:set>
                                    <p:anim calcmode="lin" valueType="num">
                                      <p:cBhvr additive="base">
                                        <p:cTn id="166" dur="3000" fill="hold"/>
                                        <p:tgtEl>
                                          <p:spTgt spid="49"/>
                                        </p:tgtEl>
                                        <p:attrNameLst>
                                          <p:attrName>ppt_x</p:attrName>
                                        </p:attrNameLst>
                                      </p:cBhvr>
                                      <p:tavLst>
                                        <p:tav tm="0">
                                          <p:val>
                                            <p:strVal val="0-#ppt_w/2"/>
                                          </p:val>
                                        </p:tav>
                                        <p:tav tm="100000">
                                          <p:val>
                                            <p:strVal val="#ppt_x"/>
                                          </p:val>
                                        </p:tav>
                                      </p:tavLst>
                                    </p:anim>
                                    <p:anim calcmode="lin" valueType="num">
                                      <p:cBhvr additive="base">
                                        <p:cTn id="167" dur="3000" fill="hold"/>
                                        <p:tgtEl>
                                          <p:spTgt spid="49"/>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6"/>
                                        </p:tgtEl>
                                        <p:attrNameLst>
                                          <p:attrName>style.visibility</p:attrName>
                                        </p:attrNameLst>
                                      </p:cBhvr>
                                      <p:to>
                                        <p:strVal val="visible"/>
                                      </p:to>
                                    </p:set>
                                    <p:anim calcmode="lin" valueType="num">
                                      <p:cBhvr additive="base">
                                        <p:cTn id="170" dur="3000" fill="hold"/>
                                        <p:tgtEl>
                                          <p:spTgt spid="36"/>
                                        </p:tgtEl>
                                        <p:attrNameLst>
                                          <p:attrName>ppt_x</p:attrName>
                                        </p:attrNameLst>
                                      </p:cBhvr>
                                      <p:tavLst>
                                        <p:tav tm="0">
                                          <p:val>
                                            <p:strVal val="1+#ppt_w/2"/>
                                          </p:val>
                                        </p:tav>
                                        <p:tav tm="100000">
                                          <p:val>
                                            <p:strVal val="#ppt_x"/>
                                          </p:val>
                                        </p:tav>
                                      </p:tavLst>
                                    </p:anim>
                                    <p:anim calcmode="lin" valueType="num">
                                      <p:cBhvr additive="base">
                                        <p:cTn id="171" dur="3000" fill="hold"/>
                                        <p:tgtEl>
                                          <p:spTgt spid="36"/>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8"/>
                                        </p:tgtEl>
                                        <p:attrNameLst>
                                          <p:attrName>style.visibility</p:attrName>
                                        </p:attrNameLst>
                                      </p:cBhvr>
                                      <p:to>
                                        <p:strVal val="visible"/>
                                      </p:to>
                                    </p:set>
                                    <p:anim calcmode="lin" valueType="num">
                                      <p:cBhvr additive="base">
                                        <p:cTn id="174" dur="3000" fill="hold"/>
                                        <p:tgtEl>
                                          <p:spTgt spid="38"/>
                                        </p:tgtEl>
                                        <p:attrNameLst>
                                          <p:attrName>ppt_x</p:attrName>
                                        </p:attrNameLst>
                                      </p:cBhvr>
                                      <p:tavLst>
                                        <p:tav tm="0">
                                          <p:val>
                                            <p:strVal val="1+#ppt_w/2"/>
                                          </p:val>
                                        </p:tav>
                                        <p:tav tm="100000">
                                          <p:val>
                                            <p:strVal val="#ppt_x"/>
                                          </p:val>
                                        </p:tav>
                                      </p:tavLst>
                                    </p:anim>
                                    <p:anim calcmode="lin" valueType="num">
                                      <p:cBhvr additive="base">
                                        <p:cTn id="175" dur="3000" fill="hold"/>
                                        <p:tgtEl>
                                          <p:spTgt spid="38"/>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0"/>
                                        </p:tgtEl>
                                        <p:attrNameLst>
                                          <p:attrName>style.visibility</p:attrName>
                                        </p:attrNameLst>
                                      </p:cBhvr>
                                      <p:to>
                                        <p:strVal val="visible"/>
                                      </p:to>
                                    </p:set>
                                    <p:anim calcmode="lin" valueType="num">
                                      <p:cBhvr additive="base">
                                        <p:cTn id="178" dur="3000" fill="hold"/>
                                        <p:tgtEl>
                                          <p:spTgt spid="40"/>
                                        </p:tgtEl>
                                        <p:attrNameLst>
                                          <p:attrName>ppt_x</p:attrName>
                                        </p:attrNameLst>
                                      </p:cBhvr>
                                      <p:tavLst>
                                        <p:tav tm="0">
                                          <p:val>
                                            <p:strVal val="1+#ppt_w/2"/>
                                          </p:val>
                                        </p:tav>
                                        <p:tav tm="100000">
                                          <p:val>
                                            <p:strVal val="#ppt_x"/>
                                          </p:val>
                                        </p:tav>
                                      </p:tavLst>
                                    </p:anim>
                                    <p:anim calcmode="lin" valueType="num">
                                      <p:cBhvr additive="base">
                                        <p:cTn id="179" dur="3000" fill="hold"/>
                                        <p:tgtEl>
                                          <p:spTgt spid="40"/>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2"/>
                                        </p:tgtEl>
                                        <p:attrNameLst>
                                          <p:attrName>style.visibility</p:attrName>
                                        </p:attrNameLst>
                                      </p:cBhvr>
                                      <p:to>
                                        <p:strVal val="visible"/>
                                      </p:to>
                                    </p:set>
                                    <p:anim calcmode="lin" valueType="num">
                                      <p:cBhvr additive="base">
                                        <p:cTn id="182" dur="3000" fill="hold"/>
                                        <p:tgtEl>
                                          <p:spTgt spid="42"/>
                                        </p:tgtEl>
                                        <p:attrNameLst>
                                          <p:attrName>ppt_x</p:attrName>
                                        </p:attrNameLst>
                                      </p:cBhvr>
                                      <p:tavLst>
                                        <p:tav tm="0">
                                          <p:val>
                                            <p:strVal val="1+#ppt_w/2"/>
                                          </p:val>
                                        </p:tav>
                                        <p:tav tm="100000">
                                          <p:val>
                                            <p:strVal val="#ppt_x"/>
                                          </p:val>
                                        </p:tav>
                                      </p:tavLst>
                                    </p:anim>
                                    <p:anim calcmode="lin" valueType="num">
                                      <p:cBhvr additive="base">
                                        <p:cTn id="183" dur="3000" fill="hold"/>
                                        <p:tgtEl>
                                          <p:spTgt spid="42"/>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4"/>
                                        </p:tgtEl>
                                        <p:attrNameLst>
                                          <p:attrName>style.visibility</p:attrName>
                                        </p:attrNameLst>
                                      </p:cBhvr>
                                      <p:to>
                                        <p:strVal val="visible"/>
                                      </p:to>
                                    </p:set>
                                    <p:anim calcmode="lin" valueType="num">
                                      <p:cBhvr additive="base">
                                        <p:cTn id="186" dur="3000" fill="hold"/>
                                        <p:tgtEl>
                                          <p:spTgt spid="44"/>
                                        </p:tgtEl>
                                        <p:attrNameLst>
                                          <p:attrName>ppt_x</p:attrName>
                                        </p:attrNameLst>
                                      </p:cBhvr>
                                      <p:tavLst>
                                        <p:tav tm="0">
                                          <p:val>
                                            <p:strVal val="1+#ppt_w/2"/>
                                          </p:val>
                                        </p:tav>
                                        <p:tav tm="100000">
                                          <p:val>
                                            <p:strVal val="#ppt_x"/>
                                          </p:val>
                                        </p:tav>
                                      </p:tavLst>
                                    </p:anim>
                                    <p:anim calcmode="lin" valueType="num">
                                      <p:cBhvr additive="base">
                                        <p:cTn id="187" dur="3000" fill="hold"/>
                                        <p:tgtEl>
                                          <p:spTgt spid="44"/>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 calcmode="lin" valueType="num">
                                      <p:cBhvr additive="base">
                                        <p:cTn id="190" dur="3000" fill="hold"/>
                                        <p:tgtEl>
                                          <p:spTgt spid="46"/>
                                        </p:tgtEl>
                                        <p:attrNameLst>
                                          <p:attrName>ppt_x</p:attrName>
                                        </p:attrNameLst>
                                      </p:cBhvr>
                                      <p:tavLst>
                                        <p:tav tm="0">
                                          <p:val>
                                            <p:strVal val="1+#ppt_w/2"/>
                                          </p:val>
                                        </p:tav>
                                        <p:tav tm="100000">
                                          <p:val>
                                            <p:strVal val="#ppt_x"/>
                                          </p:val>
                                        </p:tav>
                                      </p:tavLst>
                                    </p:anim>
                                    <p:anim calcmode="lin" valueType="num">
                                      <p:cBhvr additive="base">
                                        <p:cTn id="191" dur="3000" fill="hold"/>
                                        <p:tgtEl>
                                          <p:spTgt spid="46"/>
                                        </p:tgtEl>
                                        <p:attrNameLst>
                                          <p:attrName>ppt_y</p:attrName>
                                        </p:attrNameLst>
                                      </p:cBhvr>
                                      <p:tavLst>
                                        <p:tav tm="0">
                                          <p:val>
                                            <p:strVal val="1+#ppt_h/2"/>
                                          </p:val>
                                        </p:tav>
                                        <p:tav tm="100000">
                                          <p:val>
                                            <p:strVal val="#ppt_y"/>
                                          </p:val>
                                        </p:tav>
                                      </p:tavLst>
                                    </p:anim>
                                  </p:childTnLst>
                                </p:cTn>
                              </p:par>
                              <p:par>
                                <p:cTn id="192" presetID="2" presetClass="entr" presetSubtype="6" fill="hold" grpId="0" nodeType="withEffect">
                                  <p:stCondLst>
                                    <p:cond delay="0"/>
                                  </p:stCondLst>
                                  <p:childTnLst>
                                    <p:set>
                                      <p:cBhvr>
                                        <p:cTn id="193" dur="1" fill="hold">
                                          <p:stCondLst>
                                            <p:cond delay="0"/>
                                          </p:stCondLst>
                                        </p:cTn>
                                        <p:tgtEl>
                                          <p:spTgt spid="48"/>
                                        </p:tgtEl>
                                        <p:attrNameLst>
                                          <p:attrName>style.visibility</p:attrName>
                                        </p:attrNameLst>
                                      </p:cBhvr>
                                      <p:to>
                                        <p:strVal val="visible"/>
                                      </p:to>
                                    </p:set>
                                    <p:anim calcmode="lin" valueType="num">
                                      <p:cBhvr additive="base">
                                        <p:cTn id="194" dur="3000" fill="hold"/>
                                        <p:tgtEl>
                                          <p:spTgt spid="48"/>
                                        </p:tgtEl>
                                        <p:attrNameLst>
                                          <p:attrName>ppt_x</p:attrName>
                                        </p:attrNameLst>
                                      </p:cBhvr>
                                      <p:tavLst>
                                        <p:tav tm="0">
                                          <p:val>
                                            <p:strVal val="1+#ppt_w/2"/>
                                          </p:val>
                                        </p:tav>
                                        <p:tav tm="100000">
                                          <p:val>
                                            <p:strVal val="#ppt_x"/>
                                          </p:val>
                                        </p:tav>
                                      </p:tavLst>
                                    </p:anim>
                                    <p:anim calcmode="lin" valueType="num">
                                      <p:cBhvr additive="base">
                                        <p:cTn id="195" dur="3000" fill="hold"/>
                                        <p:tgtEl>
                                          <p:spTgt spid="48"/>
                                        </p:tgtEl>
                                        <p:attrNameLst>
                                          <p:attrName>ppt_y</p:attrName>
                                        </p:attrNameLst>
                                      </p:cBhvr>
                                      <p:tavLst>
                                        <p:tav tm="0">
                                          <p:val>
                                            <p:strVal val="1+#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1+#ppt_w/2"/>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childTnLst>
                          </p:cTn>
                        </p:par>
                        <p:par>
                          <p:cTn id="200" fill="hold">
                            <p:stCondLst>
                              <p:cond delay="3000"/>
                            </p:stCondLst>
                            <p:childTnLst>
                              <p:par>
                                <p:cTn id="201" presetID="2" presetClass="exit" presetSubtype="4" fill="hold" grpId="1" nodeType="afterEffect">
                                  <p:stCondLst>
                                    <p:cond delay="0"/>
                                  </p:stCondLst>
                                  <p:childTnLst>
                                    <p:anim calcmode="lin" valueType="num">
                                      <p:cBhvr additive="base">
                                        <p:cTn id="202" dur="3000"/>
                                        <p:tgtEl>
                                          <p:spTgt spid="3"/>
                                        </p:tgtEl>
                                        <p:attrNameLst>
                                          <p:attrName>ppt_x</p:attrName>
                                        </p:attrNameLst>
                                      </p:cBhvr>
                                      <p:tavLst>
                                        <p:tav tm="0">
                                          <p:val>
                                            <p:strVal val="ppt_x"/>
                                          </p:val>
                                        </p:tav>
                                        <p:tav tm="100000">
                                          <p:val>
                                            <p:strVal val="ppt_x"/>
                                          </p:val>
                                        </p:tav>
                                      </p:tavLst>
                                    </p:anim>
                                    <p:anim calcmode="lin" valueType="num">
                                      <p:cBhvr additive="base">
                                        <p:cTn id="203" dur="3000"/>
                                        <p:tgtEl>
                                          <p:spTgt spid="3"/>
                                        </p:tgtEl>
                                        <p:attrNameLst>
                                          <p:attrName>ppt_y</p:attrName>
                                        </p:attrNameLst>
                                      </p:cBhvr>
                                      <p:tavLst>
                                        <p:tav tm="0">
                                          <p:val>
                                            <p:strVal val="ppt_y"/>
                                          </p:val>
                                        </p:tav>
                                        <p:tav tm="100000">
                                          <p:val>
                                            <p:strVal val="1+ppt_h/2"/>
                                          </p:val>
                                        </p:tav>
                                      </p:tavLst>
                                    </p:anim>
                                    <p:set>
                                      <p:cBhvr>
                                        <p:cTn id="204" dur="1" fill="hold">
                                          <p:stCondLst>
                                            <p:cond delay="2999"/>
                                          </p:stCondLst>
                                        </p:cTn>
                                        <p:tgtEl>
                                          <p:spTgt spid="3"/>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ppt_x"/>
                                          </p:val>
                                        </p:tav>
                                      </p:tavLst>
                                    </p:anim>
                                    <p:anim calcmode="lin" valueType="num">
                                      <p:cBhvr additive="base">
                                        <p:cTn id="207" dur="3000"/>
                                        <p:tgtEl>
                                          <p:spTgt spid="4"/>
                                        </p:tgtEl>
                                        <p:attrNameLst>
                                          <p:attrName>ppt_y</p:attrName>
                                        </p:attrNameLst>
                                      </p:cBhvr>
                                      <p:tavLst>
                                        <p:tav tm="0">
                                          <p:val>
                                            <p:strVal val="ppt_y"/>
                                          </p:val>
                                        </p:tav>
                                        <p:tav tm="100000">
                                          <p:val>
                                            <p:strVal val="1+ppt_h/2"/>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ppt_x"/>
                                          </p:val>
                                        </p:tav>
                                      </p:tavLst>
                                    </p:anim>
                                    <p:anim calcmode="lin" valueType="num">
                                      <p:cBhvr additive="base">
                                        <p:cTn id="211" dur="3000"/>
                                        <p:tgtEl>
                                          <p:spTgt spid="5"/>
                                        </p:tgtEl>
                                        <p:attrNameLst>
                                          <p:attrName>ppt_y</p:attrName>
                                        </p:attrNameLst>
                                      </p:cBhvr>
                                      <p:tavLst>
                                        <p:tav tm="0">
                                          <p:val>
                                            <p:strVal val="ppt_y"/>
                                          </p:val>
                                        </p:tav>
                                        <p:tav tm="100000">
                                          <p:val>
                                            <p:strVal val="1+ppt_h/2"/>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ppt_x"/>
                                          </p:val>
                                        </p:tav>
                                      </p:tavLst>
                                    </p:anim>
                                    <p:anim calcmode="lin" valueType="num">
                                      <p:cBhvr additive="base">
                                        <p:cTn id="215" dur="3000"/>
                                        <p:tgtEl>
                                          <p:spTgt spid="6"/>
                                        </p:tgtEl>
                                        <p:attrNameLst>
                                          <p:attrName>ppt_y</p:attrName>
                                        </p:attrNameLst>
                                      </p:cBhvr>
                                      <p:tavLst>
                                        <p:tav tm="0">
                                          <p:val>
                                            <p:strVal val="ppt_y"/>
                                          </p:val>
                                        </p:tav>
                                        <p:tav tm="100000">
                                          <p:val>
                                            <p:strVal val="1+ppt_h/2"/>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7"/>
                                        </p:tgtEl>
                                        <p:attrNameLst>
                                          <p:attrName>ppt_x</p:attrName>
                                        </p:attrNameLst>
                                      </p:cBhvr>
                                      <p:tavLst>
                                        <p:tav tm="0">
                                          <p:val>
                                            <p:strVal val="ppt_x"/>
                                          </p:val>
                                        </p:tav>
                                        <p:tav tm="100000">
                                          <p:val>
                                            <p:strVal val="ppt_x"/>
                                          </p:val>
                                        </p:tav>
                                      </p:tavLst>
                                    </p:anim>
                                    <p:anim calcmode="lin" valueType="num">
                                      <p:cBhvr additive="base">
                                        <p:cTn id="219" dur="3000"/>
                                        <p:tgtEl>
                                          <p:spTgt spid="7"/>
                                        </p:tgtEl>
                                        <p:attrNameLst>
                                          <p:attrName>ppt_y</p:attrName>
                                        </p:attrNameLst>
                                      </p:cBhvr>
                                      <p:tavLst>
                                        <p:tav tm="0">
                                          <p:val>
                                            <p:strVal val="ppt_y"/>
                                          </p:val>
                                        </p:tav>
                                        <p:tav tm="100000">
                                          <p:val>
                                            <p:strVal val="1+ppt_h/2"/>
                                          </p:val>
                                        </p:tav>
                                      </p:tavLst>
                                    </p:anim>
                                    <p:set>
                                      <p:cBhvr>
                                        <p:cTn id="220" dur="1" fill="hold">
                                          <p:stCondLst>
                                            <p:cond delay="2999"/>
                                          </p:stCondLst>
                                        </p:cTn>
                                        <p:tgtEl>
                                          <p:spTgt spid="7"/>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8"/>
                                        </p:tgtEl>
                                        <p:attrNameLst>
                                          <p:attrName>ppt_x</p:attrName>
                                        </p:attrNameLst>
                                      </p:cBhvr>
                                      <p:tavLst>
                                        <p:tav tm="0">
                                          <p:val>
                                            <p:strVal val="ppt_x"/>
                                          </p:val>
                                        </p:tav>
                                        <p:tav tm="100000">
                                          <p:val>
                                            <p:strVal val="ppt_x"/>
                                          </p:val>
                                        </p:tav>
                                      </p:tavLst>
                                    </p:anim>
                                    <p:anim calcmode="lin" valueType="num">
                                      <p:cBhvr additive="base">
                                        <p:cTn id="223" dur="3000"/>
                                        <p:tgtEl>
                                          <p:spTgt spid="8"/>
                                        </p:tgtEl>
                                        <p:attrNameLst>
                                          <p:attrName>ppt_y</p:attrName>
                                        </p:attrNameLst>
                                      </p:cBhvr>
                                      <p:tavLst>
                                        <p:tav tm="0">
                                          <p:val>
                                            <p:strVal val="ppt_y"/>
                                          </p:val>
                                        </p:tav>
                                        <p:tav tm="100000">
                                          <p:val>
                                            <p:strVal val="1+ppt_h/2"/>
                                          </p:val>
                                        </p:tav>
                                      </p:tavLst>
                                    </p:anim>
                                    <p:set>
                                      <p:cBhvr>
                                        <p:cTn id="224" dur="1" fill="hold">
                                          <p:stCondLst>
                                            <p:cond delay="2999"/>
                                          </p:stCondLst>
                                        </p:cTn>
                                        <p:tgtEl>
                                          <p:spTgt spid="8"/>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9"/>
                                        </p:tgtEl>
                                        <p:attrNameLst>
                                          <p:attrName>ppt_x</p:attrName>
                                        </p:attrNameLst>
                                      </p:cBhvr>
                                      <p:tavLst>
                                        <p:tav tm="0">
                                          <p:val>
                                            <p:strVal val="ppt_x"/>
                                          </p:val>
                                        </p:tav>
                                        <p:tav tm="100000">
                                          <p:val>
                                            <p:strVal val="ppt_x"/>
                                          </p:val>
                                        </p:tav>
                                      </p:tavLst>
                                    </p:anim>
                                    <p:anim calcmode="lin" valueType="num">
                                      <p:cBhvr additive="base">
                                        <p:cTn id="227" dur="3000"/>
                                        <p:tgtEl>
                                          <p:spTgt spid="9"/>
                                        </p:tgtEl>
                                        <p:attrNameLst>
                                          <p:attrName>ppt_y</p:attrName>
                                        </p:attrNameLst>
                                      </p:cBhvr>
                                      <p:tavLst>
                                        <p:tav tm="0">
                                          <p:val>
                                            <p:strVal val="ppt_y"/>
                                          </p:val>
                                        </p:tav>
                                        <p:tav tm="100000">
                                          <p:val>
                                            <p:strVal val="1+ppt_h/2"/>
                                          </p:val>
                                        </p:tav>
                                      </p:tavLst>
                                    </p:anim>
                                    <p:set>
                                      <p:cBhvr>
                                        <p:cTn id="228" dur="1" fill="hold">
                                          <p:stCondLst>
                                            <p:cond delay="2999"/>
                                          </p:stCondLst>
                                        </p:cTn>
                                        <p:tgtEl>
                                          <p:spTgt spid="9"/>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10"/>
                                        </p:tgtEl>
                                        <p:attrNameLst>
                                          <p:attrName>ppt_x</p:attrName>
                                        </p:attrNameLst>
                                      </p:cBhvr>
                                      <p:tavLst>
                                        <p:tav tm="0">
                                          <p:val>
                                            <p:strVal val="ppt_x"/>
                                          </p:val>
                                        </p:tav>
                                        <p:tav tm="100000">
                                          <p:val>
                                            <p:strVal val="ppt_x"/>
                                          </p:val>
                                        </p:tav>
                                      </p:tavLst>
                                    </p:anim>
                                    <p:anim calcmode="lin" valueType="num">
                                      <p:cBhvr additive="base">
                                        <p:cTn id="231" dur="3000"/>
                                        <p:tgtEl>
                                          <p:spTgt spid="10"/>
                                        </p:tgtEl>
                                        <p:attrNameLst>
                                          <p:attrName>ppt_y</p:attrName>
                                        </p:attrNameLst>
                                      </p:cBhvr>
                                      <p:tavLst>
                                        <p:tav tm="0">
                                          <p:val>
                                            <p:strVal val="ppt_y"/>
                                          </p:val>
                                        </p:tav>
                                        <p:tav tm="100000">
                                          <p:val>
                                            <p:strVal val="1+ppt_h/2"/>
                                          </p:val>
                                        </p:tav>
                                      </p:tavLst>
                                    </p:anim>
                                    <p:set>
                                      <p:cBhvr>
                                        <p:cTn id="232" dur="1" fill="hold">
                                          <p:stCondLst>
                                            <p:cond delay="2999"/>
                                          </p:stCondLst>
                                        </p:cTn>
                                        <p:tgtEl>
                                          <p:spTgt spid="10"/>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ppt_x"/>
                                          </p:val>
                                        </p:tav>
                                      </p:tavLst>
                                    </p:anim>
                                    <p:anim calcmode="lin" valueType="num">
                                      <p:cBhvr additive="base">
                                        <p:cTn id="235" dur="3000"/>
                                        <p:tgtEl>
                                          <p:spTgt spid="11"/>
                                        </p:tgtEl>
                                        <p:attrNameLst>
                                          <p:attrName>ppt_y</p:attrName>
                                        </p:attrNameLst>
                                      </p:cBhvr>
                                      <p:tavLst>
                                        <p:tav tm="0">
                                          <p:val>
                                            <p:strVal val="ppt_y"/>
                                          </p:val>
                                        </p:tav>
                                        <p:tav tm="100000">
                                          <p:val>
                                            <p:strVal val="1+ppt_h/2"/>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ppt_x"/>
                                          </p:val>
                                        </p:tav>
                                      </p:tavLst>
                                    </p:anim>
                                    <p:anim calcmode="lin" valueType="num">
                                      <p:cBhvr additive="base">
                                        <p:cTn id="239" dur="3000"/>
                                        <p:tgtEl>
                                          <p:spTgt spid="12"/>
                                        </p:tgtEl>
                                        <p:attrNameLst>
                                          <p:attrName>ppt_y</p:attrName>
                                        </p:attrNameLst>
                                      </p:cBhvr>
                                      <p:tavLst>
                                        <p:tav tm="0">
                                          <p:val>
                                            <p:strVal val="ppt_y"/>
                                          </p:val>
                                        </p:tav>
                                        <p:tav tm="100000">
                                          <p:val>
                                            <p:strVal val="1+ppt_h/2"/>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ppt_x"/>
                                          </p:val>
                                        </p:tav>
                                      </p:tavLst>
                                    </p:anim>
                                    <p:anim calcmode="lin" valueType="num">
                                      <p:cBhvr additive="base">
                                        <p:cTn id="243" dur="3000"/>
                                        <p:tgtEl>
                                          <p:spTgt spid="13"/>
                                        </p:tgtEl>
                                        <p:attrNameLst>
                                          <p:attrName>ppt_y</p:attrName>
                                        </p:attrNameLst>
                                      </p:cBhvr>
                                      <p:tavLst>
                                        <p:tav tm="0">
                                          <p:val>
                                            <p:strVal val="ppt_y"/>
                                          </p:val>
                                        </p:tav>
                                        <p:tav tm="100000">
                                          <p:val>
                                            <p:strVal val="1+ppt_h/2"/>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ppt_x"/>
                                          </p:val>
                                        </p:tav>
                                      </p:tavLst>
                                    </p:anim>
                                    <p:anim calcmode="lin" valueType="num">
                                      <p:cBhvr additive="base">
                                        <p:cTn id="247" dur="3000"/>
                                        <p:tgtEl>
                                          <p:spTgt spid="14"/>
                                        </p:tgtEl>
                                        <p:attrNameLst>
                                          <p:attrName>ppt_y</p:attrName>
                                        </p:attrNameLst>
                                      </p:cBhvr>
                                      <p:tavLst>
                                        <p:tav tm="0">
                                          <p:val>
                                            <p:strVal val="ppt_y"/>
                                          </p:val>
                                        </p:tav>
                                        <p:tav tm="100000">
                                          <p:val>
                                            <p:strVal val="1+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ppt_x"/>
                                          </p:val>
                                        </p:tav>
                                      </p:tavLst>
                                    </p:anim>
                                    <p:anim calcmode="lin" valueType="num">
                                      <p:cBhvr additive="base">
                                        <p:cTn id="251" dur="3000"/>
                                        <p:tgtEl>
                                          <p:spTgt spid="15"/>
                                        </p:tgtEl>
                                        <p:attrNameLst>
                                          <p:attrName>ppt_y</p:attrName>
                                        </p:attrNameLst>
                                      </p:cBhvr>
                                      <p:tavLst>
                                        <p:tav tm="0">
                                          <p:val>
                                            <p:strVal val="ppt_y"/>
                                          </p:val>
                                        </p:tav>
                                        <p:tav tm="100000">
                                          <p:val>
                                            <p:strVal val="1+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1+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ppt_x"/>
                                          </p:val>
                                        </p:tav>
                                      </p:tavLst>
                                    </p:anim>
                                    <p:anim calcmode="lin" valueType="num">
                                      <p:cBhvr additive="base">
                                        <p:cTn id="259" dur="3000"/>
                                        <p:tgtEl>
                                          <p:spTgt spid="17"/>
                                        </p:tgtEl>
                                        <p:attrNameLst>
                                          <p:attrName>ppt_y</p:attrName>
                                        </p:attrNameLst>
                                      </p:cBhvr>
                                      <p:tavLst>
                                        <p:tav tm="0">
                                          <p:val>
                                            <p:strVal val="ppt_y"/>
                                          </p:val>
                                        </p:tav>
                                        <p:tav tm="100000">
                                          <p:val>
                                            <p:strVal val="1+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18"/>
                                        </p:tgtEl>
                                        <p:attrNameLst>
                                          <p:attrName>ppt_x</p:attrName>
                                        </p:attrNameLst>
                                      </p:cBhvr>
                                      <p:tavLst>
                                        <p:tav tm="0">
                                          <p:val>
                                            <p:strVal val="ppt_x"/>
                                          </p:val>
                                        </p:tav>
                                        <p:tav tm="100000">
                                          <p:val>
                                            <p:strVal val="ppt_x"/>
                                          </p:val>
                                        </p:tav>
                                      </p:tavLst>
                                    </p:anim>
                                    <p:anim calcmode="lin" valueType="num">
                                      <p:cBhvr additive="base">
                                        <p:cTn id="263" dur="3000"/>
                                        <p:tgtEl>
                                          <p:spTgt spid="18"/>
                                        </p:tgtEl>
                                        <p:attrNameLst>
                                          <p:attrName>ppt_y</p:attrName>
                                        </p:attrNameLst>
                                      </p:cBhvr>
                                      <p:tavLst>
                                        <p:tav tm="0">
                                          <p:val>
                                            <p:strVal val="ppt_y"/>
                                          </p:val>
                                        </p:tav>
                                        <p:tav tm="100000">
                                          <p:val>
                                            <p:strVal val="1+ppt_h/2"/>
                                          </p:val>
                                        </p:tav>
                                      </p:tavLst>
                                    </p:anim>
                                    <p:set>
                                      <p:cBhvr>
                                        <p:cTn id="264" dur="1" fill="hold">
                                          <p:stCondLst>
                                            <p:cond delay="2999"/>
                                          </p:stCondLst>
                                        </p:cTn>
                                        <p:tgtEl>
                                          <p:spTgt spid="18"/>
                                        </p:tgtEl>
                                        <p:attrNameLst>
                                          <p:attrName>style.visibility</p:attrName>
                                        </p:attrNameLst>
                                      </p:cBhvr>
                                      <p:to>
                                        <p:strVal val="hidden"/>
                                      </p:to>
                                    </p:set>
                                  </p:childTnLst>
                                </p:cTn>
                              </p:par>
                              <p:par>
                                <p:cTn id="265" presetID="2" presetClass="exit" presetSubtype="4" fill="hold" grpId="1"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ppt_x"/>
                                          </p:val>
                                        </p:tav>
                                      </p:tavLst>
                                    </p:anim>
                                    <p:anim calcmode="lin" valueType="num">
                                      <p:cBhvr additive="base">
                                        <p:cTn id="267" dur="3000"/>
                                        <p:tgtEl>
                                          <p:spTgt spid="19"/>
                                        </p:tgtEl>
                                        <p:attrNameLst>
                                          <p:attrName>ppt_y</p:attrName>
                                        </p:attrNameLst>
                                      </p:cBhvr>
                                      <p:tavLst>
                                        <p:tav tm="0">
                                          <p:val>
                                            <p:strVal val="ppt_y"/>
                                          </p:val>
                                        </p:tav>
                                        <p:tav tm="100000">
                                          <p:val>
                                            <p:strVal val="1+ppt_h/2"/>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ppt_x"/>
                                          </p:val>
                                        </p:tav>
                                      </p:tavLst>
                                    </p:anim>
                                    <p:anim calcmode="lin" valueType="num">
                                      <p:cBhvr additive="base">
                                        <p:cTn id="271" dur="3000"/>
                                        <p:tgtEl>
                                          <p:spTgt spid="20"/>
                                        </p:tgtEl>
                                        <p:attrNameLst>
                                          <p:attrName>ppt_y</p:attrName>
                                        </p:attrNameLst>
                                      </p:cBhvr>
                                      <p:tavLst>
                                        <p:tav tm="0">
                                          <p:val>
                                            <p:strVal val="ppt_y"/>
                                          </p:val>
                                        </p:tav>
                                        <p:tav tm="100000">
                                          <p:val>
                                            <p:strVal val="1+ppt_h/2"/>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ppt_x"/>
                                          </p:val>
                                        </p:tav>
                                      </p:tavLst>
                                    </p:anim>
                                    <p:anim calcmode="lin" valueType="num">
                                      <p:cBhvr additive="base">
                                        <p:cTn id="275" dur="3000"/>
                                        <p:tgtEl>
                                          <p:spTgt spid="21"/>
                                        </p:tgtEl>
                                        <p:attrNameLst>
                                          <p:attrName>ppt_y</p:attrName>
                                        </p:attrNameLst>
                                      </p:cBhvr>
                                      <p:tavLst>
                                        <p:tav tm="0">
                                          <p:val>
                                            <p:strVal val="ppt_y"/>
                                          </p:val>
                                        </p:tav>
                                        <p:tav tm="100000">
                                          <p:val>
                                            <p:strVal val="1+ppt_h/2"/>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ppt_x"/>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ppt_x"/>
                                          </p:val>
                                        </p:tav>
                                      </p:tavLst>
                                    </p:anim>
                                    <p:anim calcmode="lin" valueType="num">
                                      <p:cBhvr additive="base">
                                        <p:cTn id="283" dur="3000"/>
                                        <p:tgtEl>
                                          <p:spTgt spid="23"/>
                                        </p:tgtEl>
                                        <p:attrNameLst>
                                          <p:attrName>ppt_y</p:attrName>
                                        </p:attrNameLst>
                                      </p:cBhvr>
                                      <p:tavLst>
                                        <p:tav tm="0">
                                          <p:val>
                                            <p:strVal val="ppt_y"/>
                                          </p:val>
                                        </p:tav>
                                        <p:tav tm="100000">
                                          <p:val>
                                            <p:strVal val="1+ppt_h/2"/>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ppt_x"/>
                                          </p:val>
                                        </p:tav>
                                      </p:tavLst>
                                    </p:anim>
                                    <p:anim calcmode="lin" valueType="num">
                                      <p:cBhvr additive="base">
                                        <p:cTn id="287" dur="3000"/>
                                        <p:tgtEl>
                                          <p:spTgt spid="24"/>
                                        </p:tgtEl>
                                        <p:attrNameLst>
                                          <p:attrName>ppt_y</p:attrName>
                                        </p:attrNameLst>
                                      </p:cBhvr>
                                      <p:tavLst>
                                        <p:tav tm="0">
                                          <p:val>
                                            <p:strVal val="ppt_y"/>
                                          </p:val>
                                        </p:tav>
                                        <p:tav tm="100000">
                                          <p:val>
                                            <p:strVal val="1+ppt_h/2"/>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ppt_x"/>
                                          </p:val>
                                        </p:tav>
                                      </p:tavLst>
                                    </p:anim>
                                    <p:anim calcmode="lin" valueType="num">
                                      <p:cBhvr additive="base">
                                        <p:cTn id="291" dur="3000"/>
                                        <p:tgtEl>
                                          <p:spTgt spid="25"/>
                                        </p:tgtEl>
                                        <p:attrNameLst>
                                          <p:attrName>ppt_y</p:attrName>
                                        </p:attrNameLst>
                                      </p:cBhvr>
                                      <p:tavLst>
                                        <p:tav tm="0">
                                          <p:val>
                                            <p:strVal val="ppt_y"/>
                                          </p:val>
                                        </p:tav>
                                        <p:tav tm="100000">
                                          <p:val>
                                            <p:strVal val="1+ppt_h/2"/>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ppt_x"/>
                                          </p:val>
                                        </p:tav>
                                      </p:tavLst>
                                    </p:anim>
                                    <p:anim calcmode="lin" valueType="num">
                                      <p:cBhvr additive="base">
                                        <p:cTn id="295" dur="3000"/>
                                        <p:tgtEl>
                                          <p:spTgt spid="26"/>
                                        </p:tgtEl>
                                        <p:attrNameLst>
                                          <p:attrName>ppt_y</p:attrName>
                                        </p:attrNameLst>
                                      </p:cBhvr>
                                      <p:tavLst>
                                        <p:tav tm="0">
                                          <p:val>
                                            <p:strVal val="ppt_y"/>
                                          </p:val>
                                        </p:tav>
                                        <p:tav tm="100000">
                                          <p:val>
                                            <p:strVal val="1+ppt_h/2"/>
                                          </p:val>
                                        </p:tav>
                                      </p:tavLst>
                                    </p:anim>
                                    <p:set>
                                      <p:cBhvr>
                                        <p:cTn id="296" dur="1" fill="hold">
                                          <p:stCondLst>
                                            <p:cond delay="2999"/>
                                          </p:stCondLst>
                                        </p:cTn>
                                        <p:tgtEl>
                                          <p:spTgt spid="26"/>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27"/>
                                        </p:tgtEl>
                                        <p:attrNameLst>
                                          <p:attrName>ppt_x</p:attrName>
                                        </p:attrNameLst>
                                      </p:cBhvr>
                                      <p:tavLst>
                                        <p:tav tm="0">
                                          <p:val>
                                            <p:strVal val="ppt_x"/>
                                          </p:val>
                                        </p:tav>
                                        <p:tav tm="100000">
                                          <p:val>
                                            <p:strVal val="ppt_x"/>
                                          </p:val>
                                        </p:tav>
                                      </p:tavLst>
                                    </p:anim>
                                    <p:anim calcmode="lin" valueType="num">
                                      <p:cBhvr additive="base">
                                        <p:cTn id="299" dur="3000"/>
                                        <p:tgtEl>
                                          <p:spTgt spid="27"/>
                                        </p:tgtEl>
                                        <p:attrNameLst>
                                          <p:attrName>ppt_y</p:attrName>
                                        </p:attrNameLst>
                                      </p:cBhvr>
                                      <p:tavLst>
                                        <p:tav tm="0">
                                          <p:val>
                                            <p:strVal val="ppt_y"/>
                                          </p:val>
                                        </p:tav>
                                        <p:tav tm="100000">
                                          <p:val>
                                            <p:strVal val="1+ppt_h/2"/>
                                          </p:val>
                                        </p:tav>
                                      </p:tavLst>
                                    </p:anim>
                                    <p:set>
                                      <p:cBhvr>
                                        <p:cTn id="300" dur="1" fill="hold">
                                          <p:stCondLst>
                                            <p:cond delay="2999"/>
                                          </p:stCondLst>
                                        </p:cTn>
                                        <p:tgtEl>
                                          <p:spTgt spid="27"/>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28"/>
                                        </p:tgtEl>
                                        <p:attrNameLst>
                                          <p:attrName>ppt_x</p:attrName>
                                        </p:attrNameLst>
                                      </p:cBhvr>
                                      <p:tavLst>
                                        <p:tav tm="0">
                                          <p:val>
                                            <p:strVal val="ppt_x"/>
                                          </p:val>
                                        </p:tav>
                                        <p:tav tm="100000">
                                          <p:val>
                                            <p:strVal val="ppt_x"/>
                                          </p:val>
                                        </p:tav>
                                      </p:tavLst>
                                    </p:anim>
                                    <p:anim calcmode="lin" valueType="num">
                                      <p:cBhvr additive="base">
                                        <p:cTn id="303" dur="3000"/>
                                        <p:tgtEl>
                                          <p:spTgt spid="28"/>
                                        </p:tgtEl>
                                        <p:attrNameLst>
                                          <p:attrName>ppt_y</p:attrName>
                                        </p:attrNameLst>
                                      </p:cBhvr>
                                      <p:tavLst>
                                        <p:tav tm="0">
                                          <p:val>
                                            <p:strVal val="ppt_y"/>
                                          </p:val>
                                        </p:tav>
                                        <p:tav tm="100000">
                                          <p:val>
                                            <p:strVal val="1+ppt_h/2"/>
                                          </p:val>
                                        </p:tav>
                                      </p:tavLst>
                                    </p:anim>
                                    <p:set>
                                      <p:cBhvr>
                                        <p:cTn id="304" dur="1" fill="hold">
                                          <p:stCondLst>
                                            <p:cond delay="2999"/>
                                          </p:stCondLst>
                                        </p:cTn>
                                        <p:tgtEl>
                                          <p:spTgt spid="28"/>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29"/>
                                        </p:tgtEl>
                                        <p:attrNameLst>
                                          <p:attrName>ppt_x</p:attrName>
                                        </p:attrNameLst>
                                      </p:cBhvr>
                                      <p:tavLst>
                                        <p:tav tm="0">
                                          <p:val>
                                            <p:strVal val="ppt_x"/>
                                          </p:val>
                                        </p:tav>
                                        <p:tav tm="100000">
                                          <p:val>
                                            <p:strVal val="ppt_x"/>
                                          </p:val>
                                        </p:tav>
                                      </p:tavLst>
                                    </p:anim>
                                    <p:anim calcmode="lin" valueType="num">
                                      <p:cBhvr additive="base">
                                        <p:cTn id="307" dur="3000"/>
                                        <p:tgtEl>
                                          <p:spTgt spid="29"/>
                                        </p:tgtEl>
                                        <p:attrNameLst>
                                          <p:attrName>ppt_y</p:attrName>
                                        </p:attrNameLst>
                                      </p:cBhvr>
                                      <p:tavLst>
                                        <p:tav tm="0">
                                          <p:val>
                                            <p:strVal val="ppt_y"/>
                                          </p:val>
                                        </p:tav>
                                        <p:tav tm="100000">
                                          <p:val>
                                            <p:strVal val="1+ppt_h/2"/>
                                          </p:val>
                                        </p:tav>
                                      </p:tavLst>
                                    </p:anim>
                                    <p:set>
                                      <p:cBhvr>
                                        <p:cTn id="308" dur="1" fill="hold">
                                          <p:stCondLst>
                                            <p:cond delay="2999"/>
                                          </p:stCondLst>
                                        </p:cTn>
                                        <p:tgtEl>
                                          <p:spTgt spid="29"/>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30"/>
                                        </p:tgtEl>
                                        <p:attrNameLst>
                                          <p:attrName>ppt_x</p:attrName>
                                        </p:attrNameLst>
                                      </p:cBhvr>
                                      <p:tavLst>
                                        <p:tav tm="0">
                                          <p:val>
                                            <p:strVal val="ppt_x"/>
                                          </p:val>
                                        </p:tav>
                                        <p:tav tm="100000">
                                          <p:val>
                                            <p:strVal val="ppt_x"/>
                                          </p:val>
                                        </p:tav>
                                      </p:tavLst>
                                    </p:anim>
                                    <p:anim calcmode="lin" valueType="num">
                                      <p:cBhvr additive="base">
                                        <p:cTn id="311" dur="3000"/>
                                        <p:tgtEl>
                                          <p:spTgt spid="30"/>
                                        </p:tgtEl>
                                        <p:attrNameLst>
                                          <p:attrName>ppt_y</p:attrName>
                                        </p:attrNameLst>
                                      </p:cBhvr>
                                      <p:tavLst>
                                        <p:tav tm="0">
                                          <p:val>
                                            <p:strVal val="ppt_y"/>
                                          </p:val>
                                        </p:tav>
                                        <p:tav tm="100000">
                                          <p:val>
                                            <p:strVal val="1+ppt_h/2"/>
                                          </p:val>
                                        </p:tav>
                                      </p:tavLst>
                                    </p:anim>
                                    <p:set>
                                      <p:cBhvr>
                                        <p:cTn id="312" dur="1" fill="hold">
                                          <p:stCondLst>
                                            <p:cond delay="2999"/>
                                          </p:stCondLst>
                                        </p:cTn>
                                        <p:tgtEl>
                                          <p:spTgt spid="30"/>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31"/>
                                        </p:tgtEl>
                                        <p:attrNameLst>
                                          <p:attrName>ppt_x</p:attrName>
                                        </p:attrNameLst>
                                      </p:cBhvr>
                                      <p:tavLst>
                                        <p:tav tm="0">
                                          <p:val>
                                            <p:strVal val="ppt_x"/>
                                          </p:val>
                                        </p:tav>
                                        <p:tav tm="100000">
                                          <p:val>
                                            <p:strVal val="ppt_x"/>
                                          </p:val>
                                        </p:tav>
                                      </p:tavLst>
                                    </p:anim>
                                    <p:anim calcmode="lin" valueType="num">
                                      <p:cBhvr additive="base">
                                        <p:cTn id="315" dur="3000"/>
                                        <p:tgtEl>
                                          <p:spTgt spid="31"/>
                                        </p:tgtEl>
                                        <p:attrNameLst>
                                          <p:attrName>ppt_y</p:attrName>
                                        </p:attrNameLst>
                                      </p:cBhvr>
                                      <p:tavLst>
                                        <p:tav tm="0">
                                          <p:val>
                                            <p:strVal val="ppt_y"/>
                                          </p:val>
                                        </p:tav>
                                        <p:tav tm="100000">
                                          <p:val>
                                            <p:strVal val="1+ppt_h/2"/>
                                          </p:val>
                                        </p:tav>
                                      </p:tavLst>
                                    </p:anim>
                                    <p:set>
                                      <p:cBhvr>
                                        <p:cTn id="316" dur="1" fill="hold">
                                          <p:stCondLst>
                                            <p:cond delay="2999"/>
                                          </p:stCondLst>
                                        </p:cTn>
                                        <p:tgtEl>
                                          <p:spTgt spid="31"/>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32"/>
                                        </p:tgtEl>
                                        <p:attrNameLst>
                                          <p:attrName>ppt_x</p:attrName>
                                        </p:attrNameLst>
                                      </p:cBhvr>
                                      <p:tavLst>
                                        <p:tav tm="0">
                                          <p:val>
                                            <p:strVal val="ppt_x"/>
                                          </p:val>
                                        </p:tav>
                                        <p:tav tm="100000">
                                          <p:val>
                                            <p:strVal val="ppt_x"/>
                                          </p:val>
                                        </p:tav>
                                      </p:tavLst>
                                    </p:anim>
                                    <p:anim calcmode="lin" valueType="num">
                                      <p:cBhvr additive="base">
                                        <p:cTn id="319" dur="3000"/>
                                        <p:tgtEl>
                                          <p:spTgt spid="32"/>
                                        </p:tgtEl>
                                        <p:attrNameLst>
                                          <p:attrName>ppt_y</p:attrName>
                                        </p:attrNameLst>
                                      </p:cBhvr>
                                      <p:tavLst>
                                        <p:tav tm="0">
                                          <p:val>
                                            <p:strVal val="ppt_y"/>
                                          </p:val>
                                        </p:tav>
                                        <p:tav tm="100000">
                                          <p:val>
                                            <p:strVal val="1+ppt_h/2"/>
                                          </p:val>
                                        </p:tav>
                                      </p:tavLst>
                                    </p:anim>
                                    <p:set>
                                      <p:cBhvr>
                                        <p:cTn id="320" dur="1" fill="hold">
                                          <p:stCondLst>
                                            <p:cond delay="2999"/>
                                          </p:stCondLst>
                                        </p:cTn>
                                        <p:tgtEl>
                                          <p:spTgt spid="32"/>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33"/>
                                        </p:tgtEl>
                                        <p:attrNameLst>
                                          <p:attrName>ppt_x</p:attrName>
                                        </p:attrNameLst>
                                      </p:cBhvr>
                                      <p:tavLst>
                                        <p:tav tm="0">
                                          <p:val>
                                            <p:strVal val="ppt_x"/>
                                          </p:val>
                                        </p:tav>
                                        <p:tav tm="100000">
                                          <p:val>
                                            <p:strVal val="ppt_x"/>
                                          </p:val>
                                        </p:tav>
                                      </p:tavLst>
                                    </p:anim>
                                    <p:anim calcmode="lin" valueType="num">
                                      <p:cBhvr additive="base">
                                        <p:cTn id="323" dur="3000"/>
                                        <p:tgtEl>
                                          <p:spTgt spid="33"/>
                                        </p:tgtEl>
                                        <p:attrNameLst>
                                          <p:attrName>ppt_y</p:attrName>
                                        </p:attrNameLst>
                                      </p:cBhvr>
                                      <p:tavLst>
                                        <p:tav tm="0">
                                          <p:val>
                                            <p:strVal val="ppt_y"/>
                                          </p:val>
                                        </p:tav>
                                        <p:tav tm="100000">
                                          <p:val>
                                            <p:strVal val="1+ppt_h/2"/>
                                          </p:val>
                                        </p:tav>
                                      </p:tavLst>
                                    </p:anim>
                                    <p:set>
                                      <p:cBhvr>
                                        <p:cTn id="324" dur="1" fill="hold">
                                          <p:stCondLst>
                                            <p:cond delay="2999"/>
                                          </p:stCondLst>
                                        </p:cTn>
                                        <p:tgtEl>
                                          <p:spTgt spid="33"/>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34"/>
                                        </p:tgtEl>
                                        <p:attrNameLst>
                                          <p:attrName>ppt_x</p:attrName>
                                        </p:attrNameLst>
                                      </p:cBhvr>
                                      <p:tavLst>
                                        <p:tav tm="0">
                                          <p:val>
                                            <p:strVal val="ppt_x"/>
                                          </p:val>
                                        </p:tav>
                                        <p:tav tm="100000">
                                          <p:val>
                                            <p:strVal val="ppt_x"/>
                                          </p:val>
                                        </p:tav>
                                      </p:tavLst>
                                    </p:anim>
                                    <p:anim calcmode="lin" valueType="num">
                                      <p:cBhvr additive="base">
                                        <p:cTn id="327" dur="3000"/>
                                        <p:tgtEl>
                                          <p:spTgt spid="34"/>
                                        </p:tgtEl>
                                        <p:attrNameLst>
                                          <p:attrName>ppt_y</p:attrName>
                                        </p:attrNameLst>
                                      </p:cBhvr>
                                      <p:tavLst>
                                        <p:tav tm="0">
                                          <p:val>
                                            <p:strVal val="ppt_y"/>
                                          </p:val>
                                        </p:tav>
                                        <p:tav tm="100000">
                                          <p:val>
                                            <p:strVal val="1+ppt_h/2"/>
                                          </p:val>
                                        </p:tav>
                                      </p:tavLst>
                                    </p:anim>
                                    <p:set>
                                      <p:cBhvr>
                                        <p:cTn id="328" dur="1" fill="hold">
                                          <p:stCondLst>
                                            <p:cond delay="2999"/>
                                          </p:stCondLst>
                                        </p:cTn>
                                        <p:tgtEl>
                                          <p:spTgt spid="34"/>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35"/>
                                        </p:tgtEl>
                                        <p:attrNameLst>
                                          <p:attrName>ppt_x</p:attrName>
                                        </p:attrNameLst>
                                      </p:cBhvr>
                                      <p:tavLst>
                                        <p:tav tm="0">
                                          <p:val>
                                            <p:strVal val="ppt_x"/>
                                          </p:val>
                                        </p:tav>
                                        <p:tav tm="100000">
                                          <p:val>
                                            <p:strVal val="ppt_x"/>
                                          </p:val>
                                        </p:tav>
                                      </p:tavLst>
                                    </p:anim>
                                    <p:anim calcmode="lin" valueType="num">
                                      <p:cBhvr additive="base">
                                        <p:cTn id="331" dur="3000"/>
                                        <p:tgtEl>
                                          <p:spTgt spid="35"/>
                                        </p:tgtEl>
                                        <p:attrNameLst>
                                          <p:attrName>ppt_y</p:attrName>
                                        </p:attrNameLst>
                                      </p:cBhvr>
                                      <p:tavLst>
                                        <p:tav tm="0">
                                          <p:val>
                                            <p:strVal val="ppt_y"/>
                                          </p:val>
                                        </p:tav>
                                        <p:tav tm="100000">
                                          <p:val>
                                            <p:strVal val="1+ppt_h/2"/>
                                          </p:val>
                                        </p:tav>
                                      </p:tavLst>
                                    </p:anim>
                                    <p:set>
                                      <p:cBhvr>
                                        <p:cTn id="332" dur="1" fill="hold">
                                          <p:stCondLst>
                                            <p:cond delay="2999"/>
                                          </p:stCondLst>
                                        </p:cTn>
                                        <p:tgtEl>
                                          <p:spTgt spid="35"/>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36"/>
                                        </p:tgtEl>
                                        <p:attrNameLst>
                                          <p:attrName>ppt_x</p:attrName>
                                        </p:attrNameLst>
                                      </p:cBhvr>
                                      <p:tavLst>
                                        <p:tav tm="0">
                                          <p:val>
                                            <p:strVal val="ppt_x"/>
                                          </p:val>
                                        </p:tav>
                                        <p:tav tm="100000">
                                          <p:val>
                                            <p:strVal val="ppt_x"/>
                                          </p:val>
                                        </p:tav>
                                      </p:tavLst>
                                    </p:anim>
                                    <p:anim calcmode="lin" valueType="num">
                                      <p:cBhvr additive="base">
                                        <p:cTn id="335" dur="3000"/>
                                        <p:tgtEl>
                                          <p:spTgt spid="36"/>
                                        </p:tgtEl>
                                        <p:attrNameLst>
                                          <p:attrName>ppt_y</p:attrName>
                                        </p:attrNameLst>
                                      </p:cBhvr>
                                      <p:tavLst>
                                        <p:tav tm="0">
                                          <p:val>
                                            <p:strVal val="ppt_y"/>
                                          </p:val>
                                        </p:tav>
                                        <p:tav tm="100000">
                                          <p:val>
                                            <p:strVal val="1+ppt_h/2"/>
                                          </p:val>
                                        </p:tav>
                                      </p:tavLst>
                                    </p:anim>
                                    <p:set>
                                      <p:cBhvr>
                                        <p:cTn id="336" dur="1" fill="hold">
                                          <p:stCondLst>
                                            <p:cond delay="2999"/>
                                          </p:stCondLst>
                                        </p:cTn>
                                        <p:tgtEl>
                                          <p:spTgt spid="36"/>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37"/>
                                        </p:tgtEl>
                                        <p:attrNameLst>
                                          <p:attrName>ppt_x</p:attrName>
                                        </p:attrNameLst>
                                      </p:cBhvr>
                                      <p:tavLst>
                                        <p:tav tm="0">
                                          <p:val>
                                            <p:strVal val="ppt_x"/>
                                          </p:val>
                                        </p:tav>
                                        <p:tav tm="100000">
                                          <p:val>
                                            <p:strVal val="ppt_x"/>
                                          </p:val>
                                        </p:tav>
                                      </p:tavLst>
                                    </p:anim>
                                    <p:anim calcmode="lin" valueType="num">
                                      <p:cBhvr additive="base">
                                        <p:cTn id="339" dur="3000"/>
                                        <p:tgtEl>
                                          <p:spTgt spid="37"/>
                                        </p:tgtEl>
                                        <p:attrNameLst>
                                          <p:attrName>ppt_y</p:attrName>
                                        </p:attrNameLst>
                                      </p:cBhvr>
                                      <p:tavLst>
                                        <p:tav tm="0">
                                          <p:val>
                                            <p:strVal val="ppt_y"/>
                                          </p:val>
                                        </p:tav>
                                        <p:tav tm="100000">
                                          <p:val>
                                            <p:strVal val="1+ppt_h/2"/>
                                          </p:val>
                                        </p:tav>
                                      </p:tavLst>
                                    </p:anim>
                                    <p:set>
                                      <p:cBhvr>
                                        <p:cTn id="340" dur="1" fill="hold">
                                          <p:stCondLst>
                                            <p:cond delay="2999"/>
                                          </p:stCondLst>
                                        </p:cTn>
                                        <p:tgtEl>
                                          <p:spTgt spid="37"/>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38"/>
                                        </p:tgtEl>
                                        <p:attrNameLst>
                                          <p:attrName>ppt_x</p:attrName>
                                        </p:attrNameLst>
                                      </p:cBhvr>
                                      <p:tavLst>
                                        <p:tav tm="0">
                                          <p:val>
                                            <p:strVal val="ppt_x"/>
                                          </p:val>
                                        </p:tav>
                                        <p:tav tm="100000">
                                          <p:val>
                                            <p:strVal val="ppt_x"/>
                                          </p:val>
                                        </p:tav>
                                      </p:tavLst>
                                    </p:anim>
                                    <p:anim calcmode="lin" valueType="num">
                                      <p:cBhvr additive="base">
                                        <p:cTn id="343" dur="3000"/>
                                        <p:tgtEl>
                                          <p:spTgt spid="38"/>
                                        </p:tgtEl>
                                        <p:attrNameLst>
                                          <p:attrName>ppt_y</p:attrName>
                                        </p:attrNameLst>
                                      </p:cBhvr>
                                      <p:tavLst>
                                        <p:tav tm="0">
                                          <p:val>
                                            <p:strVal val="ppt_y"/>
                                          </p:val>
                                        </p:tav>
                                        <p:tav tm="100000">
                                          <p:val>
                                            <p:strVal val="1+ppt_h/2"/>
                                          </p:val>
                                        </p:tav>
                                      </p:tavLst>
                                    </p:anim>
                                    <p:set>
                                      <p:cBhvr>
                                        <p:cTn id="344" dur="1" fill="hold">
                                          <p:stCondLst>
                                            <p:cond delay="2999"/>
                                          </p:stCondLst>
                                        </p:cTn>
                                        <p:tgtEl>
                                          <p:spTgt spid="38"/>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39"/>
                                        </p:tgtEl>
                                        <p:attrNameLst>
                                          <p:attrName>ppt_x</p:attrName>
                                        </p:attrNameLst>
                                      </p:cBhvr>
                                      <p:tavLst>
                                        <p:tav tm="0">
                                          <p:val>
                                            <p:strVal val="ppt_x"/>
                                          </p:val>
                                        </p:tav>
                                        <p:tav tm="100000">
                                          <p:val>
                                            <p:strVal val="ppt_x"/>
                                          </p:val>
                                        </p:tav>
                                      </p:tavLst>
                                    </p:anim>
                                    <p:anim calcmode="lin" valueType="num">
                                      <p:cBhvr additive="base">
                                        <p:cTn id="347" dur="3000"/>
                                        <p:tgtEl>
                                          <p:spTgt spid="39"/>
                                        </p:tgtEl>
                                        <p:attrNameLst>
                                          <p:attrName>ppt_y</p:attrName>
                                        </p:attrNameLst>
                                      </p:cBhvr>
                                      <p:tavLst>
                                        <p:tav tm="0">
                                          <p:val>
                                            <p:strVal val="ppt_y"/>
                                          </p:val>
                                        </p:tav>
                                        <p:tav tm="100000">
                                          <p:val>
                                            <p:strVal val="1+ppt_h/2"/>
                                          </p:val>
                                        </p:tav>
                                      </p:tavLst>
                                    </p:anim>
                                    <p:set>
                                      <p:cBhvr>
                                        <p:cTn id="348" dur="1" fill="hold">
                                          <p:stCondLst>
                                            <p:cond delay="2999"/>
                                          </p:stCondLst>
                                        </p:cTn>
                                        <p:tgtEl>
                                          <p:spTgt spid="39"/>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40"/>
                                        </p:tgtEl>
                                        <p:attrNameLst>
                                          <p:attrName>ppt_x</p:attrName>
                                        </p:attrNameLst>
                                      </p:cBhvr>
                                      <p:tavLst>
                                        <p:tav tm="0">
                                          <p:val>
                                            <p:strVal val="ppt_x"/>
                                          </p:val>
                                        </p:tav>
                                        <p:tav tm="100000">
                                          <p:val>
                                            <p:strVal val="ppt_x"/>
                                          </p:val>
                                        </p:tav>
                                      </p:tavLst>
                                    </p:anim>
                                    <p:anim calcmode="lin" valueType="num">
                                      <p:cBhvr additive="base">
                                        <p:cTn id="351" dur="3000"/>
                                        <p:tgtEl>
                                          <p:spTgt spid="40"/>
                                        </p:tgtEl>
                                        <p:attrNameLst>
                                          <p:attrName>ppt_y</p:attrName>
                                        </p:attrNameLst>
                                      </p:cBhvr>
                                      <p:tavLst>
                                        <p:tav tm="0">
                                          <p:val>
                                            <p:strVal val="ppt_y"/>
                                          </p:val>
                                        </p:tav>
                                        <p:tav tm="100000">
                                          <p:val>
                                            <p:strVal val="1+ppt_h/2"/>
                                          </p:val>
                                        </p:tav>
                                      </p:tavLst>
                                    </p:anim>
                                    <p:set>
                                      <p:cBhvr>
                                        <p:cTn id="352" dur="1" fill="hold">
                                          <p:stCondLst>
                                            <p:cond delay="2999"/>
                                          </p:stCondLst>
                                        </p:cTn>
                                        <p:tgtEl>
                                          <p:spTgt spid="40"/>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41"/>
                                        </p:tgtEl>
                                        <p:attrNameLst>
                                          <p:attrName>ppt_x</p:attrName>
                                        </p:attrNameLst>
                                      </p:cBhvr>
                                      <p:tavLst>
                                        <p:tav tm="0">
                                          <p:val>
                                            <p:strVal val="ppt_x"/>
                                          </p:val>
                                        </p:tav>
                                        <p:tav tm="100000">
                                          <p:val>
                                            <p:strVal val="ppt_x"/>
                                          </p:val>
                                        </p:tav>
                                      </p:tavLst>
                                    </p:anim>
                                    <p:anim calcmode="lin" valueType="num">
                                      <p:cBhvr additive="base">
                                        <p:cTn id="355" dur="3000"/>
                                        <p:tgtEl>
                                          <p:spTgt spid="41"/>
                                        </p:tgtEl>
                                        <p:attrNameLst>
                                          <p:attrName>ppt_y</p:attrName>
                                        </p:attrNameLst>
                                      </p:cBhvr>
                                      <p:tavLst>
                                        <p:tav tm="0">
                                          <p:val>
                                            <p:strVal val="ppt_y"/>
                                          </p:val>
                                        </p:tav>
                                        <p:tav tm="100000">
                                          <p:val>
                                            <p:strVal val="1+ppt_h/2"/>
                                          </p:val>
                                        </p:tav>
                                      </p:tavLst>
                                    </p:anim>
                                    <p:set>
                                      <p:cBhvr>
                                        <p:cTn id="356" dur="1" fill="hold">
                                          <p:stCondLst>
                                            <p:cond delay="2999"/>
                                          </p:stCondLst>
                                        </p:cTn>
                                        <p:tgtEl>
                                          <p:spTgt spid="41"/>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42"/>
                                        </p:tgtEl>
                                        <p:attrNameLst>
                                          <p:attrName>ppt_x</p:attrName>
                                        </p:attrNameLst>
                                      </p:cBhvr>
                                      <p:tavLst>
                                        <p:tav tm="0">
                                          <p:val>
                                            <p:strVal val="ppt_x"/>
                                          </p:val>
                                        </p:tav>
                                        <p:tav tm="100000">
                                          <p:val>
                                            <p:strVal val="ppt_x"/>
                                          </p:val>
                                        </p:tav>
                                      </p:tavLst>
                                    </p:anim>
                                    <p:anim calcmode="lin" valueType="num">
                                      <p:cBhvr additive="base">
                                        <p:cTn id="359" dur="3000"/>
                                        <p:tgtEl>
                                          <p:spTgt spid="42"/>
                                        </p:tgtEl>
                                        <p:attrNameLst>
                                          <p:attrName>ppt_y</p:attrName>
                                        </p:attrNameLst>
                                      </p:cBhvr>
                                      <p:tavLst>
                                        <p:tav tm="0">
                                          <p:val>
                                            <p:strVal val="ppt_y"/>
                                          </p:val>
                                        </p:tav>
                                        <p:tav tm="100000">
                                          <p:val>
                                            <p:strVal val="1+ppt_h/2"/>
                                          </p:val>
                                        </p:tav>
                                      </p:tavLst>
                                    </p:anim>
                                    <p:set>
                                      <p:cBhvr>
                                        <p:cTn id="360" dur="1" fill="hold">
                                          <p:stCondLst>
                                            <p:cond delay="2999"/>
                                          </p:stCondLst>
                                        </p:cTn>
                                        <p:tgtEl>
                                          <p:spTgt spid="42"/>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43"/>
                                        </p:tgtEl>
                                        <p:attrNameLst>
                                          <p:attrName>ppt_x</p:attrName>
                                        </p:attrNameLst>
                                      </p:cBhvr>
                                      <p:tavLst>
                                        <p:tav tm="0">
                                          <p:val>
                                            <p:strVal val="ppt_x"/>
                                          </p:val>
                                        </p:tav>
                                        <p:tav tm="100000">
                                          <p:val>
                                            <p:strVal val="ppt_x"/>
                                          </p:val>
                                        </p:tav>
                                      </p:tavLst>
                                    </p:anim>
                                    <p:anim calcmode="lin" valueType="num">
                                      <p:cBhvr additive="base">
                                        <p:cTn id="363" dur="3000"/>
                                        <p:tgtEl>
                                          <p:spTgt spid="43"/>
                                        </p:tgtEl>
                                        <p:attrNameLst>
                                          <p:attrName>ppt_y</p:attrName>
                                        </p:attrNameLst>
                                      </p:cBhvr>
                                      <p:tavLst>
                                        <p:tav tm="0">
                                          <p:val>
                                            <p:strVal val="ppt_y"/>
                                          </p:val>
                                        </p:tav>
                                        <p:tav tm="100000">
                                          <p:val>
                                            <p:strVal val="1+ppt_h/2"/>
                                          </p:val>
                                        </p:tav>
                                      </p:tavLst>
                                    </p:anim>
                                    <p:set>
                                      <p:cBhvr>
                                        <p:cTn id="364" dur="1" fill="hold">
                                          <p:stCondLst>
                                            <p:cond delay="2999"/>
                                          </p:stCondLst>
                                        </p:cTn>
                                        <p:tgtEl>
                                          <p:spTgt spid="43"/>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44"/>
                                        </p:tgtEl>
                                        <p:attrNameLst>
                                          <p:attrName>ppt_x</p:attrName>
                                        </p:attrNameLst>
                                      </p:cBhvr>
                                      <p:tavLst>
                                        <p:tav tm="0">
                                          <p:val>
                                            <p:strVal val="ppt_x"/>
                                          </p:val>
                                        </p:tav>
                                        <p:tav tm="100000">
                                          <p:val>
                                            <p:strVal val="ppt_x"/>
                                          </p:val>
                                        </p:tav>
                                      </p:tavLst>
                                    </p:anim>
                                    <p:anim calcmode="lin" valueType="num">
                                      <p:cBhvr additive="base">
                                        <p:cTn id="367" dur="3000"/>
                                        <p:tgtEl>
                                          <p:spTgt spid="44"/>
                                        </p:tgtEl>
                                        <p:attrNameLst>
                                          <p:attrName>ppt_y</p:attrName>
                                        </p:attrNameLst>
                                      </p:cBhvr>
                                      <p:tavLst>
                                        <p:tav tm="0">
                                          <p:val>
                                            <p:strVal val="ppt_y"/>
                                          </p:val>
                                        </p:tav>
                                        <p:tav tm="100000">
                                          <p:val>
                                            <p:strVal val="1+ppt_h/2"/>
                                          </p:val>
                                        </p:tav>
                                      </p:tavLst>
                                    </p:anim>
                                    <p:set>
                                      <p:cBhvr>
                                        <p:cTn id="368" dur="1" fill="hold">
                                          <p:stCondLst>
                                            <p:cond delay="2999"/>
                                          </p:stCondLst>
                                        </p:cTn>
                                        <p:tgtEl>
                                          <p:spTgt spid="44"/>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45"/>
                                        </p:tgtEl>
                                        <p:attrNameLst>
                                          <p:attrName>ppt_x</p:attrName>
                                        </p:attrNameLst>
                                      </p:cBhvr>
                                      <p:tavLst>
                                        <p:tav tm="0">
                                          <p:val>
                                            <p:strVal val="ppt_x"/>
                                          </p:val>
                                        </p:tav>
                                        <p:tav tm="100000">
                                          <p:val>
                                            <p:strVal val="ppt_x"/>
                                          </p:val>
                                        </p:tav>
                                      </p:tavLst>
                                    </p:anim>
                                    <p:anim calcmode="lin" valueType="num">
                                      <p:cBhvr additive="base">
                                        <p:cTn id="371" dur="3000"/>
                                        <p:tgtEl>
                                          <p:spTgt spid="45"/>
                                        </p:tgtEl>
                                        <p:attrNameLst>
                                          <p:attrName>ppt_y</p:attrName>
                                        </p:attrNameLst>
                                      </p:cBhvr>
                                      <p:tavLst>
                                        <p:tav tm="0">
                                          <p:val>
                                            <p:strVal val="ppt_y"/>
                                          </p:val>
                                        </p:tav>
                                        <p:tav tm="100000">
                                          <p:val>
                                            <p:strVal val="1+ppt_h/2"/>
                                          </p:val>
                                        </p:tav>
                                      </p:tavLst>
                                    </p:anim>
                                    <p:set>
                                      <p:cBhvr>
                                        <p:cTn id="372" dur="1" fill="hold">
                                          <p:stCondLst>
                                            <p:cond delay="2999"/>
                                          </p:stCondLst>
                                        </p:cTn>
                                        <p:tgtEl>
                                          <p:spTgt spid="45"/>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46"/>
                                        </p:tgtEl>
                                        <p:attrNameLst>
                                          <p:attrName>ppt_x</p:attrName>
                                        </p:attrNameLst>
                                      </p:cBhvr>
                                      <p:tavLst>
                                        <p:tav tm="0">
                                          <p:val>
                                            <p:strVal val="ppt_x"/>
                                          </p:val>
                                        </p:tav>
                                        <p:tav tm="100000">
                                          <p:val>
                                            <p:strVal val="ppt_x"/>
                                          </p:val>
                                        </p:tav>
                                      </p:tavLst>
                                    </p:anim>
                                    <p:anim calcmode="lin" valueType="num">
                                      <p:cBhvr additive="base">
                                        <p:cTn id="375" dur="3000"/>
                                        <p:tgtEl>
                                          <p:spTgt spid="46"/>
                                        </p:tgtEl>
                                        <p:attrNameLst>
                                          <p:attrName>ppt_y</p:attrName>
                                        </p:attrNameLst>
                                      </p:cBhvr>
                                      <p:tavLst>
                                        <p:tav tm="0">
                                          <p:val>
                                            <p:strVal val="ppt_y"/>
                                          </p:val>
                                        </p:tav>
                                        <p:tav tm="100000">
                                          <p:val>
                                            <p:strVal val="1+ppt_h/2"/>
                                          </p:val>
                                        </p:tav>
                                      </p:tavLst>
                                    </p:anim>
                                    <p:set>
                                      <p:cBhvr>
                                        <p:cTn id="376" dur="1" fill="hold">
                                          <p:stCondLst>
                                            <p:cond delay="2999"/>
                                          </p:stCondLst>
                                        </p:cTn>
                                        <p:tgtEl>
                                          <p:spTgt spid="46"/>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47"/>
                                        </p:tgtEl>
                                        <p:attrNameLst>
                                          <p:attrName>ppt_x</p:attrName>
                                        </p:attrNameLst>
                                      </p:cBhvr>
                                      <p:tavLst>
                                        <p:tav tm="0">
                                          <p:val>
                                            <p:strVal val="ppt_x"/>
                                          </p:val>
                                        </p:tav>
                                        <p:tav tm="100000">
                                          <p:val>
                                            <p:strVal val="ppt_x"/>
                                          </p:val>
                                        </p:tav>
                                      </p:tavLst>
                                    </p:anim>
                                    <p:anim calcmode="lin" valueType="num">
                                      <p:cBhvr additive="base">
                                        <p:cTn id="379" dur="3000"/>
                                        <p:tgtEl>
                                          <p:spTgt spid="47"/>
                                        </p:tgtEl>
                                        <p:attrNameLst>
                                          <p:attrName>ppt_y</p:attrName>
                                        </p:attrNameLst>
                                      </p:cBhvr>
                                      <p:tavLst>
                                        <p:tav tm="0">
                                          <p:val>
                                            <p:strVal val="ppt_y"/>
                                          </p:val>
                                        </p:tav>
                                        <p:tav tm="100000">
                                          <p:val>
                                            <p:strVal val="1+ppt_h/2"/>
                                          </p:val>
                                        </p:tav>
                                      </p:tavLst>
                                    </p:anim>
                                    <p:set>
                                      <p:cBhvr>
                                        <p:cTn id="380" dur="1" fill="hold">
                                          <p:stCondLst>
                                            <p:cond delay="2999"/>
                                          </p:stCondLst>
                                        </p:cTn>
                                        <p:tgtEl>
                                          <p:spTgt spid="47"/>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48"/>
                                        </p:tgtEl>
                                        <p:attrNameLst>
                                          <p:attrName>ppt_x</p:attrName>
                                        </p:attrNameLst>
                                      </p:cBhvr>
                                      <p:tavLst>
                                        <p:tav tm="0">
                                          <p:val>
                                            <p:strVal val="ppt_x"/>
                                          </p:val>
                                        </p:tav>
                                        <p:tav tm="100000">
                                          <p:val>
                                            <p:strVal val="ppt_x"/>
                                          </p:val>
                                        </p:tav>
                                      </p:tavLst>
                                    </p:anim>
                                    <p:anim calcmode="lin" valueType="num">
                                      <p:cBhvr additive="base">
                                        <p:cTn id="383" dur="3000"/>
                                        <p:tgtEl>
                                          <p:spTgt spid="48"/>
                                        </p:tgtEl>
                                        <p:attrNameLst>
                                          <p:attrName>ppt_y</p:attrName>
                                        </p:attrNameLst>
                                      </p:cBhvr>
                                      <p:tavLst>
                                        <p:tav tm="0">
                                          <p:val>
                                            <p:strVal val="ppt_y"/>
                                          </p:val>
                                        </p:tav>
                                        <p:tav tm="100000">
                                          <p:val>
                                            <p:strVal val="1+ppt_h/2"/>
                                          </p:val>
                                        </p:tav>
                                      </p:tavLst>
                                    </p:anim>
                                    <p:set>
                                      <p:cBhvr>
                                        <p:cTn id="384" dur="1" fill="hold">
                                          <p:stCondLst>
                                            <p:cond delay="2999"/>
                                          </p:stCondLst>
                                        </p:cTn>
                                        <p:tgtEl>
                                          <p:spTgt spid="48"/>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49"/>
                                        </p:tgtEl>
                                        <p:attrNameLst>
                                          <p:attrName>ppt_x</p:attrName>
                                        </p:attrNameLst>
                                      </p:cBhvr>
                                      <p:tavLst>
                                        <p:tav tm="0">
                                          <p:val>
                                            <p:strVal val="ppt_x"/>
                                          </p:val>
                                        </p:tav>
                                        <p:tav tm="100000">
                                          <p:val>
                                            <p:strVal val="ppt_x"/>
                                          </p:val>
                                        </p:tav>
                                      </p:tavLst>
                                    </p:anim>
                                    <p:anim calcmode="lin" valueType="num">
                                      <p:cBhvr additive="base">
                                        <p:cTn id="387" dur="3000"/>
                                        <p:tgtEl>
                                          <p:spTgt spid="49"/>
                                        </p:tgtEl>
                                        <p:attrNameLst>
                                          <p:attrName>ppt_y</p:attrName>
                                        </p:attrNameLst>
                                      </p:cBhvr>
                                      <p:tavLst>
                                        <p:tav tm="0">
                                          <p:val>
                                            <p:strVal val="ppt_y"/>
                                          </p:val>
                                        </p:tav>
                                        <p:tav tm="100000">
                                          <p:val>
                                            <p:strVal val="1+ppt_h/2"/>
                                          </p:val>
                                        </p:tav>
                                      </p:tavLst>
                                    </p:anim>
                                    <p:set>
                                      <p:cBhvr>
                                        <p:cTn id="388" dur="1" fill="hold">
                                          <p:stCondLst>
                                            <p:cond delay="2999"/>
                                          </p:stCondLst>
                                        </p:cTn>
                                        <p:tgtEl>
                                          <p:spTgt spid="49"/>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50"/>
                                        </p:tgtEl>
                                        <p:attrNameLst>
                                          <p:attrName>ppt_x</p:attrName>
                                        </p:attrNameLst>
                                      </p:cBhvr>
                                      <p:tavLst>
                                        <p:tav tm="0">
                                          <p:val>
                                            <p:strVal val="ppt_x"/>
                                          </p:val>
                                        </p:tav>
                                        <p:tav tm="100000">
                                          <p:val>
                                            <p:strVal val="ppt_x"/>
                                          </p:val>
                                        </p:tav>
                                      </p:tavLst>
                                    </p:anim>
                                    <p:anim calcmode="lin" valueType="num">
                                      <p:cBhvr additive="base">
                                        <p:cTn id="391" dur="3000"/>
                                        <p:tgtEl>
                                          <p:spTgt spid="50"/>
                                        </p:tgtEl>
                                        <p:attrNameLst>
                                          <p:attrName>ppt_y</p:attrName>
                                        </p:attrNameLst>
                                      </p:cBhvr>
                                      <p:tavLst>
                                        <p:tav tm="0">
                                          <p:val>
                                            <p:strVal val="ppt_y"/>
                                          </p:val>
                                        </p:tav>
                                        <p:tav tm="100000">
                                          <p:val>
                                            <p:strVal val="1+ppt_h/2"/>
                                          </p:val>
                                        </p:tav>
                                      </p:tavLst>
                                    </p:anim>
                                    <p:set>
                                      <p:cBhvr>
                                        <p:cTn id="392" dur="1" fill="hold">
                                          <p:stCondLst>
                                            <p:cond delay="2999"/>
                                          </p:stCondLst>
                                        </p:cTn>
                                        <p:tgtEl>
                                          <p:spTgt spid="50"/>
                                        </p:tgtEl>
                                        <p:attrNameLst>
                                          <p:attrName>style.visibility</p:attrName>
                                        </p:attrNameLst>
                                      </p:cBhvr>
                                      <p:to>
                                        <p:strVal val="hidden"/>
                                      </p:to>
                                    </p:set>
                                  </p:childTnLst>
                                </p:cTn>
                              </p:par>
                              <p:par>
                                <p:cTn id="393" presetID="8" presetClass="emph" presetSubtype="0" fill="hold" grpId="2" nodeType="withEffect">
                                  <p:stCondLst>
                                    <p:cond delay="0"/>
                                  </p:stCondLst>
                                  <p:childTnLst>
                                    <p:animRot by="21600000">
                                      <p:cBhvr>
                                        <p:cTn id="394" dur="3000" fill="hold"/>
                                        <p:tgtEl>
                                          <p:spTgt spid="19"/>
                                        </p:tgtEl>
                                        <p:attrNameLst>
                                          <p:attrName>r</p:attrName>
                                        </p:attrNameLst>
                                      </p:cBhvr>
                                    </p:animRot>
                                  </p:childTnLst>
                                </p:cTn>
                              </p:par>
                              <p:par>
                                <p:cTn id="395" presetID="8" presetClass="emph" presetSubtype="0" fill="hold" grpId="2" nodeType="withEffect">
                                  <p:stCondLst>
                                    <p:cond delay="0"/>
                                  </p:stCondLst>
                                  <p:childTnLst>
                                    <p:animRot by="21600000">
                                      <p:cBhvr>
                                        <p:cTn id="396" dur="3000" fill="hold"/>
                                        <p:tgtEl>
                                          <p:spTgt spid="21"/>
                                        </p:tgtEl>
                                        <p:attrNameLst>
                                          <p:attrName>r</p:attrName>
                                        </p:attrNameLst>
                                      </p:cBhvr>
                                    </p:animRot>
                                  </p:childTnLst>
                                </p:cTn>
                              </p:par>
                              <p:par>
                                <p:cTn id="397" presetID="8" presetClass="emph" presetSubtype="0" fill="hold" grpId="2" nodeType="withEffect">
                                  <p:stCondLst>
                                    <p:cond delay="0"/>
                                  </p:stCondLst>
                                  <p:childTnLst>
                                    <p:animRot by="21600000">
                                      <p:cBhvr>
                                        <p:cTn id="398" dur="3000" fill="hold"/>
                                        <p:tgtEl>
                                          <p:spTgt spid="23"/>
                                        </p:tgtEl>
                                        <p:attrNameLst>
                                          <p:attrName>r</p:attrName>
                                        </p:attrNameLst>
                                      </p:cBhvr>
                                    </p:animRot>
                                  </p:childTnLst>
                                </p:cTn>
                              </p:par>
                              <p:par>
                                <p:cTn id="399" presetID="8" presetClass="emph" presetSubtype="0" fill="hold" grpId="2" nodeType="withEffect">
                                  <p:stCondLst>
                                    <p:cond delay="0"/>
                                  </p:stCondLst>
                                  <p:childTnLst>
                                    <p:animRot by="21600000">
                                      <p:cBhvr>
                                        <p:cTn id="400" dur="3000" fill="hold"/>
                                        <p:tgtEl>
                                          <p:spTgt spid="25"/>
                                        </p:tgtEl>
                                        <p:attrNameLst>
                                          <p:attrName>r</p:attrName>
                                        </p:attrNameLst>
                                      </p:cBhvr>
                                    </p:animRot>
                                  </p:childTnLst>
                                </p:cTn>
                              </p:par>
                              <p:par>
                                <p:cTn id="401" presetID="8" presetClass="emph" presetSubtype="0" fill="hold" grpId="2" nodeType="withEffect">
                                  <p:stCondLst>
                                    <p:cond delay="0"/>
                                  </p:stCondLst>
                                  <p:childTnLst>
                                    <p:animRot by="21600000">
                                      <p:cBhvr>
                                        <p:cTn id="402" dur="3000" fill="hold"/>
                                        <p:tgtEl>
                                          <p:spTgt spid="27"/>
                                        </p:tgtEl>
                                        <p:attrNameLst>
                                          <p:attrName>r</p:attrName>
                                        </p:attrNameLst>
                                      </p:cBhvr>
                                    </p:animRot>
                                  </p:childTnLst>
                                </p:cTn>
                              </p:par>
                              <p:par>
                                <p:cTn id="403" presetID="8" presetClass="emph" presetSubtype="0" fill="hold" grpId="2" nodeType="withEffect">
                                  <p:stCondLst>
                                    <p:cond delay="0"/>
                                  </p:stCondLst>
                                  <p:childTnLst>
                                    <p:animRot by="21600000">
                                      <p:cBhvr>
                                        <p:cTn id="404" dur="3000" fill="hold"/>
                                        <p:tgtEl>
                                          <p:spTgt spid="29"/>
                                        </p:tgtEl>
                                        <p:attrNameLst>
                                          <p:attrName>r</p:attrName>
                                        </p:attrNameLst>
                                      </p:cBhvr>
                                    </p:animRot>
                                  </p:childTnLst>
                                </p:cTn>
                              </p:par>
                              <p:par>
                                <p:cTn id="405" presetID="8" presetClass="emph" presetSubtype="0" fill="hold" grpId="2" nodeType="withEffect">
                                  <p:stCondLst>
                                    <p:cond delay="0"/>
                                  </p:stCondLst>
                                  <p:childTnLst>
                                    <p:animRot by="21600000">
                                      <p:cBhvr>
                                        <p:cTn id="406" dur="3000" fill="hold"/>
                                        <p:tgtEl>
                                          <p:spTgt spid="31"/>
                                        </p:tgtEl>
                                        <p:attrNameLst>
                                          <p:attrName>r</p:attrName>
                                        </p:attrNameLst>
                                      </p:cBhvr>
                                    </p:animRot>
                                  </p:childTnLst>
                                </p:cTn>
                              </p:par>
                              <p:par>
                                <p:cTn id="407" presetID="8" presetClass="emph" presetSubtype="0" fill="hold" grpId="2" nodeType="withEffect">
                                  <p:stCondLst>
                                    <p:cond delay="0"/>
                                  </p:stCondLst>
                                  <p:childTnLst>
                                    <p:animRot by="21600000">
                                      <p:cBhvr>
                                        <p:cTn id="408" dur="3000" fill="hold"/>
                                        <p:tgtEl>
                                          <p:spTgt spid="33"/>
                                        </p:tgtEl>
                                        <p:attrNameLst>
                                          <p:attrName>r</p:attrName>
                                        </p:attrNameLst>
                                      </p:cBhvr>
                                    </p:animRot>
                                  </p:childTnLst>
                                </p:cTn>
                              </p:par>
                              <p:par>
                                <p:cTn id="409" presetID="8" presetClass="emph" presetSubtype="0" fill="hold" grpId="2" nodeType="withEffect">
                                  <p:stCondLst>
                                    <p:cond delay="0"/>
                                  </p:stCondLst>
                                  <p:childTnLst>
                                    <p:animRot by="21600000">
                                      <p:cBhvr>
                                        <p:cTn id="410" dur="3000" fill="hold"/>
                                        <p:tgtEl>
                                          <p:spTgt spid="3"/>
                                        </p:tgtEl>
                                        <p:attrNameLst>
                                          <p:attrName>r</p:attrName>
                                        </p:attrNameLst>
                                      </p:cBhvr>
                                    </p:animRot>
                                  </p:childTnLst>
                                </p:cTn>
                              </p:par>
                              <p:par>
                                <p:cTn id="411" presetID="8" presetClass="emph" presetSubtype="0" fill="hold" grpId="2" nodeType="withEffect">
                                  <p:stCondLst>
                                    <p:cond delay="0"/>
                                  </p:stCondLst>
                                  <p:childTnLst>
                                    <p:animRot by="21600000">
                                      <p:cBhvr>
                                        <p:cTn id="412" dur="3000" fill="hold"/>
                                        <p:tgtEl>
                                          <p:spTgt spid="5"/>
                                        </p:tgtEl>
                                        <p:attrNameLst>
                                          <p:attrName>r</p:attrName>
                                        </p:attrNameLst>
                                      </p:cBhvr>
                                    </p:animRot>
                                  </p:childTnLst>
                                </p:cTn>
                              </p:par>
                              <p:par>
                                <p:cTn id="413" presetID="8" presetClass="emph" presetSubtype="0" fill="hold" grpId="2" nodeType="withEffect">
                                  <p:stCondLst>
                                    <p:cond delay="0"/>
                                  </p:stCondLst>
                                  <p:childTnLst>
                                    <p:animRot by="21600000">
                                      <p:cBhvr>
                                        <p:cTn id="414" dur="3000" fill="hold"/>
                                        <p:tgtEl>
                                          <p:spTgt spid="7"/>
                                        </p:tgtEl>
                                        <p:attrNameLst>
                                          <p:attrName>r</p:attrName>
                                        </p:attrNameLst>
                                      </p:cBhvr>
                                    </p:animRot>
                                  </p:childTnLst>
                                </p:cTn>
                              </p:par>
                              <p:par>
                                <p:cTn id="415" presetID="8" presetClass="emph" presetSubtype="0" fill="hold" grpId="2" nodeType="withEffect">
                                  <p:stCondLst>
                                    <p:cond delay="0"/>
                                  </p:stCondLst>
                                  <p:childTnLst>
                                    <p:animRot by="21600000">
                                      <p:cBhvr>
                                        <p:cTn id="416" dur="3000" fill="hold"/>
                                        <p:tgtEl>
                                          <p:spTgt spid="9"/>
                                        </p:tgtEl>
                                        <p:attrNameLst>
                                          <p:attrName>r</p:attrName>
                                        </p:attrNameLst>
                                      </p:cBhvr>
                                    </p:animRot>
                                  </p:childTnLst>
                                </p:cTn>
                              </p:par>
                              <p:par>
                                <p:cTn id="417" presetID="8" presetClass="emph" presetSubtype="0" fill="hold" grpId="2" nodeType="withEffect">
                                  <p:stCondLst>
                                    <p:cond delay="0"/>
                                  </p:stCondLst>
                                  <p:childTnLst>
                                    <p:animRot by="21600000">
                                      <p:cBhvr>
                                        <p:cTn id="418" dur="3000" fill="hold"/>
                                        <p:tgtEl>
                                          <p:spTgt spid="11"/>
                                        </p:tgtEl>
                                        <p:attrNameLst>
                                          <p:attrName>r</p:attrName>
                                        </p:attrNameLst>
                                      </p:cBhvr>
                                    </p:animRot>
                                  </p:childTnLst>
                                </p:cTn>
                              </p:par>
                              <p:par>
                                <p:cTn id="419" presetID="8" presetClass="emph" presetSubtype="0" fill="hold" grpId="2" nodeType="withEffect">
                                  <p:stCondLst>
                                    <p:cond delay="0"/>
                                  </p:stCondLst>
                                  <p:childTnLst>
                                    <p:animRot by="21600000">
                                      <p:cBhvr>
                                        <p:cTn id="420" dur="3000" fill="hold"/>
                                        <p:tgtEl>
                                          <p:spTgt spid="13"/>
                                        </p:tgtEl>
                                        <p:attrNameLst>
                                          <p:attrName>r</p:attrName>
                                        </p:attrNameLst>
                                      </p:cBhvr>
                                    </p:animRot>
                                  </p:childTnLst>
                                </p:cTn>
                              </p:par>
                              <p:par>
                                <p:cTn id="421" presetID="8" presetClass="emph" presetSubtype="0" fill="hold" grpId="2" nodeType="withEffect">
                                  <p:stCondLst>
                                    <p:cond delay="0"/>
                                  </p:stCondLst>
                                  <p:childTnLst>
                                    <p:animRot by="21600000">
                                      <p:cBhvr>
                                        <p:cTn id="422" dur="3000" fill="hold"/>
                                        <p:tgtEl>
                                          <p:spTgt spid="15"/>
                                        </p:tgtEl>
                                        <p:attrNameLst>
                                          <p:attrName>r</p:attrName>
                                        </p:attrNameLst>
                                      </p:cBhvr>
                                    </p:animRot>
                                  </p:childTnLst>
                                </p:cTn>
                              </p:par>
                              <p:par>
                                <p:cTn id="423" presetID="8" presetClass="emph" presetSubtype="0" fill="hold" grpId="2" nodeType="withEffect">
                                  <p:stCondLst>
                                    <p:cond delay="0"/>
                                  </p:stCondLst>
                                  <p:childTnLst>
                                    <p:animRot by="21600000">
                                      <p:cBhvr>
                                        <p:cTn id="424" dur="3000" fill="hold"/>
                                        <p:tgtEl>
                                          <p:spTgt spid="17"/>
                                        </p:tgtEl>
                                        <p:attrNameLst>
                                          <p:attrName>r</p:attrName>
                                        </p:attrNameLst>
                                      </p:cBhvr>
                                    </p:animRot>
                                  </p:childTnLst>
                                </p:cTn>
                              </p:par>
                              <p:par>
                                <p:cTn id="425" presetID="8" presetClass="emph" presetSubtype="0" fill="hold" grpId="2" nodeType="withEffect">
                                  <p:stCondLst>
                                    <p:cond delay="0"/>
                                  </p:stCondLst>
                                  <p:childTnLst>
                                    <p:animRot by="21600000">
                                      <p:cBhvr>
                                        <p:cTn id="426" dur="3000" fill="hold"/>
                                        <p:tgtEl>
                                          <p:spTgt spid="35"/>
                                        </p:tgtEl>
                                        <p:attrNameLst>
                                          <p:attrName>r</p:attrName>
                                        </p:attrNameLst>
                                      </p:cBhvr>
                                    </p:animRot>
                                  </p:childTnLst>
                                </p:cTn>
                              </p:par>
                              <p:par>
                                <p:cTn id="427" presetID="8" presetClass="emph" presetSubtype="0" fill="hold" grpId="2" nodeType="withEffect">
                                  <p:stCondLst>
                                    <p:cond delay="0"/>
                                  </p:stCondLst>
                                  <p:childTnLst>
                                    <p:animRot by="21600000">
                                      <p:cBhvr>
                                        <p:cTn id="428" dur="3000" fill="hold"/>
                                        <p:tgtEl>
                                          <p:spTgt spid="37"/>
                                        </p:tgtEl>
                                        <p:attrNameLst>
                                          <p:attrName>r</p:attrName>
                                        </p:attrNameLst>
                                      </p:cBhvr>
                                    </p:animRot>
                                  </p:childTnLst>
                                </p:cTn>
                              </p:par>
                              <p:par>
                                <p:cTn id="429" presetID="8" presetClass="emph" presetSubtype="0" fill="hold" grpId="2" nodeType="withEffect">
                                  <p:stCondLst>
                                    <p:cond delay="0"/>
                                  </p:stCondLst>
                                  <p:childTnLst>
                                    <p:animRot by="21600000">
                                      <p:cBhvr>
                                        <p:cTn id="430" dur="3000" fill="hold"/>
                                        <p:tgtEl>
                                          <p:spTgt spid="39"/>
                                        </p:tgtEl>
                                        <p:attrNameLst>
                                          <p:attrName>r</p:attrName>
                                        </p:attrNameLst>
                                      </p:cBhvr>
                                    </p:animRot>
                                  </p:childTnLst>
                                </p:cTn>
                              </p:par>
                              <p:par>
                                <p:cTn id="431" presetID="8" presetClass="emph" presetSubtype="0" fill="hold" grpId="2" nodeType="withEffect">
                                  <p:stCondLst>
                                    <p:cond delay="0"/>
                                  </p:stCondLst>
                                  <p:childTnLst>
                                    <p:animRot by="21600000">
                                      <p:cBhvr>
                                        <p:cTn id="432" dur="3000" fill="hold"/>
                                        <p:tgtEl>
                                          <p:spTgt spid="41"/>
                                        </p:tgtEl>
                                        <p:attrNameLst>
                                          <p:attrName>r</p:attrName>
                                        </p:attrNameLst>
                                      </p:cBhvr>
                                    </p:animRot>
                                  </p:childTnLst>
                                </p:cTn>
                              </p:par>
                              <p:par>
                                <p:cTn id="433" presetID="8" presetClass="emph" presetSubtype="0" fill="hold" grpId="2" nodeType="withEffect">
                                  <p:stCondLst>
                                    <p:cond delay="0"/>
                                  </p:stCondLst>
                                  <p:childTnLst>
                                    <p:animRot by="21600000">
                                      <p:cBhvr>
                                        <p:cTn id="434" dur="3000" fill="hold"/>
                                        <p:tgtEl>
                                          <p:spTgt spid="43"/>
                                        </p:tgtEl>
                                        <p:attrNameLst>
                                          <p:attrName>r</p:attrName>
                                        </p:attrNameLst>
                                      </p:cBhvr>
                                    </p:animRot>
                                  </p:childTnLst>
                                </p:cTn>
                              </p:par>
                              <p:par>
                                <p:cTn id="435" presetID="8" presetClass="emph" presetSubtype="0" fill="hold" grpId="2" nodeType="withEffect">
                                  <p:stCondLst>
                                    <p:cond delay="0"/>
                                  </p:stCondLst>
                                  <p:childTnLst>
                                    <p:animRot by="21600000">
                                      <p:cBhvr>
                                        <p:cTn id="436" dur="3000" fill="hold"/>
                                        <p:tgtEl>
                                          <p:spTgt spid="45"/>
                                        </p:tgtEl>
                                        <p:attrNameLst>
                                          <p:attrName>r</p:attrName>
                                        </p:attrNameLst>
                                      </p:cBhvr>
                                    </p:animRot>
                                  </p:childTnLst>
                                </p:cTn>
                              </p:par>
                              <p:par>
                                <p:cTn id="437" presetID="8" presetClass="emph" presetSubtype="0" fill="hold" grpId="2" nodeType="withEffect">
                                  <p:stCondLst>
                                    <p:cond delay="0"/>
                                  </p:stCondLst>
                                  <p:childTnLst>
                                    <p:animRot by="21600000">
                                      <p:cBhvr>
                                        <p:cTn id="438" dur="3000" fill="hold"/>
                                        <p:tgtEl>
                                          <p:spTgt spid="47"/>
                                        </p:tgtEl>
                                        <p:attrNameLst>
                                          <p:attrName>r</p:attrName>
                                        </p:attrNameLst>
                                      </p:cBhvr>
                                    </p:animRot>
                                  </p:childTnLst>
                                </p:cTn>
                              </p:par>
                              <p:par>
                                <p:cTn id="439" presetID="8" presetClass="emph" presetSubtype="0" fill="hold" grpId="2" nodeType="withEffect">
                                  <p:stCondLst>
                                    <p:cond delay="0"/>
                                  </p:stCondLst>
                                  <p:childTnLst>
                                    <p:animRot by="21600000">
                                      <p:cBhvr>
                                        <p:cTn id="440" dur="3000" fill="hold"/>
                                        <p:tgtEl>
                                          <p:spTgt spid="49"/>
                                        </p:tgtEl>
                                        <p:attrNameLst>
                                          <p:attrName>r</p:attrName>
                                        </p:attrNameLst>
                                      </p:cBhvr>
                                    </p:animRot>
                                  </p:childTnLst>
                                </p:cTn>
                              </p:par>
                              <p:par>
                                <p:cTn id="441" presetID="8" presetClass="emph" presetSubtype="0" fill="hold" grpId="2" nodeType="withEffect">
                                  <p:stCondLst>
                                    <p:cond delay="0"/>
                                  </p:stCondLst>
                                  <p:childTnLst>
                                    <p:animRot by="-21600000">
                                      <p:cBhvr>
                                        <p:cTn id="442" dur="3000" fill="hold"/>
                                        <p:tgtEl>
                                          <p:spTgt spid="20"/>
                                        </p:tgtEl>
                                        <p:attrNameLst>
                                          <p:attrName>r</p:attrName>
                                        </p:attrNameLst>
                                      </p:cBhvr>
                                    </p:animRot>
                                  </p:childTnLst>
                                </p:cTn>
                              </p:par>
                              <p:par>
                                <p:cTn id="443" presetID="8" presetClass="emph" presetSubtype="0" fill="hold" grpId="2" nodeType="withEffect">
                                  <p:stCondLst>
                                    <p:cond delay="0"/>
                                  </p:stCondLst>
                                  <p:childTnLst>
                                    <p:animRot by="-21600000">
                                      <p:cBhvr>
                                        <p:cTn id="444" dur="3000" fill="hold"/>
                                        <p:tgtEl>
                                          <p:spTgt spid="22"/>
                                        </p:tgtEl>
                                        <p:attrNameLst>
                                          <p:attrName>r</p:attrName>
                                        </p:attrNameLst>
                                      </p:cBhvr>
                                    </p:animRot>
                                  </p:childTnLst>
                                </p:cTn>
                              </p:par>
                              <p:par>
                                <p:cTn id="445" presetID="8" presetClass="emph" presetSubtype="0" fill="hold" grpId="2" nodeType="withEffect">
                                  <p:stCondLst>
                                    <p:cond delay="0"/>
                                  </p:stCondLst>
                                  <p:childTnLst>
                                    <p:animRot by="-21600000">
                                      <p:cBhvr>
                                        <p:cTn id="446" dur="3000" fill="hold"/>
                                        <p:tgtEl>
                                          <p:spTgt spid="24"/>
                                        </p:tgtEl>
                                        <p:attrNameLst>
                                          <p:attrName>r</p:attrName>
                                        </p:attrNameLst>
                                      </p:cBhvr>
                                    </p:animRot>
                                  </p:childTnLst>
                                </p:cTn>
                              </p:par>
                              <p:par>
                                <p:cTn id="447" presetID="8" presetClass="emph" presetSubtype="0" fill="hold" grpId="2" nodeType="withEffect">
                                  <p:stCondLst>
                                    <p:cond delay="0"/>
                                  </p:stCondLst>
                                  <p:childTnLst>
                                    <p:animRot by="-21600000">
                                      <p:cBhvr>
                                        <p:cTn id="448" dur="3000" fill="hold"/>
                                        <p:tgtEl>
                                          <p:spTgt spid="26"/>
                                        </p:tgtEl>
                                        <p:attrNameLst>
                                          <p:attrName>r</p:attrName>
                                        </p:attrNameLst>
                                      </p:cBhvr>
                                    </p:animRot>
                                  </p:childTnLst>
                                </p:cTn>
                              </p:par>
                              <p:par>
                                <p:cTn id="449" presetID="8" presetClass="emph" presetSubtype="0" fill="hold" grpId="2" nodeType="withEffect">
                                  <p:stCondLst>
                                    <p:cond delay="0"/>
                                  </p:stCondLst>
                                  <p:childTnLst>
                                    <p:animRot by="-21600000">
                                      <p:cBhvr>
                                        <p:cTn id="450" dur="3000" fill="hold"/>
                                        <p:tgtEl>
                                          <p:spTgt spid="28"/>
                                        </p:tgtEl>
                                        <p:attrNameLst>
                                          <p:attrName>r</p:attrName>
                                        </p:attrNameLst>
                                      </p:cBhvr>
                                    </p:animRot>
                                  </p:childTnLst>
                                </p:cTn>
                              </p:par>
                              <p:par>
                                <p:cTn id="451" presetID="8" presetClass="emph" presetSubtype="0" fill="hold" grpId="2" nodeType="withEffect">
                                  <p:stCondLst>
                                    <p:cond delay="0"/>
                                  </p:stCondLst>
                                  <p:childTnLst>
                                    <p:animRot by="-21600000">
                                      <p:cBhvr>
                                        <p:cTn id="452" dur="3000" fill="hold"/>
                                        <p:tgtEl>
                                          <p:spTgt spid="30"/>
                                        </p:tgtEl>
                                        <p:attrNameLst>
                                          <p:attrName>r</p:attrName>
                                        </p:attrNameLst>
                                      </p:cBhvr>
                                    </p:animRot>
                                  </p:childTnLst>
                                </p:cTn>
                              </p:par>
                              <p:par>
                                <p:cTn id="453" presetID="8" presetClass="emph" presetSubtype="0" fill="hold" grpId="2" nodeType="withEffect">
                                  <p:stCondLst>
                                    <p:cond delay="0"/>
                                  </p:stCondLst>
                                  <p:childTnLst>
                                    <p:animRot by="-21600000">
                                      <p:cBhvr>
                                        <p:cTn id="454" dur="3000" fill="hold"/>
                                        <p:tgtEl>
                                          <p:spTgt spid="32"/>
                                        </p:tgtEl>
                                        <p:attrNameLst>
                                          <p:attrName>r</p:attrName>
                                        </p:attrNameLst>
                                      </p:cBhvr>
                                    </p:animRot>
                                  </p:childTnLst>
                                </p:cTn>
                              </p:par>
                              <p:par>
                                <p:cTn id="455" presetID="8" presetClass="emph" presetSubtype="0" fill="hold" grpId="2" nodeType="withEffect">
                                  <p:stCondLst>
                                    <p:cond delay="0"/>
                                  </p:stCondLst>
                                  <p:childTnLst>
                                    <p:animRot by="-21600000">
                                      <p:cBhvr>
                                        <p:cTn id="456" dur="3000" fill="hold"/>
                                        <p:tgtEl>
                                          <p:spTgt spid="34"/>
                                        </p:tgtEl>
                                        <p:attrNameLst>
                                          <p:attrName>r</p:attrName>
                                        </p:attrNameLst>
                                      </p:cBhvr>
                                    </p:animRot>
                                  </p:childTnLst>
                                </p:cTn>
                              </p:par>
                              <p:par>
                                <p:cTn id="457" presetID="8" presetClass="emph" presetSubtype="0" fill="hold" grpId="2" nodeType="withEffect">
                                  <p:stCondLst>
                                    <p:cond delay="0"/>
                                  </p:stCondLst>
                                  <p:childTnLst>
                                    <p:animRot by="-21600000">
                                      <p:cBhvr>
                                        <p:cTn id="458" dur="3000" fill="hold"/>
                                        <p:tgtEl>
                                          <p:spTgt spid="4"/>
                                        </p:tgtEl>
                                        <p:attrNameLst>
                                          <p:attrName>r</p:attrName>
                                        </p:attrNameLst>
                                      </p:cBhvr>
                                    </p:animRot>
                                  </p:childTnLst>
                                </p:cTn>
                              </p:par>
                              <p:par>
                                <p:cTn id="459" presetID="8" presetClass="emph" presetSubtype="0" fill="hold" grpId="2" nodeType="withEffect">
                                  <p:stCondLst>
                                    <p:cond delay="0"/>
                                  </p:stCondLst>
                                  <p:childTnLst>
                                    <p:animRot by="-21600000">
                                      <p:cBhvr>
                                        <p:cTn id="460" dur="3000" fill="hold"/>
                                        <p:tgtEl>
                                          <p:spTgt spid="6"/>
                                        </p:tgtEl>
                                        <p:attrNameLst>
                                          <p:attrName>r</p:attrName>
                                        </p:attrNameLst>
                                      </p:cBhvr>
                                    </p:animRot>
                                  </p:childTnLst>
                                </p:cTn>
                              </p:par>
                              <p:par>
                                <p:cTn id="461" presetID="8" presetClass="emph" presetSubtype="0" fill="hold" grpId="2" nodeType="withEffect">
                                  <p:stCondLst>
                                    <p:cond delay="0"/>
                                  </p:stCondLst>
                                  <p:childTnLst>
                                    <p:animRot by="-21600000">
                                      <p:cBhvr>
                                        <p:cTn id="462" dur="3000" fill="hold"/>
                                        <p:tgtEl>
                                          <p:spTgt spid="8"/>
                                        </p:tgtEl>
                                        <p:attrNameLst>
                                          <p:attrName>r</p:attrName>
                                        </p:attrNameLst>
                                      </p:cBhvr>
                                    </p:animRot>
                                  </p:childTnLst>
                                </p:cTn>
                              </p:par>
                              <p:par>
                                <p:cTn id="463" presetID="8" presetClass="emph" presetSubtype="0" fill="hold" grpId="2" nodeType="withEffect">
                                  <p:stCondLst>
                                    <p:cond delay="0"/>
                                  </p:stCondLst>
                                  <p:childTnLst>
                                    <p:animRot by="-21600000">
                                      <p:cBhvr>
                                        <p:cTn id="464" dur="3000" fill="hold"/>
                                        <p:tgtEl>
                                          <p:spTgt spid="10"/>
                                        </p:tgtEl>
                                        <p:attrNameLst>
                                          <p:attrName>r</p:attrName>
                                        </p:attrNameLst>
                                      </p:cBhvr>
                                    </p:animRot>
                                  </p:childTnLst>
                                </p:cTn>
                              </p:par>
                              <p:par>
                                <p:cTn id="465" presetID="8" presetClass="emph" presetSubtype="0" fill="hold" grpId="2" nodeType="withEffect">
                                  <p:stCondLst>
                                    <p:cond delay="0"/>
                                  </p:stCondLst>
                                  <p:childTnLst>
                                    <p:animRot by="-21600000">
                                      <p:cBhvr>
                                        <p:cTn id="466" dur="3000" fill="hold"/>
                                        <p:tgtEl>
                                          <p:spTgt spid="12"/>
                                        </p:tgtEl>
                                        <p:attrNameLst>
                                          <p:attrName>r</p:attrName>
                                        </p:attrNameLst>
                                      </p:cBhvr>
                                    </p:animRot>
                                  </p:childTnLst>
                                </p:cTn>
                              </p:par>
                              <p:par>
                                <p:cTn id="467" presetID="8" presetClass="emph" presetSubtype="0" fill="hold" grpId="2" nodeType="withEffect">
                                  <p:stCondLst>
                                    <p:cond delay="0"/>
                                  </p:stCondLst>
                                  <p:childTnLst>
                                    <p:animRot by="-21600000">
                                      <p:cBhvr>
                                        <p:cTn id="468" dur="3000" fill="hold"/>
                                        <p:tgtEl>
                                          <p:spTgt spid="14"/>
                                        </p:tgtEl>
                                        <p:attrNameLst>
                                          <p:attrName>r</p:attrName>
                                        </p:attrNameLst>
                                      </p:cBhvr>
                                    </p:animRot>
                                  </p:childTnLst>
                                </p:cTn>
                              </p:par>
                              <p:par>
                                <p:cTn id="469" presetID="8" presetClass="emph" presetSubtype="0" fill="hold" grpId="2" nodeType="withEffect">
                                  <p:stCondLst>
                                    <p:cond delay="0"/>
                                  </p:stCondLst>
                                  <p:childTnLst>
                                    <p:animRot by="-21600000">
                                      <p:cBhvr>
                                        <p:cTn id="470" dur="3000" fill="hold"/>
                                        <p:tgtEl>
                                          <p:spTgt spid="16"/>
                                        </p:tgtEl>
                                        <p:attrNameLst>
                                          <p:attrName>r</p:attrName>
                                        </p:attrNameLst>
                                      </p:cBhvr>
                                    </p:animRot>
                                  </p:childTnLst>
                                </p:cTn>
                              </p:par>
                              <p:par>
                                <p:cTn id="471" presetID="8" presetClass="emph" presetSubtype="0" fill="hold" grpId="2" nodeType="withEffect">
                                  <p:stCondLst>
                                    <p:cond delay="0"/>
                                  </p:stCondLst>
                                  <p:childTnLst>
                                    <p:animRot by="-21600000">
                                      <p:cBhvr>
                                        <p:cTn id="472" dur="3000" fill="hold"/>
                                        <p:tgtEl>
                                          <p:spTgt spid="18"/>
                                        </p:tgtEl>
                                        <p:attrNameLst>
                                          <p:attrName>r</p:attrName>
                                        </p:attrNameLst>
                                      </p:cBhvr>
                                    </p:animRot>
                                  </p:childTnLst>
                                </p:cTn>
                              </p:par>
                              <p:par>
                                <p:cTn id="473" presetID="8" presetClass="emph" presetSubtype="0" fill="hold" grpId="2" nodeType="withEffect">
                                  <p:stCondLst>
                                    <p:cond delay="0"/>
                                  </p:stCondLst>
                                  <p:childTnLst>
                                    <p:animRot by="-21600000">
                                      <p:cBhvr>
                                        <p:cTn id="474" dur="3000" fill="hold"/>
                                        <p:tgtEl>
                                          <p:spTgt spid="36"/>
                                        </p:tgtEl>
                                        <p:attrNameLst>
                                          <p:attrName>r</p:attrName>
                                        </p:attrNameLst>
                                      </p:cBhvr>
                                    </p:animRot>
                                  </p:childTnLst>
                                </p:cTn>
                              </p:par>
                              <p:par>
                                <p:cTn id="475" presetID="8" presetClass="emph" presetSubtype="0" fill="hold" grpId="2" nodeType="withEffect">
                                  <p:stCondLst>
                                    <p:cond delay="0"/>
                                  </p:stCondLst>
                                  <p:childTnLst>
                                    <p:animRot by="-21600000">
                                      <p:cBhvr>
                                        <p:cTn id="476" dur="3000" fill="hold"/>
                                        <p:tgtEl>
                                          <p:spTgt spid="38"/>
                                        </p:tgtEl>
                                        <p:attrNameLst>
                                          <p:attrName>r</p:attrName>
                                        </p:attrNameLst>
                                      </p:cBhvr>
                                    </p:animRot>
                                  </p:childTnLst>
                                </p:cTn>
                              </p:par>
                              <p:par>
                                <p:cTn id="477" presetID="8" presetClass="emph" presetSubtype="0" fill="hold" grpId="2" nodeType="withEffect">
                                  <p:stCondLst>
                                    <p:cond delay="0"/>
                                  </p:stCondLst>
                                  <p:childTnLst>
                                    <p:animRot by="-21600000">
                                      <p:cBhvr>
                                        <p:cTn id="478" dur="3000" fill="hold"/>
                                        <p:tgtEl>
                                          <p:spTgt spid="40"/>
                                        </p:tgtEl>
                                        <p:attrNameLst>
                                          <p:attrName>r</p:attrName>
                                        </p:attrNameLst>
                                      </p:cBhvr>
                                    </p:animRot>
                                  </p:childTnLst>
                                </p:cTn>
                              </p:par>
                              <p:par>
                                <p:cTn id="479" presetID="8" presetClass="emph" presetSubtype="0" fill="hold" grpId="2" nodeType="withEffect">
                                  <p:stCondLst>
                                    <p:cond delay="0"/>
                                  </p:stCondLst>
                                  <p:childTnLst>
                                    <p:animRot by="-21600000">
                                      <p:cBhvr>
                                        <p:cTn id="480" dur="3000" fill="hold"/>
                                        <p:tgtEl>
                                          <p:spTgt spid="42"/>
                                        </p:tgtEl>
                                        <p:attrNameLst>
                                          <p:attrName>r</p:attrName>
                                        </p:attrNameLst>
                                      </p:cBhvr>
                                    </p:animRot>
                                  </p:childTnLst>
                                </p:cTn>
                              </p:par>
                              <p:par>
                                <p:cTn id="481" presetID="8" presetClass="emph" presetSubtype="0" fill="hold" grpId="2" nodeType="withEffect">
                                  <p:stCondLst>
                                    <p:cond delay="0"/>
                                  </p:stCondLst>
                                  <p:childTnLst>
                                    <p:animRot by="-21600000">
                                      <p:cBhvr>
                                        <p:cTn id="482" dur="3000" fill="hold"/>
                                        <p:tgtEl>
                                          <p:spTgt spid="44"/>
                                        </p:tgtEl>
                                        <p:attrNameLst>
                                          <p:attrName>r</p:attrName>
                                        </p:attrNameLst>
                                      </p:cBhvr>
                                    </p:animRot>
                                  </p:childTnLst>
                                </p:cTn>
                              </p:par>
                              <p:par>
                                <p:cTn id="483" presetID="8" presetClass="emph" presetSubtype="0" fill="hold" grpId="2" nodeType="withEffect">
                                  <p:stCondLst>
                                    <p:cond delay="0"/>
                                  </p:stCondLst>
                                  <p:childTnLst>
                                    <p:animRot by="-21600000">
                                      <p:cBhvr>
                                        <p:cTn id="484" dur="3000" fill="hold"/>
                                        <p:tgtEl>
                                          <p:spTgt spid="46"/>
                                        </p:tgtEl>
                                        <p:attrNameLst>
                                          <p:attrName>r</p:attrName>
                                        </p:attrNameLst>
                                      </p:cBhvr>
                                    </p:animRot>
                                  </p:childTnLst>
                                </p:cTn>
                              </p:par>
                              <p:par>
                                <p:cTn id="485" presetID="8" presetClass="emph" presetSubtype="0" fill="hold" grpId="2" nodeType="withEffect">
                                  <p:stCondLst>
                                    <p:cond delay="0"/>
                                  </p:stCondLst>
                                  <p:childTnLst>
                                    <p:animRot by="-21600000">
                                      <p:cBhvr>
                                        <p:cTn id="486" dur="3000" fill="hold"/>
                                        <p:tgtEl>
                                          <p:spTgt spid="48"/>
                                        </p:tgtEl>
                                        <p:attrNameLst>
                                          <p:attrName>r</p:attrName>
                                        </p:attrNameLst>
                                      </p:cBhvr>
                                    </p:animRot>
                                  </p:childTnLst>
                                </p:cTn>
                              </p:par>
                              <p:par>
                                <p:cTn id="487" presetID="8" presetClass="emph" presetSubtype="0" fill="hold" grpId="2" nodeType="withEffect">
                                  <p:stCondLst>
                                    <p:cond delay="0"/>
                                  </p:stCondLst>
                                  <p:childTnLst>
                                    <p:animRot by="-21600000">
                                      <p:cBhvr>
                                        <p:cTn id="488" dur="3000" fill="hold"/>
                                        <p:tgtEl>
                                          <p:spTgt spid="50"/>
                                        </p:tgtEl>
                                        <p:attrNameLst>
                                          <p:attrName>r</p:attrName>
                                        </p:attrNameLst>
                                      </p:cBhvr>
                                    </p:animRot>
                                  </p:childTnLst>
                                </p:cTn>
                              </p:par>
                              <p:par>
                                <p:cTn id="489" presetID="17" presetClass="entr" presetSubtype="1" fill="hold" nodeType="withEffect">
                                  <p:stCondLst>
                                    <p:cond delay="0"/>
                                  </p:stCondLst>
                                  <p:childTnLst>
                                    <p:set>
                                      <p:cBhvr>
                                        <p:cTn id="490" dur="1" fill="hold">
                                          <p:stCondLst>
                                            <p:cond delay="0"/>
                                          </p:stCondLst>
                                        </p:cTn>
                                        <p:tgtEl>
                                          <p:spTgt spid="2"/>
                                        </p:tgtEl>
                                        <p:attrNameLst>
                                          <p:attrName>style.visibility</p:attrName>
                                        </p:attrNameLst>
                                      </p:cBhvr>
                                      <p:to>
                                        <p:strVal val="visible"/>
                                      </p:to>
                                    </p:set>
                                    <p:anim calcmode="lin" valueType="num">
                                      <p:cBhvr>
                                        <p:cTn id="491" dur="3000" fill="hold"/>
                                        <p:tgtEl>
                                          <p:spTgt spid="2"/>
                                        </p:tgtEl>
                                        <p:attrNameLst>
                                          <p:attrName>ppt_x</p:attrName>
                                        </p:attrNameLst>
                                      </p:cBhvr>
                                      <p:tavLst>
                                        <p:tav tm="0">
                                          <p:val>
                                            <p:strVal val="#ppt_x"/>
                                          </p:val>
                                        </p:tav>
                                        <p:tav tm="100000">
                                          <p:val>
                                            <p:strVal val="#ppt_x"/>
                                          </p:val>
                                        </p:tav>
                                      </p:tavLst>
                                    </p:anim>
                                    <p:anim calcmode="lin" valueType="num">
                                      <p:cBhvr>
                                        <p:cTn id="492" dur="3000" fill="hold"/>
                                        <p:tgtEl>
                                          <p:spTgt spid="2"/>
                                        </p:tgtEl>
                                        <p:attrNameLst>
                                          <p:attrName>ppt_y</p:attrName>
                                        </p:attrNameLst>
                                      </p:cBhvr>
                                      <p:tavLst>
                                        <p:tav tm="0">
                                          <p:val>
                                            <p:strVal val="#ppt_y-#ppt_h/2"/>
                                          </p:val>
                                        </p:tav>
                                        <p:tav tm="100000">
                                          <p:val>
                                            <p:strVal val="#ppt_y"/>
                                          </p:val>
                                        </p:tav>
                                      </p:tavLst>
                                    </p:anim>
                                    <p:anim calcmode="lin" valueType="num">
                                      <p:cBhvr>
                                        <p:cTn id="493" dur="3000" fill="hold"/>
                                        <p:tgtEl>
                                          <p:spTgt spid="2"/>
                                        </p:tgtEl>
                                        <p:attrNameLst>
                                          <p:attrName>ppt_w</p:attrName>
                                        </p:attrNameLst>
                                      </p:cBhvr>
                                      <p:tavLst>
                                        <p:tav tm="0">
                                          <p:val>
                                            <p:strVal val="#ppt_w"/>
                                          </p:val>
                                        </p:tav>
                                        <p:tav tm="100000">
                                          <p:val>
                                            <p:strVal val="#ppt_w"/>
                                          </p:val>
                                        </p:tav>
                                      </p:tavLst>
                                    </p:anim>
                                    <p:anim calcmode="lin" valueType="num">
                                      <p:cBhvr>
                                        <p:cTn id="49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8" y="928676"/>
            <a:ext cx="5643602" cy="3416320"/>
          </a:xfrm>
          <a:prstGeom prst="rect">
            <a:avLst/>
          </a:prstGeom>
          <a:noFill/>
        </p:spPr>
        <p:txBody>
          <a:bodyPr wrap="square" rtlCol="0">
            <a:spAutoFit/>
          </a:bodyPr>
          <a:lstStyle/>
          <a:p>
            <a:pPr algn="ctr"/>
            <a:r>
              <a:rPr lang="es-PE" b="1" dirty="0" smtClean="0">
                <a:solidFill>
                  <a:schemeClr val="bg1"/>
                </a:solidFill>
                <a:latin typeface="Agency FB" pitchFamily="34" charset="0"/>
              </a:rPr>
              <a:t>No estás deprimido estas distraído. </a:t>
            </a:r>
          </a:p>
          <a:p>
            <a:r>
              <a:rPr lang="es-PE" b="1" dirty="0" smtClean="0">
                <a:solidFill>
                  <a:schemeClr val="bg1"/>
                </a:solidFill>
                <a:latin typeface="Agency FB" pitchFamily="34" charset="0"/>
              </a:rPr>
              <a:t>Por eso, crees que perdiste algo, lo que es imposible porque todo te fue dado, no hiciste ni un solo pelo de tu cabeza, por lo tanto no puedes ser dueño de nada, además la vida no te quita cosas, te libera de cosas, te aliviana para que vueles más alto, para que alcances la plenitud. De la cuna a la tumba, es una escuela, por eso lo que llamas problemas son lecciones y la vida es dinámica, por eso está en constante movimiento. Solo debes estar atento al presente, mi madre decía: “yo me encargo del presente, el futuro es asunto de Dios” Jesús decía: “el mañana no interesa, él traerá nueva experiencia, a cada día le basta con su propio afán</a:t>
            </a:r>
          </a:p>
          <a:p>
            <a:endParaRPr lang="es-PE" dirty="0"/>
          </a:p>
        </p:txBody>
      </p:sp>
    </p:spTree>
  </p:cSld>
  <p:clrMapOvr>
    <a:masterClrMapping/>
  </p:clrMapOvr>
  <p:transition advTm="4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ñio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86772">
            <a:off x="3810788" y="2953554"/>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7990565">
            <a:off x="3810588" y="595900"/>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001241">
            <a:off x="2521169" y="1663938"/>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706737">
            <a:off x="5166529" y="1808966"/>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05355">
            <a:off x="2869083" y="2511906"/>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7" y="2571759"/>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857479" y="928685"/>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714876" y="928676"/>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úo'p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8525565">
            <a:off x="4540661" y="1464315"/>
            <a:ext cx="1071570" cy="1428742"/>
          </a:xfrm>
          <a:prstGeom prst="moon">
            <a:avLst>
              <a:gd name="adj" fmla="val 48118"/>
            </a:avLst>
          </a:prstGeom>
          <a:blipFill>
            <a:blip r:embed="rId3"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046902">
            <a:off x="3270934" y="2531646"/>
            <a:ext cx="1071570" cy="1428742"/>
          </a:xfrm>
          <a:prstGeom prst="moon">
            <a:avLst/>
          </a:prstGeom>
          <a:blipFill>
            <a:blip r:embed="rId3"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3490997">
            <a:off x="4276934" y="2241634"/>
            <a:ext cx="1071570" cy="1428742"/>
          </a:xfrm>
          <a:prstGeom prst="moon">
            <a:avLst>
              <a:gd name="adj" fmla="val 41721"/>
            </a:avLst>
          </a:prstGeom>
          <a:blipFill>
            <a:blip r:embed="rId3"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2168792">
            <a:off x="3390043" y="1535829"/>
            <a:ext cx="1071570" cy="1428742"/>
          </a:xfrm>
          <a:prstGeom prst="moon">
            <a:avLst/>
          </a:prstGeom>
          <a:blipFill>
            <a:blip r:embed="rId3"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92161">
            <a:off x="2787630" y="3141232"/>
            <a:ext cx="807053" cy="1004173"/>
          </a:xfrm>
          <a:prstGeom prst="moon">
            <a:avLst/>
          </a:prstGeom>
          <a:blipFill>
            <a:blip r:embed="rId4"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354482">
            <a:off x="3012665" y="1356468"/>
            <a:ext cx="807053" cy="1004173"/>
          </a:xfrm>
          <a:prstGeom prst="moon">
            <a:avLst>
              <a:gd name="adj" fmla="val 48915"/>
            </a:avLst>
          </a:prstGeom>
          <a:blipFill>
            <a:blip r:embed="rId4"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8437421">
            <a:off x="5227557" y="1213577"/>
            <a:ext cx="807053" cy="1004173"/>
          </a:xfrm>
          <a:prstGeom prst="moon">
            <a:avLst/>
          </a:prstGeom>
          <a:blipFill>
            <a:blip r:embed="rId4"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3260005">
            <a:off x="4945294" y="2927643"/>
            <a:ext cx="807053" cy="1004173"/>
          </a:xfrm>
          <a:prstGeom prst="moon">
            <a:avLst/>
          </a:prstGeom>
          <a:blipFill>
            <a:blip r:embed="rId4"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2354482">
            <a:off x="2704681" y="1100785"/>
            <a:ext cx="628509" cy="870229"/>
          </a:xfrm>
          <a:prstGeom prst="moon">
            <a:avLst>
              <a:gd name="adj" fmla="val 48915"/>
            </a:avLst>
          </a:prstGeom>
          <a:blipFill>
            <a:blip r:embed="rId5"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415581">
            <a:off x="5706259" y="957609"/>
            <a:ext cx="628509" cy="870229"/>
          </a:xfrm>
          <a:prstGeom prst="moon">
            <a:avLst>
              <a:gd name="adj" fmla="val 48915"/>
            </a:avLst>
          </a:prstGeom>
          <a:blipFill>
            <a:blip r:embed="rId5"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9798253">
            <a:off x="2461552" y="3456426"/>
            <a:ext cx="628509" cy="870229"/>
          </a:xfrm>
          <a:prstGeom prst="moon">
            <a:avLst>
              <a:gd name="adj" fmla="val 48915"/>
            </a:avLst>
          </a:prstGeom>
          <a:blipFill>
            <a:blip r:embed="rId5"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3606610">
            <a:off x="5402084" y="3462513"/>
            <a:ext cx="627579" cy="785069"/>
          </a:xfrm>
          <a:prstGeom prst="moon">
            <a:avLst>
              <a:gd name="adj" fmla="val 48915"/>
            </a:avLst>
          </a:prstGeom>
          <a:blipFill>
            <a:blip r:embed="rId6"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2354482">
            <a:off x="2403352" y="902637"/>
            <a:ext cx="408209" cy="742450"/>
          </a:xfrm>
          <a:prstGeom prst="moon">
            <a:avLst>
              <a:gd name="adj" fmla="val 56792"/>
            </a:avLst>
          </a:prstGeom>
          <a:blipFill>
            <a:blip r:embed="rId7"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9481779">
            <a:off x="2248671" y="3764444"/>
            <a:ext cx="408209" cy="742450"/>
          </a:xfrm>
          <a:prstGeom prst="moon">
            <a:avLst>
              <a:gd name="adj" fmla="val 56792"/>
            </a:avLst>
          </a:prstGeom>
          <a:blipFill>
            <a:blip r:embed="rId7"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3134416">
            <a:off x="5902881" y="3760597"/>
            <a:ext cx="408209" cy="742450"/>
          </a:xfrm>
          <a:prstGeom prst="moon">
            <a:avLst>
              <a:gd name="adj" fmla="val 56792"/>
            </a:avLst>
          </a:prstGeom>
          <a:blipFill>
            <a:blip r:embed="rId7"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462787">
            <a:off x="6139868" y="739754"/>
            <a:ext cx="408209" cy="742450"/>
          </a:xfrm>
          <a:prstGeom prst="moon">
            <a:avLst>
              <a:gd name="adj" fmla="val 56792"/>
            </a:avLst>
          </a:prstGeom>
          <a:blipFill>
            <a:blip r:embed="rId7"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354482">
            <a:off x="2062771" y="779308"/>
            <a:ext cx="408209" cy="569101"/>
          </a:xfrm>
          <a:prstGeom prst="moon">
            <a:avLst>
              <a:gd name="adj" fmla="val 56792"/>
            </a:avLst>
          </a:prstGeom>
          <a:blipFill>
            <a:blip r:embed="rId8"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9760969">
            <a:off x="1902467" y="4064809"/>
            <a:ext cx="408209" cy="569101"/>
          </a:xfrm>
          <a:prstGeom prst="moon">
            <a:avLst>
              <a:gd name="adj" fmla="val 56792"/>
            </a:avLst>
          </a:prstGeom>
          <a:blipFill>
            <a:blip r:embed="rId8"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3583491">
            <a:off x="6214904" y="4131446"/>
            <a:ext cx="408209" cy="569101"/>
          </a:xfrm>
          <a:prstGeom prst="moon">
            <a:avLst>
              <a:gd name="adj" fmla="val 56792"/>
            </a:avLst>
          </a:prstGeom>
          <a:blipFill>
            <a:blip r:embed="rId8"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8150633">
            <a:off x="6427065" y="561827"/>
            <a:ext cx="408209" cy="569101"/>
          </a:xfrm>
          <a:prstGeom prst="moon">
            <a:avLst>
              <a:gd name="adj" fmla="val 56792"/>
            </a:avLst>
          </a:prstGeom>
          <a:blipFill>
            <a:blip r:embed="rId8"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20176070">
            <a:off x="1494624" y="4422372"/>
            <a:ext cx="408209" cy="413238"/>
          </a:xfrm>
          <a:prstGeom prst="moon">
            <a:avLst>
              <a:gd name="adj" fmla="val 56792"/>
            </a:avLst>
          </a:prstGeom>
          <a:blipFill>
            <a:blip r:embed="rId9"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2574345">
            <a:off x="1729104" y="583727"/>
            <a:ext cx="408209" cy="413238"/>
          </a:xfrm>
          <a:prstGeom prst="moon">
            <a:avLst>
              <a:gd name="adj" fmla="val 56792"/>
            </a:avLst>
          </a:prstGeom>
          <a:blipFill>
            <a:blip r:embed="rId9"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381664">
            <a:off x="6728903" y="368711"/>
            <a:ext cx="408209" cy="413238"/>
          </a:xfrm>
          <a:prstGeom prst="moon">
            <a:avLst>
              <a:gd name="adj" fmla="val 56792"/>
            </a:avLst>
          </a:prstGeom>
          <a:blipFill>
            <a:blip r:embed="rId9"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3497360">
            <a:off x="6443530" y="4440490"/>
            <a:ext cx="408209" cy="413238"/>
          </a:xfrm>
          <a:prstGeom prst="moon">
            <a:avLst>
              <a:gd name="adj" fmla="val 56792"/>
            </a:avLst>
          </a:prstGeom>
          <a:blipFill>
            <a:blip r:embed="rId9" cstate="print">
              <a:duotone>
                <a:prstClr val="black"/>
                <a:srgbClr val="FF99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3" presetClass="entr" presetSubtype="528"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iterate type="lt">
                                    <p:tmPct val="0"/>
                                  </p:iterate>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iterate type="lt">
                                    <p:tmPct val="0"/>
                                  </p:iterate>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iterate type="lt">
                                    <p:tmPct val="0"/>
                                  </p:iterate>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iterate type="lt">
                                    <p:tmPct val="0"/>
                                  </p:iterate>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iterate type="lt">
                                    <p:tmPct val="0"/>
                                  </p:iterate>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iterate type="lt">
                                    <p:tmPct val="0"/>
                                  </p:iterate>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iterate type="lt">
                                    <p:tmPct val="0"/>
                                  </p:iterate>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iterate type="lt">
                                    <p:tmPct val="0"/>
                                  </p:iterate>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iterate type="lt">
                                    <p:tmPct val="0"/>
                                  </p:iterate>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iterate type="lt">
                                    <p:tmPct val="0"/>
                                  </p:iterate>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fltVal val="0"/>
                                          </p:val>
                                        </p:tav>
                                        <p:tav tm="100000">
                                          <p:val>
                                            <p:strVal val="#ppt_w"/>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ppt_x</p:attrName>
                                        </p:attrNameLst>
                                      </p:cBhvr>
                                      <p:tavLst>
                                        <p:tav tm="0">
                                          <p:val>
                                            <p:fltVal val="0.5"/>
                                          </p:val>
                                        </p:tav>
                                        <p:tav tm="100000">
                                          <p:val>
                                            <p:strVal val="#ppt_x"/>
                                          </p:val>
                                        </p:tav>
                                      </p:tavLst>
                                    </p:anim>
                                    <p:anim calcmode="lin" valueType="num">
                                      <p:cBhvr>
                                        <p:cTn id="85" dur="3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iterate type="lt">
                                    <p:tmPct val="0"/>
                                  </p:iterate>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fltVal val="0"/>
                                          </p:val>
                                        </p:tav>
                                        <p:tav tm="100000">
                                          <p:val>
                                            <p:strVal val="#ppt_w"/>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ppt_x</p:attrName>
                                        </p:attrNameLst>
                                      </p:cBhvr>
                                      <p:tavLst>
                                        <p:tav tm="0">
                                          <p:val>
                                            <p:fltVal val="0.5"/>
                                          </p:val>
                                        </p:tav>
                                        <p:tav tm="100000">
                                          <p:val>
                                            <p:strVal val="#ppt_x"/>
                                          </p:val>
                                        </p:tav>
                                      </p:tavLst>
                                    </p:anim>
                                    <p:anim calcmode="lin" valueType="num">
                                      <p:cBhvr>
                                        <p:cTn id="91" dur="3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iterate type="lt">
                                    <p:tmPct val="0"/>
                                  </p:iterate>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fltVal val="0"/>
                                          </p:val>
                                        </p:tav>
                                        <p:tav tm="100000">
                                          <p:val>
                                            <p:strVal val="#ppt_w"/>
                                          </p:val>
                                        </p:tav>
                                      </p:tavLst>
                                    </p:anim>
                                    <p:anim calcmode="lin" valueType="num">
                                      <p:cBhvr>
                                        <p:cTn id="95" dur="3000" fill="hold"/>
                                        <p:tgtEl>
                                          <p:spTgt spid="17"/>
                                        </p:tgtEl>
                                        <p:attrNameLst>
                                          <p:attrName>ppt_h</p:attrName>
                                        </p:attrNameLst>
                                      </p:cBhvr>
                                      <p:tavLst>
                                        <p:tav tm="0">
                                          <p:val>
                                            <p:fltVal val="0"/>
                                          </p:val>
                                        </p:tav>
                                        <p:tav tm="100000">
                                          <p:val>
                                            <p:strVal val="#ppt_h"/>
                                          </p:val>
                                        </p:tav>
                                      </p:tavLst>
                                    </p:anim>
                                    <p:anim calcmode="lin" valueType="num">
                                      <p:cBhvr>
                                        <p:cTn id="96" dur="3000" fill="hold"/>
                                        <p:tgtEl>
                                          <p:spTgt spid="17"/>
                                        </p:tgtEl>
                                        <p:attrNameLst>
                                          <p:attrName>ppt_x</p:attrName>
                                        </p:attrNameLst>
                                      </p:cBhvr>
                                      <p:tavLst>
                                        <p:tav tm="0">
                                          <p:val>
                                            <p:fltVal val="0.5"/>
                                          </p:val>
                                        </p:tav>
                                        <p:tav tm="100000">
                                          <p:val>
                                            <p:strVal val="#ppt_x"/>
                                          </p:val>
                                        </p:tav>
                                      </p:tavLst>
                                    </p:anim>
                                    <p:anim calcmode="lin" valueType="num">
                                      <p:cBhvr>
                                        <p:cTn id="97" dur="3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iterate type="lt">
                                    <p:tmPct val="0"/>
                                  </p:iterate>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iterate type="lt">
                                    <p:tmPct val="0"/>
                                  </p:iterate>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fltVal val="0"/>
                                          </p:val>
                                        </p:tav>
                                        <p:tav tm="100000">
                                          <p:val>
                                            <p:strVal val="#ppt_w"/>
                                          </p:val>
                                        </p:tav>
                                      </p:tavLst>
                                    </p:anim>
                                    <p:anim calcmode="lin" valueType="num">
                                      <p:cBhvr>
                                        <p:cTn id="107" dur="3000" fill="hold"/>
                                        <p:tgtEl>
                                          <p:spTgt spid="19"/>
                                        </p:tgtEl>
                                        <p:attrNameLst>
                                          <p:attrName>ppt_h</p:attrName>
                                        </p:attrNameLst>
                                      </p:cBhvr>
                                      <p:tavLst>
                                        <p:tav tm="0">
                                          <p:val>
                                            <p:fltVal val="0"/>
                                          </p:val>
                                        </p:tav>
                                        <p:tav tm="100000">
                                          <p:val>
                                            <p:strVal val="#ppt_h"/>
                                          </p:val>
                                        </p:tav>
                                      </p:tavLst>
                                    </p:anim>
                                    <p:anim calcmode="lin" valueType="num">
                                      <p:cBhvr>
                                        <p:cTn id="108" dur="3000" fill="hold"/>
                                        <p:tgtEl>
                                          <p:spTgt spid="19"/>
                                        </p:tgtEl>
                                        <p:attrNameLst>
                                          <p:attrName>ppt_x</p:attrName>
                                        </p:attrNameLst>
                                      </p:cBhvr>
                                      <p:tavLst>
                                        <p:tav tm="0">
                                          <p:val>
                                            <p:fltVal val="0.5"/>
                                          </p:val>
                                        </p:tav>
                                        <p:tav tm="100000">
                                          <p:val>
                                            <p:strVal val="#ppt_x"/>
                                          </p:val>
                                        </p:tav>
                                      </p:tavLst>
                                    </p:anim>
                                    <p:anim calcmode="lin" valueType="num">
                                      <p:cBhvr>
                                        <p:cTn id="109" dur="3000" fill="hold"/>
                                        <p:tgtEl>
                                          <p:spTgt spid="19"/>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iterate type="lt">
                                    <p:tmPct val="0"/>
                                  </p:iterate>
                                  <p:childTnLst>
                                    <p:set>
                                      <p:cBhvr>
                                        <p:cTn id="111" dur="1" fill="hold">
                                          <p:stCondLst>
                                            <p:cond delay="0"/>
                                          </p:stCondLst>
                                        </p:cTn>
                                        <p:tgtEl>
                                          <p:spTgt spid="20"/>
                                        </p:tgtEl>
                                        <p:attrNameLst>
                                          <p:attrName>style.visibility</p:attrName>
                                        </p:attrNameLst>
                                      </p:cBhvr>
                                      <p:to>
                                        <p:strVal val="visible"/>
                                      </p:to>
                                    </p:set>
                                    <p:anim calcmode="lin" valueType="num">
                                      <p:cBhvr>
                                        <p:cTn id="112" dur="3000" fill="hold"/>
                                        <p:tgtEl>
                                          <p:spTgt spid="20"/>
                                        </p:tgtEl>
                                        <p:attrNameLst>
                                          <p:attrName>ppt_w</p:attrName>
                                        </p:attrNameLst>
                                      </p:cBhvr>
                                      <p:tavLst>
                                        <p:tav tm="0">
                                          <p:val>
                                            <p:fltVal val="0"/>
                                          </p:val>
                                        </p:tav>
                                        <p:tav tm="100000">
                                          <p:val>
                                            <p:strVal val="#ppt_w"/>
                                          </p:val>
                                        </p:tav>
                                      </p:tavLst>
                                    </p:anim>
                                    <p:anim calcmode="lin" valueType="num">
                                      <p:cBhvr>
                                        <p:cTn id="113" dur="3000" fill="hold"/>
                                        <p:tgtEl>
                                          <p:spTgt spid="20"/>
                                        </p:tgtEl>
                                        <p:attrNameLst>
                                          <p:attrName>ppt_h</p:attrName>
                                        </p:attrNameLst>
                                      </p:cBhvr>
                                      <p:tavLst>
                                        <p:tav tm="0">
                                          <p:val>
                                            <p:fltVal val="0"/>
                                          </p:val>
                                        </p:tav>
                                        <p:tav tm="100000">
                                          <p:val>
                                            <p:strVal val="#ppt_h"/>
                                          </p:val>
                                        </p:tav>
                                      </p:tavLst>
                                    </p:anim>
                                    <p:anim calcmode="lin" valueType="num">
                                      <p:cBhvr>
                                        <p:cTn id="114" dur="3000" fill="hold"/>
                                        <p:tgtEl>
                                          <p:spTgt spid="20"/>
                                        </p:tgtEl>
                                        <p:attrNameLst>
                                          <p:attrName>ppt_x</p:attrName>
                                        </p:attrNameLst>
                                      </p:cBhvr>
                                      <p:tavLst>
                                        <p:tav tm="0">
                                          <p:val>
                                            <p:fltVal val="0.5"/>
                                          </p:val>
                                        </p:tav>
                                        <p:tav tm="100000">
                                          <p:val>
                                            <p:strVal val="#ppt_x"/>
                                          </p:val>
                                        </p:tav>
                                      </p:tavLst>
                                    </p:anim>
                                    <p:anim calcmode="lin" valueType="num">
                                      <p:cBhvr>
                                        <p:cTn id="115" dur="3000" fill="hold"/>
                                        <p:tgtEl>
                                          <p:spTgt spid="20"/>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iterate type="lt">
                                    <p:tmPct val="0"/>
                                  </p:iterate>
                                  <p:childTnLst>
                                    <p:set>
                                      <p:cBhvr>
                                        <p:cTn id="117" dur="1" fill="hold">
                                          <p:stCondLst>
                                            <p:cond delay="0"/>
                                          </p:stCondLst>
                                        </p:cTn>
                                        <p:tgtEl>
                                          <p:spTgt spid="21"/>
                                        </p:tgtEl>
                                        <p:attrNameLst>
                                          <p:attrName>style.visibility</p:attrName>
                                        </p:attrNameLst>
                                      </p:cBhvr>
                                      <p:to>
                                        <p:strVal val="visible"/>
                                      </p:to>
                                    </p:set>
                                    <p:anim calcmode="lin" valueType="num">
                                      <p:cBhvr>
                                        <p:cTn id="118" dur="3000" fill="hold"/>
                                        <p:tgtEl>
                                          <p:spTgt spid="21"/>
                                        </p:tgtEl>
                                        <p:attrNameLst>
                                          <p:attrName>ppt_w</p:attrName>
                                        </p:attrNameLst>
                                      </p:cBhvr>
                                      <p:tavLst>
                                        <p:tav tm="0">
                                          <p:val>
                                            <p:fltVal val="0"/>
                                          </p:val>
                                        </p:tav>
                                        <p:tav tm="100000">
                                          <p:val>
                                            <p:strVal val="#ppt_w"/>
                                          </p:val>
                                        </p:tav>
                                      </p:tavLst>
                                    </p:anim>
                                    <p:anim calcmode="lin" valueType="num">
                                      <p:cBhvr>
                                        <p:cTn id="119" dur="3000" fill="hold"/>
                                        <p:tgtEl>
                                          <p:spTgt spid="21"/>
                                        </p:tgtEl>
                                        <p:attrNameLst>
                                          <p:attrName>ppt_h</p:attrName>
                                        </p:attrNameLst>
                                      </p:cBhvr>
                                      <p:tavLst>
                                        <p:tav tm="0">
                                          <p:val>
                                            <p:fltVal val="0"/>
                                          </p:val>
                                        </p:tav>
                                        <p:tav tm="100000">
                                          <p:val>
                                            <p:strVal val="#ppt_h"/>
                                          </p:val>
                                        </p:tav>
                                      </p:tavLst>
                                    </p:anim>
                                    <p:anim calcmode="lin" valueType="num">
                                      <p:cBhvr>
                                        <p:cTn id="120" dur="3000" fill="hold"/>
                                        <p:tgtEl>
                                          <p:spTgt spid="21"/>
                                        </p:tgtEl>
                                        <p:attrNameLst>
                                          <p:attrName>ppt_x</p:attrName>
                                        </p:attrNameLst>
                                      </p:cBhvr>
                                      <p:tavLst>
                                        <p:tav tm="0">
                                          <p:val>
                                            <p:fltVal val="0.5"/>
                                          </p:val>
                                        </p:tav>
                                        <p:tav tm="100000">
                                          <p:val>
                                            <p:strVal val="#ppt_x"/>
                                          </p:val>
                                        </p:tav>
                                      </p:tavLst>
                                    </p:anim>
                                    <p:anim calcmode="lin" valueType="num">
                                      <p:cBhvr>
                                        <p:cTn id="121" dur="3000" fill="hold"/>
                                        <p:tgtEl>
                                          <p:spTgt spid="21"/>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iterate type="lt">
                                    <p:tmPct val="0"/>
                                  </p:iterate>
                                  <p:childTnLst>
                                    <p:set>
                                      <p:cBhvr>
                                        <p:cTn id="123" dur="1" fill="hold">
                                          <p:stCondLst>
                                            <p:cond delay="0"/>
                                          </p:stCondLst>
                                        </p:cTn>
                                        <p:tgtEl>
                                          <p:spTgt spid="22"/>
                                        </p:tgtEl>
                                        <p:attrNameLst>
                                          <p:attrName>style.visibility</p:attrName>
                                        </p:attrNameLst>
                                      </p:cBhvr>
                                      <p:to>
                                        <p:strVal val="visible"/>
                                      </p:to>
                                    </p:set>
                                    <p:anim calcmode="lin" valueType="num">
                                      <p:cBhvr>
                                        <p:cTn id="124" dur="3000" fill="hold"/>
                                        <p:tgtEl>
                                          <p:spTgt spid="22"/>
                                        </p:tgtEl>
                                        <p:attrNameLst>
                                          <p:attrName>ppt_w</p:attrName>
                                        </p:attrNameLst>
                                      </p:cBhvr>
                                      <p:tavLst>
                                        <p:tav tm="0">
                                          <p:val>
                                            <p:fltVal val="0"/>
                                          </p:val>
                                        </p:tav>
                                        <p:tav tm="100000">
                                          <p:val>
                                            <p:strVal val="#ppt_w"/>
                                          </p:val>
                                        </p:tav>
                                      </p:tavLst>
                                    </p:anim>
                                    <p:anim calcmode="lin" valueType="num">
                                      <p:cBhvr>
                                        <p:cTn id="125" dur="3000" fill="hold"/>
                                        <p:tgtEl>
                                          <p:spTgt spid="22"/>
                                        </p:tgtEl>
                                        <p:attrNameLst>
                                          <p:attrName>ppt_h</p:attrName>
                                        </p:attrNameLst>
                                      </p:cBhvr>
                                      <p:tavLst>
                                        <p:tav tm="0">
                                          <p:val>
                                            <p:fltVal val="0"/>
                                          </p:val>
                                        </p:tav>
                                        <p:tav tm="100000">
                                          <p:val>
                                            <p:strVal val="#ppt_h"/>
                                          </p:val>
                                        </p:tav>
                                      </p:tavLst>
                                    </p:anim>
                                    <p:anim calcmode="lin" valueType="num">
                                      <p:cBhvr>
                                        <p:cTn id="126" dur="3000" fill="hold"/>
                                        <p:tgtEl>
                                          <p:spTgt spid="22"/>
                                        </p:tgtEl>
                                        <p:attrNameLst>
                                          <p:attrName>ppt_x</p:attrName>
                                        </p:attrNameLst>
                                      </p:cBhvr>
                                      <p:tavLst>
                                        <p:tav tm="0">
                                          <p:val>
                                            <p:fltVal val="0.5"/>
                                          </p:val>
                                        </p:tav>
                                        <p:tav tm="100000">
                                          <p:val>
                                            <p:strVal val="#ppt_x"/>
                                          </p:val>
                                        </p:tav>
                                      </p:tavLst>
                                    </p:anim>
                                    <p:anim calcmode="lin" valueType="num">
                                      <p:cBhvr>
                                        <p:cTn id="127" dur="3000" fill="hold"/>
                                        <p:tgtEl>
                                          <p:spTgt spid="22"/>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iterate type="lt">
                                    <p:tmPct val="0"/>
                                  </p:iterate>
                                  <p:childTnLst>
                                    <p:set>
                                      <p:cBhvr>
                                        <p:cTn id="129" dur="1" fill="hold">
                                          <p:stCondLst>
                                            <p:cond delay="0"/>
                                          </p:stCondLst>
                                        </p:cTn>
                                        <p:tgtEl>
                                          <p:spTgt spid="23"/>
                                        </p:tgtEl>
                                        <p:attrNameLst>
                                          <p:attrName>style.visibility</p:attrName>
                                        </p:attrNameLst>
                                      </p:cBhvr>
                                      <p:to>
                                        <p:strVal val="visible"/>
                                      </p:to>
                                    </p:set>
                                    <p:anim calcmode="lin" valueType="num">
                                      <p:cBhvr>
                                        <p:cTn id="130" dur="3000" fill="hold"/>
                                        <p:tgtEl>
                                          <p:spTgt spid="23"/>
                                        </p:tgtEl>
                                        <p:attrNameLst>
                                          <p:attrName>ppt_w</p:attrName>
                                        </p:attrNameLst>
                                      </p:cBhvr>
                                      <p:tavLst>
                                        <p:tav tm="0">
                                          <p:val>
                                            <p:fltVal val="0"/>
                                          </p:val>
                                        </p:tav>
                                        <p:tav tm="100000">
                                          <p:val>
                                            <p:strVal val="#ppt_w"/>
                                          </p:val>
                                        </p:tav>
                                      </p:tavLst>
                                    </p:anim>
                                    <p:anim calcmode="lin" valueType="num">
                                      <p:cBhvr>
                                        <p:cTn id="131" dur="3000" fill="hold"/>
                                        <p:tgtEl>
                                          <p:spTgt spid="23"/>
                                        </p:tgtEl>
                                        <p:attrNameLst>
                                          <p:attrName>ppt_h</p:attrName>
                                        </p:attrNameLst>
                                      </p:cBhvr>
                                      <p:tavLst>
                                        <p:tav tm="0">
                                          <p:val>
                                            <p:fltVal val="0"/>
                                          </p:val>
                                        </p:tav>
                                        <p:tav tm="100000">
                                          <p:val>
                                            <p:strVal val="#ppt_h"/>
                                          </p:val>
                                        </p:tav>
                                      </p:tavLst>
                                    </p:anim>
                                    <p:anim calcmode="lin" valueType="num">
                                      <p:cBhvr>
                                        <p:cTn id="132" dur="3000" fill="hold"/>
                                        <p:tgtEl>
                                          <p:spTgt spid="23"/>
                                        </p:tgtEl>
                                        <p:attrNameLst>
                                          <p:attrName>ppt_x</p:attrName>
                                        </p:attrNameLst>
                                      </p:cBhvr>
                                      <p:tavLst>
                                        <p:tav tm="0">
                                          <p:val>
                                            <p:fltVal val="0.5"/>
                                          </p:val>
                                        </p:tav>
                                        <p:tav tm="100000">
                                          <p:val>
                                            <p:strVal val="#ppt_x"/>
                                          </p:val>
                                        </p:tav>
                                      </p:tavLst>
                                    </p:anim>
                                    <p:anim calcmode="lin" valueType="num">
                                      <p:cBhvr>
                                        <p:cTn id="133" dur="3000" fill="hold"/>
                                        <p:tgtEl>
                                          <p:spTgt spid="23"/>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iterate type="lt">
                                    <p:tmPct val="0"/>
                                  </p:iterate>
                                  <p:childTnLst>
                                    <p:set>
                                      <p:cBhvr>
                                        <p:cTn id="135" dur="1" fill="hold">
                                          <p:stCondLst>
                                            <p:cond delay="0"/>
                                          </p:stCondLst>
                                        </p:cTn>
                                        <p:tgtEl>
                                          <p:spTgt spid="24"/>
                                        </p:tgtEl>
                                        <p:attrNameLst>
                                          <p:attrName>style.visibility</p:attrName>
                                        </p:attrNameLst>
                                      </p:cBhvr>
                                      <p:to>
                                        <p:strVal val="visible"/>
                                      </p:to>
                                    </p:set>
                                    <p:anim calcmode="lin" valueType="num">
                                      <p:cBhvr>
                                        <p:cTn id="136" dur="3000" fill="hold"/>
                                        <p:tgtEl>
                                          <p:spTgt spid="24"/>
                                        </p:tgtEl>
                                        <p:attrNameLst>
                                          <p:attrName>ppt_w</p:attrName>
                                        </p:attrNameLst>
                                      </p:cBhvr>
                                      <p:tavLst>
                                        <p:tav tm="0">
                                          <p:val>
                                            <p:fltVal val="0"/>
                                          </p:val>
                                        </p:tav>
                                        <p:tav tm="100000">
                                          <p:val>
                                            <p:strVal val="#ppt_w"/>
                                          </p:val>
                                        </p:tav>
                                      </p:tavLst>
                                    </p:anim>
                                    <p:anim calcmode="lin" valueType="num">
                                      <p:cBhvr>
                                        <p:cTn id="137" dur="3000" fill="hold"/>
                                        <p:tgtEl>
                                          <p:spTgt spid="24"/>
                                        </p:tgtEl>
                                        <p:attrNameLst>
                                          <p:attrName>ppt_h</p:attrName>
                                        </p:attrNameLst>
                                      </p:cBhvr>
                                      <p:tavLst>
                                        <p:tav tm="0">
                                          <p:val>
                                            <p:fltVal val="0"/>
                                          </p:val>
                                        </p:tav>
                                        <p:tav tm="100000">
                                          <p:val>
                                            <p:strVal val="#ppt_h"/>
                                          </p:val>
                                        </p:tav>
                                      </p:tavLst>
                                    </p:anim>
                                    <p:anim calcmode="lin" valueType="num">
                                      <p:cBhvr>
                                        <p:cTn id="138" dur="3000" fill="hold"/>
                                        <p:tgtEl>
                                          <p:spTgt spid="24"/>
                                        </p:tgtEl>
                                        <p:attrNameLst>
                                          <p:attrName>ppt_x</p:attrName>
                                        </p:attrNameLst>
                                      </p:cBhvr>
                                      <p:tavLst>
                                        <p:tav tm="0">
                                          <p:val>
                                            <p:fltVal val="0.5"/>
                                          </p:val>
                                        </p:tav>
                                        <p:tav tm="100000">
                                          <p:val>
                                            <p:strVal val="#ppt_x"/>
                                          </p:val>
                                        </p:tav>
                                      </p:tavLst>
                                    </p:anim>
                                    <p:anim calcmode="lin" valueType="num">
                                      <p:cBhvr>
                                        <p:cTn id="139" dur="3000" fill="hold"/>
                                        <p:tgtEl>
                                          <p:spTgt spid="24"/>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iterate type="lt">
                                    <p:tmPct val="0"/>
                                  </p:iterate>
                                  <p:childTnLst>
                                    <p:set>
                                      <p:cBhvr>
                                        <p:cTn id="141" dur="1" fill="hold">
                                          <p:stCondLst>
                                            <p:cond delay="0"/>
                                          </p:stCondLst>
                                        </p:cTn>
                                        <p:tgtEl>
                                          <p:spTgt spid="25"/>
                                        </p:tgtEl>
                                        <p:attrNameLst>
                                          <p:attrName>style.visibility</p:attrName>
                                        </p:attrNameLst>
                                      </p:cBhvr>
                                      <p:to>
                                        <p:strVal val="visible"/>
                                      </p:to>
                                    </p:set>
                                    <p:anim calcmode="lin" valueType="num">
                                      <p:cBhvr>
                                        <p:cTn id="142" dur="3000" fill="hold"/>
                                        <p:tgtEl>
                                          <p:spTgt spid="25"/>
                                        </p:tgtEl>
                                        <p:attrNameLst>
                                          <p:attrName>ppt_w</p:attrName>
                                        </p:attrNameLst>
                                      </p:cBhvr>
                                      <p:tavLst>
                                        <p:tav tm="0">
                                          <p:val>
                                            <p:fltVal val="0"/>
                                          </p:val>
                                        </p:tav>
                                        <p:tav tm="100000">
                                          <p:val>
                                            <p:strVal val="#ppt_w"/>
                                          </p:val>
                                        </p:tav>
                                      </p:tavLst>
                                    </p:anim>
                                    <p:anim calcmode="lin" valueType="num">
                                      <p:cBhvr>
                                        <p:cTn id="143" dur="3000" fill="hold"/>
                                        <p:tgtEl>
                                          <p:spTgt spid="25"/>
                                        </p:tgtEl>
                                        <p:attrNameLst>
                                          <p:attrName>ppt_h</p:attrName>
                                        </p:attrNameLst>
                                      </p:cBhvr>
                                      <p:tavLst>
                                        <p:tav tm="0">
                                          <p:val>
                                            <p:fltVal val="0"/>
                                          </p:val>
                                        </p:tav>
                                        <p:tav tm="100000">
                                          <p:val>
                                            <p:strVal val="#ppt_h"/>
                                          </p:val>
                                        </p:tav>
                                      </p:tavLst>
                                    </p:anim>
                                    <p:anim calcmode="lin" valueType="num">
                                      <p:cBhvr>
                                        <p:cTn id="144" dur="3000" fill="hold"/>
                                        <p:tgtEl>
                                          <p:spTgt spid="25"/>
                                        </p:tgtEl>
                                        <p:attrNameLst>
                                          <p:attrName>ppt_x</p:attrName>
                                        </p:attrNameLst>
                                      </p:cBhvr>
                                      <p:tavLst>
                                        <p:tav tm="0">
                                          <p:val>
                                            <p:fltVal val="0.5"/>
                                          </p:val>
                                        </p:tav>
                                        <p:tav tm="100000">
                                          <p:val>
                                            <p:strVal val="#ppt_x"/>
                                          </p:val>
                                        </p:tav>
                                      </p:tavLst>
                                    </p:anim>
                                    <p:anim calcmode="lin" valueType="num">
                                      <p:cBhvr>
                                        <p:cTn id="145" dur="3000" fill="hold"/>
                                        <p:tgtEl>
                                          <p:spTgt spid="25"/>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iterate type="lt">
                                    <p:tmPct val="0"/>
                                  </p:iterate>
                                  <p:childTnLst>
                                    <p:set>
                                      <p:cBhvr>
                                        <p:cTn id="147" dur="1" fill="hold">
                                          <p:stCondLst>
                                            <p:cond delay="0"/>
                                          </p:stCondLst>
                                        </p:cTn>
                                        <p:tgtEl>
                                          <p:spTgt spid="26"/>
                                        </p:tgtEl>
                                        <p:attrNameLst>
                                          <p:attrName>style.visibility</p:attrName>
                                        </p:attrNameLst>
                                      </p:cBhvr>
                                      <p:to>
                                        <p:strVal val="visible"/>
                                      </p:to>
                                    </p:set>
                                    <p:anim calcmode="lin" valueType="num">
                                      <p:cBhvr>
                                        <p:cTn id="148" dur="3000" fill="hold"/>
                                        <p:tgtEl>
                                          <p:spTgt spid="26"/>
                                        </p:tgtEl>
                                        <p:attrNameLst>
                                          <p:attrName>ppt_w</p:attrName>
                                        </p:attrNameLst>
                                      </p:cBhvr>
                                      <p:tavLst>
                                        <p:tav tm="0">
                                          <p:val>
                                            <p:fltVal val="0"/>
                                          </p:val>
                                        </p:tav>
                                        <p:tav tm="100000">
                                          <p:val>
                                            <p:strVal val="#ppt_w"/>
                                          </p:val>
                                        </p:tav>
                                      </p:tavLst>
                                    </p:anim>
                                    <p:anim calcmode="lin" valueType="num">
                                      <p:cBhvr>
                                        <p:cTn id="149" dur="3000" fill="hold"/>
                                        <p:tgtEl>
                                          <p:spTgt spid="26"/>
                                        </p:tgtEl>
                                        <p:attrNameLst>
                                          <p:attrName>ppt_h</p:attrName>
                                        </p:attrNameLst>
                                      </p:cBhvr>
                                      <p:tavLst>
                                        <p:tav tm="0">
                                          <p:val>
                                            <p:fltVal val="0"/>
                                          </p:val>
                                        </p:tav>
                                        <p:tav tm="100000">
                                          <p:val>
                                            <p:strVal val="#ppt_h"/>
                                          </p:val>
                                        </p:tav>
                                      </p:tavLst>
                                    </p:anim>
                                    <p:anim calcmode="lin" valueType="num">
                                      <p:cBhvr>
                                        <p:cTn id="150" dur="3000" fill="hold"/>
                                        <p:tgtEl>
                                          <p:spTgt spid="26"/>
                                        </p:tgtEl>
                                        <p:attrNameLst>
                                          <p:attrName>ppt_x</p:attrName>
                                        </p:attrNameLst>
                                      </p:cBhvr>
                                      <p:tavLst>
                                        <p:tav tm="0">
                                          <p:val>
                                            <p:fltVal val="0.5"/>
                                          </p:val>
                                        </p:tav>
                                        <p:tav tm="100000">
                                          <p:val>
                                            <p:strVal val="#ppt_x"/>
                                          </p:val>
                                        </p:tav>
                                      </p:tavLst>
                                    </p:anim>
                                    <p:anim calcmode="lin" valueType="num">
                                      <p:cBhvr>
                                        <p:cTn id="151" dur="3000" fill="hold"/>
                                        <p:tgtEl>
                                          <p:spTgt spid="26"/>
                                        </p:tgtEl>
                                        <p:attrNameLst>
                                          <p:attrName>ppt_y</p:attrName>
                                        </p:attrNameLst>
                                      </p:cBhvr>
                                      <p:tavLst>
                                        <p:tav tm="0">
                                          <p:val>
                                            <p:fltVal val="0.5"/>
                                          </p:val>
                                        </p:tav>
                                        <p:tav tm="100000">
                                          <p:val>
                                            <p:strVal val="#ppt_y"/>
                                          </p:val>
                                        </p:tav>
                                      </p:tavLst>
                                    </p:anim>
                                  </p:childTnLst>
                                </p:cTn>
                              </p:par>
                              <p:par>
                                <p:cTn id="152" presetID="35" presetClass="entr" presetSubtype="0" fill="hold" grpId="1" nodeType="withEffect">
                                  <p:stCondLst>
                                    <p:cond delay="0"/>
                                  </p:stCondLst>
                                  <p:iterate type="lt">
                                    <p:tmPct val="0"/>
                                  </p:iterate>
                                  <p:childTnLst>
                                    <p:set>
                                      <p:cBhvr>
                                        <p:cTn id="153" dur="1" fill="hold">
                                          <p:stCondLst>
                                            <p:cond delay="0"/>
                                          </p:stCondLst>
                                        </p:cTn>
                                        <p:tgtEl>
                                          <p:spTgt spid="3"/>
                                        </p:tgtEl>
                                        <p:attrNameLst>
                                          <p:attrName>style.visibility</p:attrName>
                                        </p:attrNameLst>
                                      </p:cBhvr>
                                      <p:to>
                                        <p:strVal val="visible"/>
                                      </p:to>
                                    </p:set>
                                    <p:animEffect transition="in" filter="fade">
                                      <p:cBhvr>
                                        <p:cTn id="154" dur="3000"/>
                                        <p:tgtEl>
                                          <p:spTgt spid="3"/>
                                        </p:tgtEl>
                                      </p:cBhvr>
                                    </p:animEffect>
                                    <p:anim calcmode="lin" valueType="num">
                                      <p:cBhvr>
                                        <p:cTn id="155" dur="3000" fill="hold"/>
                                        <p:tgtEl>
                                          <p:spTgt spid="3"/>
                                        </p:tgtEl>
                                        <p:attrNameLst>
                                          <p:attrName>style.rotation</p:attrName>
                                        </p:attrNameLst>
                                      </p:cBhvr>
                                      <p:tavLst>
                                        <p:tav tm="0">
                                          <p:val>
                                            <p:fltVal val="720"/>
                                          </p:val>
                                        </p:tav>
                                        <p:tav tm="100000">
                                          <p:val>
                                            <p:fltVal val="0"/>
                                          </p:val>
                                        </p:tav>
                                      </p:tavLst>
                                    </p:anim>
                                    <p:anim calcmode="lin" valueType="num">
                                      <p:cBhvr>
                                        <p:cTn id="156" dur="3000" fill="hold"/>
                                        <p:tgtEl>
                                          <p:spTgt spid="3"/>
                                        </p:tgtEl>
                                        <p:attrNameLst>
                                          <p:attrName>ppt_h</p:attrName>
                                        </p:attrNameLst>
                                      </p:cBhvr>
                                      <p:tavLst>
                                        <p:tav tm="0">
                                          <p:val>
                                            <p:fltVal val="0"/>
                                          </p:val>
                                        </p:tav>
                                        <p:tav tm="100000">
                                          <p:val>
                                            <p:strVal val="#ppt_h"/>
                                          </p:val>
                                        </p:tav>
                                      </p:tavLst>
                                    </p:anim>
                                    <p:anim calcmode="lin" valueType="num">
                                      <p:cBhvr>
                                        <p:cTn id="157" dur="3000" fill="hold"/>
                                        <p:tgtEl>
                                          <p:spTgt spid="3"/>
                                        </p:tgtEl>
                                        <p:attrNameLst>
                                          <p:attrName>ppt_w</p:attrName>
                                        </p:attrNameLst>
                                      </p:cBhvr>
                                      <p:tavLst>
                                        <p:tav tm="0">
                                          <p:val>
                                            <p:fltVal val="0"/>
                                          </p:val>
                                        </p:tav>
                                        <p:tav tm="100000">
                                          <p:val>
                                            <p:strVal val="#ppt_w"/>
                                          </p:val>
                                        </p:tav>
                                      </p:tavLst>
                                    </p:anim>
                                  </p:childTnLst>
                                </p:cTn>
                              </p:par>
                              <p:par>
                                <p:cTn id="158" presetID="35" presetClass="entr" presetSubtype="0" fill="hold" grpId="1" nodeType="withEffect">
                                  <p:stCondLst>
                                    <p:cond delay="0"/>
                                  </p:stCondLst>
                                  <p:iterate type="lt">
                                    <p:tmPct val="0"/>
                                  </p:iterate>
                                  <p:childTnLst>
                                    <p:set>
                                      <p:cBhvr>
                                        <p:cTn id="159" dur="1" fill="hold">
                                          <p:stCondLst>
                                            <p:cond delay="0"/>
                                          </p:stCondLst>
                                        </p:cTn>
                                        <p:tgtEl>
                                          <p:spTgt spid="4"/>
                                        </p:tgtEl>
                                        <p:attrNameLst>
                                          <p:attrName>style.visibility</p:attrName>
                                        </p:attrNameLst>
                                      </p:cBhvr>
                                      <p:to>
                                        <p:strVal val="visible"/>
                                      </p:to>
                                    </p:set>
                                    <p:animEffect transition="in" filter="fade">
                                      <p:cBhvr>
                                        <p:cTn id="160" dur="3000"/>
                                        <p:tgtEl>
                                          <p:spTgt spid="4"/>
                                        </p:tgtEl>
                                      </p:cBhvr>
                                    </p:animEffect>
                                    <p:anim calcmode="lin" valueType="num">
                                      <p:cBhvr>
                                        <p:cTn id="161" dur="3000" fill="hold"/>
                                        <p:tgtEl>
                                          <p:spTgt spid="4"/>
                                        </p:tgtEl>
                                        <p:attrNameLst>
                                          <p:attrName>style.rotation</p:attrName>
                                        </p:attrNameLst>
                                      </p:cBhvr>
                                      <p:tavLst>
                                        <p:tav tm="0">
                                          <p:val>
                                            <p:fltVal val="720"/>
                                          </p:val>
                                        </p:tav>
                                        <p:tav tm="100000">
                                          <p:val>
                                            <p:fltVal val="0"/>
                                          </p:val>
                                        </p:tav>
                                      </p:tavLst>
                                    </p:anim>
                                    <p:anim calcmode="lin" valueType="num">
                                      <p:cBhvr>
                                        <p:cTn id="162" dur="3000" fill="hold"/>
                                        <p:tgtEl>
                                          <p:spTgt spid="4"/>
                                        </p:tgtEl>
                                        <p:attrNameLst>
                                          <p:attrName>ppt_h</p:attrName>
                                        </p:attrNameLst>
                                      </p:cBhvr>
                                      <p:tavLst>
                                        <p:tav tm="0">
                                          <p:val>
                                            <p:fltVal val="0"/>
                                          </p:val>
                                        </p:tav>
                                        <p:tav tm="100000">
                                          <p:val>
                                            <p:strVal val="#ppt_h"/>
                                          </p:val>
                                        </p:tav>
                                      </p:tavLst>
                                    </p:anim>
                                    <p:anim calcmode="lin" valueType="num">
                                      <p:cBhvr>
                                        <p:cTn id="163" dur="3000" fill="hold"/>
                                        <p:tgtEl>
                                          <p:spTgt spid="4"/>
                                        </p:tgtEl>
                                        <p:attrNameLst>
                                          <p:attrName>ppt_w</p:attrName>
                                        </p:attrNameLst>
                                      </p:cBhvr>
                                      <p:tavLst>
                                        <p:tav tm="0">
                                          <p:val>
                                            <p:fltVal val="0"/>
                                          </p:val>
                                        </p:tav>
                                        <p:tav tm="100000">
                                          <p:val>
                                            <p:strVal val="#ppt_w"/>
                                          </p:val>
                                        </p:tav>
                                      </p:tavLst>
                                    </p:anim>
                                  </p:childTnLst>
                                </p:cTn>
                              </p:par>
                              <p:par>
                                <p:cTn id="164" presetID="35" presetClass="entr" presetSubtype="0" fill="hold" grpId="1" nodeType="withEffect">
                                  <p:stCondLst>
                                    <p:cond delay="0"/>
                                  </p:stCondLst>
                                  <p:iterate type="lt">
                                    <p:tmPct val="0"/>
                                  </p:iterate>
                                  <p:childTnLst>
                                    <p:set>
                                      <p:cBhvr>
                                        <p:cTn id="165" dur="1" fill="hold">
                                          <p:stCondLst>
                                            <p:cond delay="0"/>
                                          </p:stCondLst>
                                        </p:cTn>
                                        <p:tgtEl>
                                          <p:spTgt spid="5"/>
                                        </p:tgtEl>
                                        <p:attrNameLst>
                                          <p:attrName>style.visibility</p:attrName>
                                        </p:attrNameLst>
                                      </p:cBhvr>
                                      <p:to>
                                        <p:strVal val="visible"/>
                                      </p:to>
                                    </p:set>
                                    <p:animEffect transition="in" filter="fade">
                                      <p:cBhvr>
                                        <p:cTn id="166" dur="3000"/>
                                        <p:tgtEl>
                                          <p:spTgt spid="5"/>
                                        </p:tgtEl>
                                      </p:cBhvr>
                                    </p:animEffect>
                                    <p:anim calcmode="lin" valueType="num">
                                      <p:cBhvr>
                                        <p:cTn id="167" dur="3000" fill="hold"/>
                                        <p:tgtEl>
                                          <p:spTgt spid="5"/>
                                        </p:tgtEl>
                                        <p:attrNameLst>
                                          <p:attrName>style.rotation</p:attrName>
                                        </p:attrNameLst>
                                      </p:cBhvr>
                                      <p:tavLst>
                                        <p:tav tm="0">
                                          <p:val>
                                            <p:fltVal val="720"/>
                                          </p:val>
                                        </p:tav>
                                        <p:tav tm="100000">
                                          <p:val>
                                            <p:fltVal val="0"/>
                                          </p:val>
                                        </p:tav>
                                      </p:tavLst>
                                    </p:anim>
                                    <p:anim calcmode="lin" valueType="num">
                                      <p:cBhvr>
                                        <p:cTn id="168" dur="3000" fill="hold"/>
                                        <p:tgtEl>
                                          <p:spTgt spid="5"/>
                                        </p:tgtEl>
                                        <p:attrNameLst>
                                          <p:attrName>ppt_h</p:attrName>
                                        </p:attrNameLst>
                                      </p:cBhvr>
                                      <p:tavLst>
                                        <p:tav tm="0">
                                          <p:val>
                                            <p:fltVal val="0"/>
                                          </p:val>
                                        </p:tav>
                                        <p:tav tm="100000">
                                          <p:val>
                                            <p:strVal val="#ppt_h"/>
                                          </p:val>
                                        </p:tav>
                                      </p:tavLst>
                                    </p:anim>
                                    <p:anim calcmode="lin" valueType="num">
                                      <p:cBhvr>
                                        <p:cTn id="169" dur="3000" fill="hold"/>
                                        <p:tgtEl>
                                          <p:spTgt spid="5"/>
                                        </p:tgtEl>
                                        <p:attrNameLst>
                                          <p:attrName>ppt_w</p:attrName>
                                        </p:attrNameLst>
                                      </p:cBhvr>
                                      <p:tavLst>
                                        <p:tav tm="0">
                                          <p:val>
                                            <p:fltVal val="0"/>
                                          </p:val>
                                        </p:tav>
                                        <p:tav tm="100000">
                                          <p:val>
                                            <p:strVal val="#ppt_w"/>
                                          </p:val>
                                        </p:tav>
                                      </p:tavLst>
                                    </p:anim>
                                  </p:childTnLst>
                                </p:cTn>
                              </p:par>
                              <p:par>
                                <p:cTn id="170" presetID="35" presetClass="entr" presetSubtype="0" fill="hold" grpId="1" nodeType="withEffect">
                                  <p:stCondLst>
                                    <p:cond delay="0"/>
                                  </p:stCondLst>
                                  <p:iterate type="lt">
                                    <p:tmPct val="0"/>
                                  </p:iterate>
                                  <p:childTnLst>
                                    <p:set>
                                      <p:cBhvr>
                                        <p:cTn id="171" dur="1" fill="hold">
                                          <p:stCondLst>
                                            <p:cond delay="0"/>
                                          </p:stCondLst>
                                        </p:cTn>
                                        <p:tgtEl>
                                          <p:spTgt spid="6"/>
                                        </p:tgtEl>
                                        <p:attrNameLst>
                                          <p:attrName>style.visibility</p:attrName>
                                        </p:attrNameLst>
                                      </p:cBhvr>
                                      <p:to>
                                        <p:strVal val="visible"/>
                                      </p:to>
                                    </p:set>
                                    <p:animEffect transition="in" filter="fade">
                                      <p:cBhvr>
                                        <p:cTn id="172" dur="3000"/>
                                        <p:tgtEl>
                                          <p:spTgt spid="6"/>
                                        </p:tgtEl>
                                      </p:cBhvr>
                                    </p:animEffect>
                                    <p:anim calcmode="lin" valueType="num">
                                      <p:cBhvr>
                                        <p:cTn id="173" dur="3000" fill="hold"/>
                                        <p:tgtEl>
                                          <p:spTgt spid="6"/>
                                        </p:tgtEl>
                                        <p:attrNameLst>
                                          <p:attrName>style.rotation</p:attrName>
                                        </p:attrNameLst>
                                      </p:cBhvr>
                                      <p:tavLst>
                                        <p:tav tm="0">
                                          <p:val>
                                            <p:fltVal val="720"/>
                                          </p:val>
                                        </p:tav>
                                        <p:tav tm="100000">
                                          <p:val>
                                            <p:fltVal val="0"/>
                                          </p:val>
                                        </p:tav>
                                      </p:tavLst>
                                    </p:anim>
                                    <p:anim calcmode="lin" valueType="num">
                                      <p:cBhvr>
                                        <p:cTn id="174" dur="3000" fill="hold"/>
                                        <p:tgtEl>
                                          <p:spTgt spid="6"/>
                                        </p:tgtEl>
                                        <p:attrNameLst>
                                          <p:attrName>ppt_h</p:attrName>
                                        </p:attrNameLst>
                                      </p:cBhvr>
                                      <p:tavLst>
                                        <p:tav tm="0">
                                          <p:val>
                                            <p:fltVal val="0"/>
                                          </p:val>
                                        </p:tav>
                                        <p:tav tm="100000">
                                          <p:val>
                                            <p:strVal val="#ppt_h"/>
                                          </p:val>
                                        </p:tav>
                                      </p:tavLst>
                                    </p:anim>
                                    <p:anim calcmode="lin" valueType="num">
                                      <p:cBhvr>
                                        <p:cTn id="175" dur="3000" fill="hold"/>
                                        <p:tgtEl>
                                          <p:spTgt spid="6"/>
                                        </p:tgtEl>
                                        <p:attrNameLst>
                                          <p:attrName>ppt_w</p:attrName>
                                        </p:attrNameLst>
                                      </p:cBhvr>
                                      <p:tavLst>
                                        <p:tav tm="0">
                                          <p:val>
                                            <p:fltVal val="0"/>
                                          </p:val>
                                        </p:tav>
                                        <p:tav tm="100000">
                                          <p:val>
                                            <p:strVal val="#ppt_w"/>
                                          </p:val>
                                        </p:tav>
                                      </p:tavLst>
                                    </p:anim>
                                  </p:childTnLst>
                                </p:cTn>
                              </p:par>
                              <p:par>
                                <p:cTn id="176" presetID="35" presetClass="entr" presetSubtype="0" fill="hold" grpId="1" nodeType="withEffect">
                                  <p:stCondLst>
                                    <p:cond delay="0"/>
                                  </p:stCondLst>
                                  <p:iterate type="lt">
                                    <p:tmPct val="0"/>
                                  </p:iterate>
                                  <p:childTnLst>
                                    <p:set>
                                      <p:cBhvr>
                                        <p:cTn id="177" dur="1" fill="hold">
                                          <p:stCondLst>
                                            <p:cond delay="0"/>
                                          </p:stCondLst>
                                        </p:cTn>
                                        <p:tgtEl>
                                          <p:spTgt spid="7"/>
                                        </p:tgtEl>
                                        <p:attrNameLst>
                                          <p:attrName>style.visibility</p:attrName>
                                        </p:attrNameLst>
                                      </p:cBhvr>
                                      <p:to>
                                        <p:strVal val="visible"/>
                                      </p:to>
                                    </p:set>
                                    <p:animEffect transition="in" filter="fade">
                                      <p:cBhvr>
                                        <p:cTn id="178" dur="3000"/>
                                        <p:tgtEl>
                                          <p:spTgt spid="7"/>
                                        </p:tgtEl>
                                      </p:cBhvr>
                                    </p:animEffect>
                                    <p:anim calcmode="lin" valueType="num">
                                      <p:cBhvr>
                                        <p:cTn id="179" dur="3000" fill="hold"/>
                                        <p:tgtEl>
                                          <p:spTgt spid="7"/>
                                        </p:tgtEl>
                                        <p:attrNameLst>
                                          <p:attrName>style.rotation</p:attrName>
                                        </p:attrNameLst>
                                      </p:cBhvr>
                                      <p:tavLst>
                                        <p:tav tm="0">
                                          <p:val>
                                            <p:fltVal val="720"/>
                                          </p:val>
                                        </p:tav>
                                        <p:tav tm="100000">
                                          <p:val>
                                            <p:fltVal val="0"/>
                                          </p:val>
                                        </p:tav>
                                      </p:tavLst>
                                    </p:anim>
                                    <p:anim calcmode="lin" valueType="num">
                                      <p:cBhvr>
                                        <p:cTn id="180" dur="3000" fill="hold"/>
                                        <p:tgtEl>
                                          <p:spTgt spid="7"/>
                                        </p:tgtEl>
                                        <p:attrNameLst>
                                          <p:attrName>ppt_h</p:attrName>
                                        </p:attrNameLst>
                                      </p:cBhvr>
                                      <p:tavLst>
                                        <p:tav tm="0">
                                          <p:val>
                                            <p:fltVal val="0"/>
                                          </p:val>
                                        </p:tav>
                                        <p:tav tm="100000">
                                          <p:val>
                                            <p:strVal val="#ppt_h"/>
                                          </p:val>
                                        </p:tav>
                                      </p:tavLst>
                                    </p:anim>
                                    <p:anim calcmode="lin" valueType="num">
                                      <p:cBhvr>
                                        <p:cTn id="181" dur="3000" fill="hold"/>
                                        <p:tgtEl>
                                          <p:spTgt spid="7"/>
                                        </p:tgtEl>
                                        <p:attrNameLst>
                                          <p:attrName>ppt_w</p:attrName>
                                        </p:attrNameLst>
                                      </p:cBhvr>
                                      <p:tavLst>
                                        <p:tav tm="0">
                                          <p:val>
                                            <p:fltVal val="0"/>
                                          </p:val>
                                        </p:tav>
                                        <p:tav tm="100000">
                                          <p:val>
                                            <p:strVal val="#ppt_w"/>
                                          </p:val>
                                        </p:tav>
                                      </p:tavLst>
                                    </p:anim>
                                  </p:childTnLst>
                                </p:cTn>
                              </p:par>
                              <p:par>
                                <p:cTn id="182" presetID="35" presetClass="entr" presetSubtype="0" fill="hold" grpId="1" nodeType="withEffect">
                                  <p:stCondLst>
                                    <p:cond delay="0"/>
                                  </p:stCondLst>
                                  <p:iterate type="lt">
                                    <p:tmPct val="0"/>
                                  </p:iterate>
                                  <p:childTnLst>
                                    <p:set>
                                      <p:cBhvr>
                                        <p:cTn id="183" dur="1" fill="hold">
                                          <p:stCondLst>
                                            <p:cond delay="0"/>
                                          </p:stCondLst>
                                        </p:cTn>
                                        <p:tgtEl>
                                          <p:spTgt spid="8"/>
                                        </p:tgtEl>
                                        <p:attrNameLst>
                                          <p:attrName>style.visibility</p:attrName>
                                        </p:attrNameLst>
                                      </p:cBhvr>
                                      <p:to>
                                        <p:strVal val="visible"/>
                                      </p:to>
                                    </p:set>
                                    <p:animEffect transition="in" filter="fade">
                                      <p:cBhvr>
                                        <p:cTn id="184" dur="3000"/>
                                        <p:tgtEl>
                                          <p:spTgt spid="8"/>
                                        </p:tgtEl>
                                      </p:cBhvr>
                                    </p:animEffect>
                                    <p:anim calcmode="lin" valueType="num">
                                      <p:cBhvr>
                                        <p:cTn id="185" dur="3000" fill="hold"/>
                                        <p:tgtEl>
                                          <p:spTgt spid="8"/>
                                        </p:tgtEl>
                                        <p:attrNameLst>
                                          <p:attrName>style.rotation</p:attrName>
                                        </p:attrNameLst>
                                      </p:cBhvr>
                                      <p:tavLst>
                                        <p:tav tm="0">
                                          <p:val>
                                            <p:fltVal val="720"/>
                                          </p:val>
                                        </p:tav>
                                        <p:tav tm="100000">
                                          <p:val>
                                            <p:fltVal val="0"/>
                                          </p:val>
                                        </p:tav>
                                      </p:tavLst>
                                    </p:anim>
                                    <p:anim calcmode="lin" valueType="num">
                                      <p:cBhvr>
                                        <p:cTn id="186" dur="3000" fill="hold"/>
                                        <p:tgtEl>
                                          <p:spTgt spid="8"/>
                                        </p:tgtEl>
                                        <p:attrNameLst>
                                          <p:attrName>ppt_h</p:attrName>
                                        </p:attrNameLst>
                                      </p:cBhvr>
                                      <p:tavLst>
                                        <p:tav tm="0">
                                          <p:val>
                                            <p:fltVal val="0"/>
                                          </p:val>
                                        </p:tav>
                                        <p:tav tm="100000">
                                          <p:val>
                                            <p:strVal val="#ppt_h"/>
                                          </p:val>
                                        </p:tav>
                                      </p:tavLst>
                                    </p:anim>
                                    <p:anim calcmode="lin" valueType="num">
                                      <p:cBhvr>
                                        <p:cTn id="187" dur="3000" fill="hold"/>
                                        <p:tgtEl>
                                          <p:spTgt spid="8"/>
                                        </p:tgtEl>
                                        <p:attrNameLst>
                                          <p:attrName>ppt_w</p:attrName>
                                        </p:attrNameLst>
                                      </p:cBhvr>
                                      <p:tavLst>
                                        <p:tav tm="0">
                                          <p:val>
                                            <p:fltVal val="0"/>
                                          </p:val>
                                        </p:tav>
                                        <p:tav tm="100000">
                                          <p:val>
                                            <p:strVal val="#ppt_w"/>
                                          </p:val>
                                        </p:tav>
                                      </p:tavLst>
                                    </p:anim>
                                  </p:childTnLst>
                                </p:cTn>
                              </p:par>
                              <p:par>
                                <p:cTn id="188" presetID="35" presetClass="entr" presetSubtype="0" fill="hold" grpId="1" nodeType="withEffect">
                                  <p:stCondLst>
                                    <p:cond delay="0"/>
                                  </p:stCondLst>
                                  <p:iterate type="lt">
                                    <p:tmPct val="0"/>
                                  </p:iterate>
                                  <p:childTnLst>
                                    <p:set>
                                      <p:cBhvr>
                                        <p:cTn id="189" dur="1" fill="hold">
                                          <p:stCondLst>
                                            <p:cond delay="0"/>
                                          </p:stCondLst>
                                        </p:cTn>
                                        <p:tgtEl>
                                          <p:spTgt spid="9"/>
                                        </p:tgtEl>
                                        <p:attrNameLst>
                                          <p:attrName>style.visibility</p:attrName>
                                        </p:attrNameLst>
                                      </p:cBhvr>
                                      <p:to>
                                        <p:strVal val="visible"/>
                                      </p:to>
                                    </p:set>
                                    <p:animEffect transition="in" filter="fade">
                                      <p:cBhvr>
                                        <p:cTn id="190" dur="3000"/>
                                        <p:tgtEl>
                                          <p:spTgt spid="9"/>
                                        </p:tgtEl>
                                      </p:cBhvr>
                                    </p:animEffect>
                                    <p:anim calcmode="lin" valueType="num">
                                      <p:cBhvr>
                                        <p:cTn id="191" dur="3000" fill="hold"/>
                                        <p:tgtEl>
                                          <p:spTgt spid="9"/>
                                        </p:tgtEl>
                                        <p:attrNameLst>
                                          <p:attrName>style.rotation</p:attrName>
                                        </p:attrNameLst>
                                      </p:cBhvr>
                                      <p:tavLst>
                                        <p:tav tm="0">
                                          <p:val>
                                            <p:fltVal val="720"/>
                                          </p:val>
                                        </p:tav>
                                        <p:tav tm="100000">
                                          <p:val>
                                            <p:fltVal val="0"/>
                                          </p:val>
                                        </p:tav>
                                      </p:tavLst>
                                    </p:anim>
                                    <p:anim calcmode="lin" valueType="num">
                                      <p:cBhvr>
                                        <p:cTn id="192" dur="3000" fill="hold"/>
                                        <p:tgtEl>
                                          <p:spTgt spid="9"/>
                                        </p:tgtEl>
                                        <p:attrNameLst>
                                          <p:attrName>ppt_h</p:attrName>
                                        </p:attrNameLst>
                                      </p:cBhvr>
                                      <p:tavLst>
                                        <p:tav tm="0">
                                          <p:val>
                                            <p:fltVal val="0"/>
                                          </p:val>
                                        </p:tav>
                                        <p:tav tm="100000">
                                          <p:val>
                                            <p:strVal val="#ppt_h"/>
                                          </p:val>
                                        </p:tav>
                                      </p:tavLst>
                                    </p:anim>
                                    <p:anim calcmode="lin" valueType="num">
                                      <p:cBhvr>
                                        <p:cTn id="193" dur="3000" fill="hold"/>
                                        <p:tgtEl>
                                          <p:spTgt spid="9"/>
                                        </p:tgtEl>
                                        <p:attrNameLst>
                                          <p:attrName>ppt_w</p:attrName>
                                        </p:attrNameLst>
                                      </p:cBhvr>
                                      <p:tavLst>
                                        <p:tav tm="0">
                                          <p:val>
                                            <p:fltVal val="0"/>
                                          </p:val>
                                        </p:tav>
                                        <p:tav tm="100000">
                                          <p:val>
                                            <p:strVal val="#ppt_w"/>
                                          </p:val>
                                        </p:tav>
                                      </p:tavLst>
                                    </p:anim>
                                  </p:childTnLst>
                                </p:cTn>
                              </p:par>
                              <p:par>
                                <p:cTn id="194" presetID="35" presetClass="entr" presetSubtype="0" fill="hold" grpId="1" nodeType="withEffect">
                                  <p:stCondLst>
                                    <p:cond delay="0"/>
                                  </p:stCondLst>
                                  <p:iterate type="lt">
                                    <p:tmPct val="0"/>
                                  </p:iterate>
                                  <p:childTnLst>
                                    <p:set>
                                      <p:cBhvr>
                                        <p:cTn id="195" dur="1" fill="hold">
                                          <p:stCondLst>
                                            <p:cond delay="0"/>
                                          </p:stCondLst>
                                        </p:cTn>
                                        <p:tgtEl>
                                          <p:spTgt spid="10"/>
                                        </p:tgtEl>
                                        <p:attrNameLst>
                                          <p:attrName>style.visibility</p:attrName>
                                        </p:attrNameLst>
                                      </p:cBhvr>
                                      <p:to>
                                        <p:strVal val="visible"/>
                                      </p:to>
                                    </p:set>
                                    <p:animEffect transition="in" filter="fade">
                                      <p:cBhvr>
                                        <p:cTn id="196" dur="3000"/>
                                        <p:tgtEl>
                                          <p:spTgt spid="10"/>
                                        </p:tgtEl>
                                      </p:cBhvr>
                                    </p:animEffect>
                                    <p:anim calcmode="lin" valueType="num">
                                      <p:cBhvr>
                                        <p:cTn id="197" dur="3000" fill="hold"/>
                                        <p:tgtEl>
                                          <p:spTgt spid="10"/>
                                        </p:tgtEl>
                                        <p:attrNameLst>
                                          <p:attrName>style.rotation</p:attrName>
                                        </p:attrNameLst>
                                      </p:cBhvr>
                                      <p:tavLst>
                                        <p:tav tm="0">
                                          <p:val>
                                            <p:fltVal val="720"/>
                                          </p:val>
                                        </p:tav>
                                        <p:tav tm="100000">
                                          <p:val>
                                            <p:fltVal val="0"/>
                                          </p:val>
                                        </p:tav>
                                      </p:tavLst>
                                    </p:anim>
                                    <p:anim calcmode="lin" valueType="num">
                                      <p:cBhvr>
                                        <p:cTn id="198" dur="3000" fill="hold"/>
                                        <p:tgtEl>
                                          <p:spTgt spid="10"/>
                                        </p:tgtEl>
                                        <p:attrNameLst>
                                          <p:attrName>ppt_h</p:attrName>
                                        </p:attrNameLst>
                                      </p:cBhvr>
                                      <p:tavLst>
                                        <p:tav tm="0">
                                          <p:val>
                                            <p:fltVal val="0"/>
                                          </p:val>
                                        </p:tav>
                                        <p:tav tm="100000">
                                          <p:val>
                                            <p:strVal val="#ppt_h"/>
                                          </p:val>
                                        </p:tav>
                                      </p:tavLst>
                                    </p:anim>
                                    <p:anim calcmode="lin" valueType="num">
                                      <p:cBhvr>
                                        <p:cTn id="199" dur="3000" fill="hold"/>
                                        <p:tgtEl>
                                          <p:spTgt spid="10"/>
                                        </p:tgtEl>
                                        <p:attrNameLst>
                                          <p:attrName>ppt_w</p:attrName>
                                        </p:attrNameLst>
                                      </p:cBhvr>
                                      <p:tavLst>
                                        <p:tav tm="0">
                                          <p:val>
                                            <p:fltVal val="0"/>
                                          </p:val>
                                        </p:tav>
                                        <p:tav tm="100000">
                                          <p:val>
                                            <p:strVal val="#ppt_w"/>
                                          </p:val>
                                        </p:tav>
                                      </p:tavLst>
                                    </p:anim>
                                  </p:childTnLst>
                                </p:cTn>
                              </p:par>
                              <p:par>
                                <p:cTn id="200" presetID="35" presetClass="entr" presetSubtype="0" fill="hold" grpId="1" nodeType="withEffect">
                                  <p:stCondLst>
                                    <p:cond delay="0"/>
                                  </p:stCondLst>
                                  <p:iterate type="lt">
                                    <p:tmPct val="0"/>
                                  </p:iterate>
                                  <p:childTnLst>
                                    <p:set>
                                      <p:cBhvr>
                                        <p:cTn id="201" dur="1" fill="hold">
                                          <p:stCondLst>
                                            <p:cond delay="0"/>
                                          </p:stCondLst>
                                        </p:cTn>
                                        <p:tgtEl>
                                          <p:spTgt spid="11"/>
                                        </p:tgtEl>
                                        <p:attrNameLst>
                                          <p:attrName>style.visibility</p:attrName>
                                        </p:attrNameLst>
                                      </p:cBhvr>
                                      <p:to>
                                        <p:strVal val="visible"/>
                                      </p:to>
                                    </p:set>
                                    <p:animEffect transition="in" filter="fade">
                                      <p:cBhvr>
                                        <p:cTn id="202" dur="3000"/>
                                        <p:tgtEl>
                                          <p:spTgt spid="11"/>
                                        </p:tgtEl>
                                      </p:cBhvr>
                                    </p:animEffect>
                                    <p:anim calcmode="lin" valueType="num">
                                      <p:cBhvr>
                                        <p:cTn id="203" dur="3000" fill="hold"/>
                                        <p:tgtEl>
                                          <p:spTgt spid="11"/>
                                        </p:tgtEl>
                                        <p:attrNameLst>
                                          <p:attrName>style.rotation</p:attrName>
                                        </p:attrNameLst>
                                      </p:cBhvr>
                                      <p:tavLst>
                                        <p:tav tm="0">
                                          <p:val>
                                            <p:fltVal val="720"/>
                                          </p:val>
                                        </p:tav>
                                        <p:tav tm="100000">
                                          <p:val>
                                            <p:fltVal val="0"/>
                                          </p:val>
                                        </p:tav>
                                      </p:tavLst>
                                    </p:anim>
                                    <p:anim calcmode="lin" valueType="num">
                                      <p:cBhvr>
                                        <p:cTn id="204" dur="3000" fill="hold"/>
                                        <p:tgtEl>
                                          <p:spTgt spid="11"/>
                                        </p:tgtEl>
                                        <p:attrNameLst>
                                          <p:attrName>ppt_h</p:attrName>
                                        </p:attrNameLst>
                                      </p:cBhvr>
                                      <p:tavLst>
                                        <p:tav tm="0">
                                          <p:val>
                                            <p:fltVal val="0"/>
                                          </p:val>
                                        </p:tav>
                                        <p:tav tm="100000">
                                          <p:val>
                                            <p:strVal val="#ppt_h"/>
                                          </p:val>
                                        </p:tav>
                                      </p:tavLst>
                                    </p:anim>
                                    <p:anim calcmode="lin" valueType="num">
                                      <p:cBhvr>
                                        <p:cTn id="205" dur="3000" fill="hold"/>
                                        <p:tgtEl>
                                          <p:spTgt spid="11"/>
                                        </p:tgtEl>
                                        <p:attrNameLst>
                                          <p:attrName>ppt_w</p:attrName>
                                        </p:attrNameLst>
                                      </p:cBhvr>
                                      <p:tavLst>
                                        <p:tav tm="0">
                                          <p:val>
                                            <p:fltVal val="0"/>
                                          </p:val>
                                        </p:tav>
                                        <p:tav tm="100000">
                                          <p:val>
                                            <p:strVal val="#ppt_w"/>
                                          </p:val>
                                        </p:tav>
                                      </p:tavLst>
                                    </p:anim>
                                  </p:childTnLst>
                                </p:cTn>
                              </p:par>
                              <p:par>
                                <p:cTn id="206" presetID="35" presetClass="entr" presetSubtype="0" fill="hold" grpId="1" nodeType="withEffect">
                                  <p:stCondLst>
                                    <p:cond delay="0"/>
                                  </p:stCondLst>
                                  <p:iterate type="lt">
                                    <p:tmPct val="0"/>
                                  </p:iterate>
                                  <p:childTnLst>
                                    <p:set>
                                      <p:cBhvr>
                                        <p:cTn id="207" dur="1" fill="hold">
                                          <p:stCondLst>
                                            <p:cond delay="0"/>
                                          </p:stCondLst>
                                        </p:cTn>
                                        <p:tgtEl>
                                          <p:spTgt spid="12"/>
                                        </p:tgtEl>
                                        <p:attrNameLst>
                                          <p:attrName>style.visibility</p:attrName>
                                        </p:attrNameLst>
                                      </p:cBhvr>
                                      <p:to>
                                        <p:strVal val="visible"/>
                                      </p:to>
                                    </p:set>
                                    <p:animEffect transition="in" filter="fade">
                                      <p:cBhvr>
                                        <p:cTn id="208" dur="3000"/>
                                        <p:tgtEl>
                                          <p:spTgt spid="12"/>
                                        </p:tgtEl>
                                      </p:cBhvr>
                                    </p:animEffect>
                                    <p:anim calcmode="lin" valueType="num">
                                      <p:cBhvr>
                                        <p:cTn id="209" dur="3000" fill="hold"/>
                                        <p:tgtEl>
                                          <p:spTgt spid="12"/>
                                        </p:tgtEl>
                                        <p:attrNameLst>
                                          <p:attrName>style.rotation</p:attrName>
                                        </p:attrNameLst>
                                      </p:cBhvr>
                                      <p:tavLst>
                                        <p:tav tm="0">
                                          <p:val>
                                            <p:fltVal val="720"/>
                                          </p:val>
                                        </p:tav>
                                        <p:tav tm="100000">
                                          <p:val>
                                            <p:fltVal val="0"/>
                                          </p:val>
                                        </p:tav>
                                      </p:tavLst>
                                    </p:anim>
                                    <p:anim calcmode="lin" valueType="num">
                                      <p:cBhvr>
                                        <p:cTn id="210" dur="3000" fill="hold"/>
                                        <p:tgtEl>
                                          <p:spTgt spid="12"/>
                                        </p:tgtEl>
                                        <p:attrNameLst>
                                          <p:attrName>ppt_h</p:attrName>
                                        </p:attrNameLst>
                                      </p:cBhvr>
                                      <p:tavLst>
                                        <p:tav tm="0">
                                          <p:val>
                                            <p:fltVal val="0"/>
                                          </p:val>
                                        </p:tav>
                                        <p:tav tm="100000">
                                          <p:val>
                                            <p:strVal val="#ppt_h"/>
                                          </p:val>
                                        </p:tav>
                                      </p:tavLst>
                                    </p:anim>
                                    <p:anim calcmode="lin" valueType="num">
                                      <p:cBhvr>
                                        <p:cTn id="211" dur="3000" fill="hold"/>
                                        <p:tgtEl>
                                          <p:spTgt spid="12"/>
                                        </p:tgtEl>
                                        <p:attrNameLst>
                                          <p:attrName>ppt_w</p:attrName>
                                        </p:attrNameLst>
                                      </p:cBhvr>
                                      <p:tavLst>
                                        <p:tav tm="0">
                                          <p:val>
                                            <p:fltVal val="0"/>
                                          </p:val>
                                        </p:tav>
                                        <p:tav tm="100000">
                                          <p:val>
                                            <p:strVal val="#ppt_w"/>
                                          </p:val>
                                        </p:tav>
                                      </p:tavLst>
                                    </p:anim>
                                  </p:childTnLst>
                                </p:cTn>
                              </p:par>
                              <p:par>
                                <p:cTn id="212" presetID="35" presetClass="entr" presetSubtype="0" fill="hold" grpId="1" nodeType="withEffect">
                                  <p:stCondLst>
                                    <p:cond delay="0"/>
                                  </p:stCondLst>
                                  <p:iterate type="lt">
                                    <p:tmPct val="0"/>
                                  </p:iterate>
                                  <p:childTnLst>
                                    <p:set>
                                      <p:cBhvr>
                                        <p:cTn id="213" dur="1" fill="hold">
                                          <p:stCondLst>
                                            <p:cond delay="0"/>
                                          </p:stCondLst>
                                        </p:cTn>
                                        <p:tgtEl>
                                          <p:spTgt spid="13"/>
                                        </p:tgtEl>
                                        <p:attrNameLst>
                                          <p:attrName>style.visibility</p:attrName>
                                        </p:attrNameLst>
                                      </p:cBhvr>
                                      <p:to>
                                        <p:strVal val="visible"/>
                                      </p:to>
                                    </p:set>
                                    <p:animEffect transition="in" filter="fade">
                                      <p:cBhvr>
                                        <p:cTn id="214" dur="3000"/>
                                        <p:tgtEl>
                                          <p:spTgt spid="13"/>
                                        </p:tgtEl>
                                      </p:cBhvr>
                                    </p:animEffect>
                                    <p:anim calcmode="lin" valueType="num">
                                      <p:cBhvr>
                                        <p:cTn id="215" dur="3000" fill="hold"/>
                                        <p:tgtEl>
                                          <p:spTgt spid="13"/>
                                        </p:tgtEl>
                                        <p:attrNameLst>
                                          <p:attrName>style.rotation</p:attrName>
                                        </p:attrNameLst>
                                      </p:cBhvr>
                                      <p:tavLst>
                                        <p:tav tm="0">
                                          <p:val>
                                            <p:fltVal val="720"/>
                                          </p:val>
                                        </p:tav>
                                        <p:tav tm="100000">
                                          <p:val>
                                            <p:fltVal val="0"/>
                                          </p:val>
                                        </p:tav>
                                      </p:tavLst>
                                    </p:anim>
                                    <p:anim calcmode="lin" valueType="num">
                                      <p:cBhvr>
                                        <p:cTn id="216" dur="3000" fill="hold"/>
                                        <p:tgtEl>
                                          <p:spTgt spid="13"/>
                                        </p:tgtEl>
                                        <p:attrNameLst>
                                          <p:attrName>ppt_h</p:attrName>
                                        </p:attrNameLst>
                                      </p:cBhvr>
                                      <p:tavLst>
                                        <p:tav tm="0">
                                          <p:val>
                                            <p:fltVal val="0"/>
                                          </p:val>
                                        </p:tav>
                                        <p:tav tm="100000">
                                          <p:val>
                                            <p:strVal val="#ppt_h"/>
                                          </p:val>
                                        </p:tav>
                                      </p:tavLst>
                                    </p:anim>
                                    <p:anim calcmode="lin" valueType="num">
                                      <p:cBhvr>
                                        <p:cTn id="217" dur="3000" fill="hold"/>
                                        <p:tgtEl>
                                          <p:spTgt spid="13"/>
                                        </p:tgtEl>
                                        <p:attrNameLst>
                                          <p:attrName>ppt_w</p:attrName>
                                        </p:attrNameLst>
                                      </p:cBhvr>
                                      <p:tavLst>
                                        <p:tav tm="0">
                                          <p:val>
                                            <p:fltVal val="0"/>
                                          </p:val>
                                        </p:tav>
                                        <p:tav tm="100000">
                                          <p:val>
                                            <p:strVal val="#ppt_w"/>
                                          </p:val>
                                        </p:tav>
                                      </p:tavLst>
                                    </p:anim>
                                  </p:childTnLst>
                                </p:cTn>
                              </p:par>
                              <p:par>
                                <p:cTn id="218" presetID="35" presetClass="entr" presetSubtype="0" fill="hold" grpId="1" nodeType="withEffect">
                                  <p:stCondLst>
                                    <p:cond delay="0"/>
                                  </p:stCondLst>
                                  <p:iterate type="lt">
                                    <p:tmPct val="0"/>
                                  </p:iterate>
                                  <p:childTnLst>
                                    <p:set>
                                      <p:cBhvr>
                                        <p:cTn id="219" dur="1" fill="hold">
                                          <p:stCondLst>
                                            <p:cond delay="0"/>
                                          </p:stCondLst>
                                        </p:cTn>
                                        <p:tgtEl>
                                          <p:spTgt spid="14"/>
                                        </p:tgtEl>
                                        <p:attrNameLst>
                                          <p:attrName>style.visibility</p:attrName>
                                        </p:attrNameLst>
                                      </p:cBhvr>
                                      <p:to>
                                        <p:strVal val="visible"/>
                                      </p:to>
                                    </p:set>
                                    <p:animEffect transition="in" filter="fade">
                                      <p:cBhvr>
                                        <p:cTn id="220" dur="3000"/>
                                        <p:tgtEl>
                                          <p:spTgt spid="14"/>
                                        </p:tgtEl>
                                      </p:cBhvr>
                                    </p:animEffect>
                                    <p:anim calcmode="lin" valueType="num">
                                      <p:cBhvr>
                                        <p:cTn id="221" dur="3000" fill="hold"/>
                                        <p:tgtEl>
                                          <p:spTgt spid="14"/>
                                        </p:tgtEl>
                                        <p:attrNameLst>
                                          <p:attrName>style.rotation</p:attrName>
                                        </p:attrNameLst>
                                      </p:cBhvr>
                                      <p:tavLst>
                                        <p:tav tm="0">
                                          <p:val>
                                            <p:fltVal val="720"/>
                                          </p:val>
                                        </p:tav>
                                        <p:tav tm="100000">
                                          <p:val>
                                            <p:fltVal val="0"/>
                                          </p:val>
                                        </p:tav>
                                      </p:tavLst>
                                    </p:anim>
                                    <p:anim calcmode="lin" valueType="num">
                                      <p:cBhvr>
                                        <p:cTn id="222" dur="3000" fill="hold"/>
                                        <p:tgtEl>
                                          <p:spTgt spid="14"/>
                                        </p:tgtEl>
                                        <p:attrNameLst>
                                          <p:attrName>ppt_h</p:attrName>
                                        </p:attrNameLst>
                                      </p:cBhvr>
                                      <p:tavLst>
                                        <p:tav tm="0">
                                          <p:val>
                                            <p:fltVal val="0"/>
                                          </p:val>
                                        </p:tav>
                                        <p:tav tm="100000">
                                          <p:val>
                                            <p:strVal val="#ppt_h"/>
                                          </p:val>
                                        </p:tav>
                                      </p:tavLst>
                                    </p:anim>
                                    <p:anim calcmode="lin" valueType="num">
                                      <p:cBhvr>
                                        <p:cTn id="223" dur="3000" fill="hold"/>
                                        <p:tgtEl>
                                          <p:spTgt spid="14"/>
                                        </p:tgtEl>
                                        <p:attrNameLst>
                                          <p:attrName>ppt_w</p:attrName>
                                        </p:attrNameLst>
                                      </p:cBhvr>
                                      <p:tavLst>
                                        <p:tav tm="0">
                                          <p:val>
                                            <p:fltVal val="0"/>
                                          </p:val>
                                        </p:tav>
                                        <p:tav tm="100000">
                                          <p:val>
                                            <p:strVal val="#ppt_w"/>
                                          </p:val>
                                        </p:tav>
                                      </p:tavLst>
                                    </p:anim>
                                  </p:childTnLst>
                                </p:cTn>
                              </p:par>
                              <p:par>
                                <p:cTn id="224" presetID="35" presetClass="entr" presetSubtype="0" fill="hold" grpId="1" nodeType="withEffect">
                                  <p:stCondLst>
                                    <p:cond delay="0"/>
                                  </p:stCondLst>
                                  <p:iterate type="lt">
                                    <p:tmPct val="0"/>
                                  </p:iterate>
                                  <p:childTnLst>
                                    <p:set>
                                      <p:cBhvr>
                                        <p:cTn id="225" dur="1" fill="hold">
                                          <p:stCondLst>
                                            <p:cond delay="0"/>
                                          </p:stCondLst>
                                        </p:cTn>
                                        <p:tgtEl>
                                          <p:spTgt spid="15"/>
                                        </p:tgtEl>
                                        <p:attrNameLst>
                                          <p:attrName>style.visibility</p:attrName>
                                        </p:attrNameLst>
                                      </p:cBhvr>
                                      <p:to>
                                        <p:strVal val="visible"/>
                                      </p:to>
                                    </p:set>
                                    <p:animEffect transition="in" filter="fade">
                                      <p:cBhvr>
                                        <p:cTn id="226" dur="3000"/>
                                        <p:tgtEl>
                                          <p:spTgt spid="15"/>
                                        </p:tgtEl>
                                      </p:cBhvr>
                                    </p:animEffect>
                                    <p:anim calcmode="lin" valueType="num">
                                      <p:cBhvr>
                                        <p:cTn id="227" dur="3000" fill="hold"/>
                                        <p:tgtEl>
                                          <p:spTgt spid="15"/>
                                        </p:tgtEl>
                                        <p:attrNameLst>
                                          <p:attrName>style.rotation</p:attrName>
                                        </p:attrNameLst>
                                      </p:cBhvr>
                                      <p:tavLst>
                                        <p:tav tm="0">
                                          <p:val>
                                            <p:fltVal val="720"/>
                                          </p:val>
                                        </p:tav>
                                        <p:tav tm="100000">
                                          <p:val>
                                            <p:fltVal val="0"/>
                                          </p:val>
                                        </p:tav>
                                      </p:tavLst>
                                    </p:anim>
                                    <p:anim calcmode="lin" valueType="num">
                                      <p:cBhvr>
                                        <p:cTn id="228" dur="3000" fill="hold"/>
                                        <p:tgtEl>
                                          <p:spTgt spid="15"/>
                                        </p:tgtEl>
                                        <p:attrNameLst>
                                          <p:attrName>ppt_h</p:attrName>
                                        </p:attrNameLst>
                                      </p:cBhvr>
                                      <p:tavLst>
                                        <p:tav tm="0">
                                          <p:val>
                                            <p:fltVal val="0"/>
                                          </p:val>
                                        </p:tav>
                                        <p:tav tm="100000">
                                          <p:val>
                                            <p:strVal val="#ppt_h"/>
                                          </p:val>
                                        </p:tav>
                                      </p:tavLst>
                                    </p:anim>
                                    <p:anim calcmode="lin" valueType="num">
                                      <p:cBhvr>
                                        <p:cTn id="229" dur="3000" fill="hold"/>
                                        <p:tgtEl>
                                          <p:spTgt spid="15"/>
                                        </p:tgtEl>
                                        <p:attrNameLst>
                                          <p:attrName>ppt_w</p:attrName>
                                        </p:attrNameLst>
                                      </p:cBhvr>
                                      <p:tavLst>
                                        <p:tav tm="0">
                                          <p:val>
                                            <p:fltVal val="0"/>
                                          </p:val>
                                        </p:tav>
                                        <p:tav tm="100000">
                                          <p:val>
                                            <p:strVal val="#ppt_w"/>
                                          </p:val>
                                        </p:tav>
                                      </p:tavLst>
                                    </p:anim>
                                  </p:childTnLst>
                                </p:cTn>
                              </p:par>
                              <p:par>
                                <p:cTn id="230" presetID="35" presetClass="entr" presetSubtype="0" fill="hold" grpId="1" nodeType="withEffect">
                                  <p:stCondLst>
                                    <p:cond delay="0"/>
                                  </p:stCondLst>
                                  <p:iterate type="lt">
                                    <p:tmPct val="0"/>
                                  </p:iterate>
                                  <p:childTnLst>
                                    <p:set>
                                      <p:cBhvr>
                                        <p:cTn id="231" dur="1" fill="hold">
                                          <p:stCondLst>
                                            <p:cond delay="0"/>
                                          </p:stCondLst>
                                        </p:cTn>
                                        <p:tgtEl>
                                          <p:spTgt spid="16"/>
                                        </p:tgtEl>
                                        <p:attrNameLst>
                                          <p:attrName>style.visibility</p:attrName>
                                        </p:attrNameLst>
                                      </p:cBhvr>
                                      <p:to>
                                        <p:strVal val="visible"/>
                                      </p:to>
                                    </p:set>
                                    <p:animEffect transition="in" filter="fade">
                                      <p:cBhvr>
                                        <p:cTn id="232" dur="3000"/>
                                        <p:tgtEl>
                                          <p:spTgt spid="16"/>
                                        </p:tgtEl>
                                      </p:cBhvr>
                                    </p:animEffect>
                                    <p:anim calcmode="lin" valueType="num">
                                      <p:cBhvr>
                                        <p:cTn id="233" dur="3000" fill="hold"/>
                                        <p:tgtEl>
                                          <p:spTgt spid="16"/>
                                        </p:tgtEl>
                                        <p:attrNameLst>
                                          <p:attrName>style.rotation</p:attrName>
                                        </p:attrNameLst>
                                      </p:cBhvr>
                                      <p:tavLst>
                                        <p:tav tm="0">
                                          <p:val>
                                            <p:fltVal val="720"/>
                                          </p:val>
                                        </p:tav>
                                        <p:tav tm="100000">
                                          <p:val>
                                            <p:fltVal val="0"/>
                                          </p:val>
                                        </p:tav>
                                      </p:tavLst>
                                    </p:anim>
                                    <p:anim calcmode="lin" valueType="num">
                                      <p:cBhvr>
                                        <p:cTn id="234" dur="3000" fill="hold"/>
                                        <p:tgtEl>
                                          <p:spTgt spid="16"/>
                                        </p:tgtEl>
                                        <p:attrNameLst>
                                          <p:attrName>ppt_h</p:attrName>
                                        </p:attrNameLst>
                                      </p:cBhvr>
                                      <p:tavLst>
                                        <p:tav tm="0">
                                          <p:val>
                                            <p:fltVal val="0"/>
                                          </p:val>
                                        </p:tav>
                                        <p:tav tm="100000">
                                          <p:val>
                                            <p:strVal val="#ppt_h"/>
                                          </p:val>
                                        </p:tav>
                                      </p:tavLst>
                                    </p:anim>
                                    <p:anim calcmode="lin" valueType="num">
                                      <p:cBhvr>
                                        <p:cTn id="235" dur="3000" fill="hold"/>
                                        <p:tgtEl>
                                          <p:spTgt spid="16"/>
                                        </p:tgtEl>
                                        <p:attrNameLst>
                                          <p:attrName>ppt_w</p:attrName>
                                        </p:attrNameLst>
                                      </p:cBhvr>
                                      <p:tavLst>
                                        <p:tav tm="0">
                                          <p:val>
                                            <p:fltVal val="0"/>
                                          </p:val>
                                        </p:tav>
                                        <p:tav tm="100000">
                                          <p:val>
                                            <p:strVal val="#ppt_w"/>
                                          </p:val>
                                        </p:tav>
                                      </p:tavLst>
                                    </p:anim>
                                  </p:childTnLst>
                                </p:cTn>
                              </p:par>
                              <p:par>
                                <p:cTn id="236" presetID="35" presetClass="entr" presetSubtype="0" fill="hold" grpId="1" nodeType="withEffect">
                                  <p:stCondLst>
                                    <p:cond delay="0"/>
                                  </p:stCondLst>
                                  <p:iterate type="lt">
                                    <p:tmPct val="0"/>
                                  </p:iterate>
                                  <p:childTnLst>
                                    <p:set>
                                      <p:cBhvr>
                                        <p:cTn id="237" dur="1" fill="hold">
                                          <p:stCondLst>
                                            <p:cond delay="0"/>
                                          </p:stCondLst>
                                        </p:cTn>
                                        <p:tgtEl>
                                          <p:spTgt spid="17"/>
                                        </p:tgtEl>
                                        <p:attrNameLst>
                                          <p:attrName>style.visibility</p:attrName>
                                        </p:attrNameLst>
                                      </p:cBhvr>
                                      <p:to>
                                        <p:strVal val="visible"/>
                                      </p:to>
                                    </p:set>
                                    <p:animEffect transition="in" filter="fade">
                                      <p:cBhvr>
                                        <p:cTn id="238" dur="3000"/>
                                        <p:tgtEl>
                                          <p:spTgt spid="17"/>
                                        </p:tgtEl>
                                      </p:cBhvr>
                                    </p:animEffect>
                                    <p:anim calcmode="lin" valueType="num">
                                      <p:cBhvr>
                                        <p:cTn id="239" dur="3000" fill="hold"/>
                                        <p:tgtEl>
                                          <p:spTgt spid="17"/>
                                        </p:tgtEl>
                                        <p:attrNameLst>
                                          <p:attrName>style.rotation</p:attrName>
                                        </p:attrNameLst>
                                      </p:cBhvr>
                                      <p:tavLst>
                                        <p:tav tm="0">
                                          <p:val>
                                            <p:fltVal val="720"/>
                                          </p:val>
                                        </p:tav>
                                        <p:tav tm="100000">
                                          <p:val>
                                            <p:fltVal val="0"/>
                                          </p:val>
                                        </p:tav>
                                      </p:tavLst>
                                    </p:anim>
                                    <p:anim calcmode="lin" valueType="num">
                                      <p:cBhvr>
                                        <p:cTn id="240" dur="3000" fill="hold"/>
                                        <p:tgtEl>
                                          <p:spTgt spid="17"/>
                                        </p:tgtEl>
                                        <p:attrNameLst>
                                          <p:attrName>ppt_h</p:attrName>
                                        </p:attrNameLst>
                                      </p:cBhvr>
                                      <p:tavLst>
                                        <p:tav tm="0">
                                          <p:val>
                                            <p:fltVal val="0"/>
                                          </p:val>
                                        </p:tav>
                                        <p:tav tm="100000">
                                          <p:val>
                                            <p:strVal val="#ppt_h"/>
                                          </p:val>
                                        </p:tav>
                                      </p:tavLst>
                                    </p:anim>
                                    <p:anim calcmode="lin" valueType="num">
                                      <p:cBhvr>
                                        <p:cTn id="241" dur="3000" fill="hold"/>
                                        <p:tgtEl>
                                          <p:spTgt spid="17"/>
                                        </p:tgtEl>
                                        <p:attrNameLst>
                                          <p:attrName>ppt_w</p:attrName>
                                        </p:attrNameLst>
                                      </p:cBhvr>
                                      <p:tavLst>
                                        <p:tav tm="0">
                                          <p:val>
                                            <p:fltVal val="0"/>
                                          </p:val>
                                        </p:tav>
                                        <p:tav tm="100000">
                                          <p:val>
                                            <p:strVal val="#ppt_w"/>
                                          </p:val>
                                        </p:tav>
                                      </p:tavLst>
                                    </p:anim>
                                  </p:childTnLst>
                                </p:cTn>
                              </p:par>
                              <p:par>
                                <p:cTn id="242" presetID="35" presetClass="entr" presetSubtype="0" fill="hold" grpId="1" nodeType="withEffect">
                                  <p:stCondLst>
                                    <p:cond delay="0"/>
                                  </p:stCondLst>
                                  <p:iterate type="lt">
                                    <p:tmPct val="0"/>
                                  </p:iterate>
                                  <p:childTnLst>
                                    <p:set>
                                      <p:cBhvr>
                                        <p:cTn id="243" dur="1" fill="hold">
                                          <p:stCondLst>
                                            <p:cond delay="0"/>
                                          </p:stCondLst>
                                        </p:cTn>
                                        <p:tgtEl>
                                          <p:spTgt spid="18"/>
                                        </p:tgtEl>
                                        <p:attrNameLst>
                                          <p:attrName>style.visibility</p:attrName>
                                        </p:attrNameLst>
                                      </p:cBhvr>
                                      <p:to>
                                        <p:strVal val="visible"/>
                                      </p:to>
                                    </p:set>
                                    <p:animEffect transition="in" filter="fade">
                                      <p:cBhvr>
                                        <p:cTn id="244" dur="3000"/>
                                        <p:tgtEl>
                                          <p:spTgt spid="18"/>
                                        </p:tgtEl>
                                      </p:cBhvr>
                                    </p:animEffect>
                                    <p:anim calcmode="lin" valueType="num">
                                      <p:cBhvr>
                                        <p:cTn id="245" dur="3000" fill="hold"/>
                                        <p:tgtEl>
                                          <p:spTgt spid="18"/>
                                        </p:tgtEl>
                                        <p:attrNameLst>
                                          <p:attrName>style.rotation</p:attrName>
                                        </p:attrNameLst>
                                      </p:cBhvr>
                                      <p:tavLst>
                                        <p:tav tm="0">
                                          <p:val>
                                            <p:fltVal val="720"/>
                                          </p:val>
                                        </p:tav>
                                        <p:tav tm="100000">
                                          <p:val>
                                            <p:fltVal val="0"/>
                                          </p:val>
                                        </p:tav>
                                      </p:tavLst>
                                    </p:anim>
                                    <p:anim calcmode="lin" valueType="num">
                                      <p:cBhvr>
                                        <p:cTn id="246" dur="3000" fill="hold"/>
                                        <p:tgtEl>
                                          <p:spTgt spid="18"/>
                                        </p:tgtEl>
                                        <p:attrNameLst>
                                          <p:attrName>ppt_h</p:attrName>
                                        </p:attrNameLst>
                                      </p:cBhvr>
                                      <p:tavLst>
                                        <p:tav tm="0">
                                          <p:val>
                                            <p:fltVal val="0"/>
                                          </p:val>
                                        </p:tav>
                                        <p:tav tm="100000">
                                          <p:val>
                                            <p:strVal val="#ppt_h"/>
                                          </p:val>
                                        </p:tav>
                                      </p:tavLst>
                                    </p:anim>
                                    <p:anim calcmode="lin" valueType="num">
                                      <p:cBhvr>
                                        <p:cTn id="247" dur="3000" fill="hold"/>
                                        <p:tgtEl>
                                          <p:spTgt spid="18"/>
                                        </p:tgtEl>
                                        <p:attrNameLst>
                                          <p:attrName>ppt_w</p:attrName>
                                        </p:attrNameLst>
                                      </p:cBhvr>
                                      <p:tavLst>
                                        <p:tav tm="0">
                                          <p:val>
                                            <p:fltVal val="0"/>
                                          </p:val>
                                        </p:tav>
                                        <p:tav tm="100000">
                                          <p:val>
                                            <p:strVal val="#ppt_w"/>
                                          </p:val>
                                        </p:tav>
                                      </p:tavLst>
                                    </p:anim>
                                  </p:childTnLst>
                                </p:cTn>
                              </p:par>
                              <p:par>
                                <p:cTn id="248" presetID="35" presetClass="entr" presetSubtype="0" fill="hold" grpId="1" nodeType="withEffect">
                                  <p:stCondLst>
                                    <p:cond delay="0"/>
                                  </p:stCondLst>
                                  <p:iterate type="lt">
                                    <p:tmPct val="0"/>
                                  </p:iterate>
                                  <p:childTnLst>
                                    <p:set>
                                      <p:cBhvr>
                                        <p:cTn id="249" dur="1" fill="hold">
                                          <p:stCondLst>
                                            <p:cond delay="0"/>
                                          </p:stCondLst>
                                        </p:cTn>
                                        <p:tgtEl>
                                          <p:spTgt spid="19"/>
                                        </p:tgtEl>
                                        <p:attrNameLst>
                                          <p:attrName>style.visibility</p:attrName>
                                        </p:attrNameLst>
                                      </p:cBhvr>
                                      <p:to>
                                        <p:strVal val="visible"/>
                                      </p:to>
                                    </p:set>
                                    <p:animEffect transition="in" filter="fade">
                                      <p:cBhvr>
                                        <p:cTn id="250" dur="3000"/>
                                        <p:tgtEl>
                                          <p:spTgt spid="19"/>
                                        </p:tgtEl>
                                      </p:cBhvr>
                                    </p:animEffect>
                                    <p:anim calcmode="lin" valueType="num">
                                      <p:cBhvr>
                                        <p:cTn id="251" dur="3000" fill="hold"/>
                                        <p:tgtEl>
                                          <p:spTgt spid="19"/>
                                        </p:tgtEl>
                                        <p:attrNameLst>
                                          <p:attrName>style.rotation</p:attrName>
                                        </p:attrNameLst>
                                      </p:cBhvr>
                                      <p:tavLst>
                                        <p:tav tm="0">
                                          <p:val>
                                            <p:fltVal val="720"/>
                                          </p:val>
                                        </p:tav>
                                        <p:tav tm="100000">
                                          <p:val>
                                            <p:fltVal val="0"/>
                                          </p:val>
                                        </p:tav>
                                      </p:tavLst>
                                    </p:anim>
                                    <p:anim calcmode="lin" valueType="num">
                                      <p:cBhvr>
                                        <p:cTn id="252" dur="3000" fill="hold"/>
                                        <p:tgtEl>
                                          <p:spTgt spid="19"/>
                                        </p:tgtEl>
                                        <p:attrNameLst>
                                          <p:attrName>ppt_h</p:attrName>
                                        </p:attrNameLst>
                                      </p:cBhvr>
                                      <p:tavLst>
                                        <p:tav tm="0">
                                          <p:val>
                                            <p:fltVal val="0"/>
                                          </p:val>
                                        </p:tav>
                                        <p:tav tm="100000">
                                          <p:val>
                                            <p:strVal val="#ppt_h"/>
                                          </p:val>
                                        </p:tav>
                                      </p:tavLst>
                                    </p:anim>
                                    <p:anim calcmode="lin" valueType="num">
                                      <p:cBhvr>
                                        <p:cTn id="253" dur="3000" fill="hold"/>
                                        <p:tgtEl>
                                          <p:spTgt spid="19"/>
                                        </p:tgtEl>
                                        <p:attrNameLst>
                                          <p:attrName>ppt_w</p:attrName>
                                        </p:attrNameLst>
                                      </p:cBhvr>
                                      <p:tavLst>
                                        <p:tav tm="0">
                                          <p:val>
                                            <p:fltVal val="0"/>
                                          </p:val>
                                        </p:tav>
                                        <p:tav tm="100000">
                                          <p:val>
                                            <p:strVal val="#ppt_w"/>
                                          </p:val>
                                        </p:tav>
                                      </p:tavLst>
                                    </p:anim>
                                  </p:childTnLst>
                                </p:cTn>
                              </p:par>
                              <p:par>
                                <p:cTn id="254" presetID="35" presetClass="entr" presetSubtype="0" fill="hold" grpId="1" nodeType="withEffect">
                                  <p:stCondLst>
                                    <p:cond delay="0"/>
                                  </p:stCondLst>
                                  <p:iterate type="lt">
                                    <p:tmPct val="0"/>
                                  </p:iterate>
                                  <p:childTnLst>
                                    <p:set>
                                      <p:cBhvr>
                                        <p:cTn id="255" dur="1" fill="hold">
                                          <p:stCondLst>
                                            <p:cond delay="0"/>
                                          </p:stCondLst>
                                        </p:cTn>
                                        <p:tgtEl>
                                          <p:spTgt spid="20"/>
                                        </p:tgtEl>
                                        <p:attrNameLst>
                                          <p:attrName>style.visibility</p:attrName>
                                        </p:attrNameLst>
                                      </p:cBhvr>
                                      <p:to>
                                        <p:strVal val="visible"/>
                                      </p:to>
                                    </p:set>
                                    <p:animEffect transition="in" filter="fade">
                                      <p:cBhvr>
                                        <p:cTn id="256" dur="3000"/>
                                        <p:tgtEl>
                                          <p:spTgt spid="20"/>
                                        </p:tgtEl>
                                      </p:cBhvr>
                                    </p:animEffect>
                                    <p:anim calcmode="lin" valueType="num">
                                      <p:cBhvr>
                                        <p:cTn id="257" dur="3000" fill="hold"/>
                                        <p:tgtEl>
                                          <p:spTgt spid="20"/>
                                        </p:tgtEl>
                                        <p:attrNameLst>
                                          <p:attrName>style.rotation</p:attrName>
                                        </p:attrNameLst>
                                      </p:cBhvr>
                                      <p:tavLst>
                                        <p:tav tm="0">
                                          <p:val>
                                            <p:fltVal val="720"/>
                                          </p:val>
                                        </p:tav>
                                        <p:tav tm="100000">
                                          <p:val>
                                            <p:fltVal val="0"/>
                                          </p:val>
                                        </p:tav>
                                      </p:tavLst>
                                    </p:anim>
                                    <p:anim calcmode="lin" valueType="num">
                                      <p:cBhvr>
                                        <p:cTn id="258" dur="3000" fill="hold"/>
                                        <p:tgtEl>
                                          <p:spTgt spid="20"/>
                                        </p:tgtEl>
                                        <p:attrNameLst>
                                          <p:attrName>ppt_h</p:attrName>
                                        </p:attrNameLst>
                                      </p:cBhvr>
                                      <p:tavLst>
                                        <p:tav tm="0">
                                          <p:val>
                                            <p:fltVal val="0"/>
                                          </p:val>
                                        </p:tav>
                                        <p:tav tm="100000">
                                          <p:val>
                                            <p:strVal val="#ppt_h"/>
                                          </p:val>
                                        </p:tav>
                                      </p:tavLst>
                                    </p:anim>
                                    <p:anim calcmode="lin" valueType="num">
                                      <p:cBhvr>
                                        <p:cTn id="259" dur="3000" fill="hold"/>
                                        <p:tgtEl>
                                          <p:spTgt spid="20"/>
                                        </p:tgtEl>
                                        <p:attrNameLst>
                                          <p:attrName>ppt_w</p:attrName>
                                        </p:attrNameLst>
                                      </p:cBhvr>
                                      <p:tavLst>
                                        <p:tav tm="0">
                                          <p:val>
                                            <p:fltVal val="0"/>
                                          </p:val>
                                        </p:tav>
                                        <p:tav tm="100000">
                                          <p:val>
                                            <p:strVal val="#ppt_w"/>
                                          </p:val>
                                        </p:tav>
                                      </p:tavLst>
                                    </p:anim>
                                  </p:childTnLst>
                                </p:cTn>
                              </p:par>
                              <p:par>
                                <p:cTn id="260" presetID="35" presetClass="entr" presetSubtype="0" fill="hold" grpId="1" nodeType="withEffect">
                                  <p:stCondLst>
                                    <p:cond delay="0"/>
                                  </p:stCondLst>
                                  <p:iterate type="lt">
                                    <p:tmPct val="0"/>
                                  </p:iterate>
                                  <p:childTnLst>
                                    <p:set>
                                      <p:cBhvr>
                                        <p:cTn id="261" dur="1" fill="hold">
                                          <p:stCondLst>
                                            <p:cond delay="0"/>
                                          </p:stCondLst>
                                        </p:cTn>
                                        <p:tgtEl>
                                          <p:spTgt spid="21"/>
                                        </p:tgtEl>
                                        <p:attrNameLst>
                                          <p:attrName>style.visibility</p:attrName>
                                        </p:attrNameLst>
                                      </p:cBhvr>
                                      <p:to>
                                        <p:strVal val="visible"/>
                                      </p:to>
                                    </p:set>
                                    <p:animEffect transition="in" filter="fade">
                                      <p:cBhvr>
                                        <p:cTn id="262" dur="3000"/>
                                        <p:tgtEl>
                                          <p:spTgt spid="21"/>
                                        </p:tgtEl>
                                      </p:cBhvr>
                                    </p:animEffect>
                                    <p:anim calcmode="lin" valueType="num">
                                      <p:cBhvr>
                                        <p:cTn id="263" dur="3000" fill="hold"/>
                                        <p:tgtEl>
                                          <p:spTgt spid="21"/>
                                        </p:tgtEl>
                                        <p:attrNameLst>
                                          <p:attrName>style.rotation</p:attrName>
                                        </p:attrNameLst>
                                      </p:cBhvr>
                                      <p:tavLst>
                                        <p:tav tm="0">
                                          <p:val>
                                            <p:fltVal val="720"/>
                                          </p:val>
                                        </p:tav>
                                        <p:tav tm="100000">
                                          <p:val>
                                            <p:fltVal val="0"/>
                                          </p:val>
                                        </p:tav>
                                      </p:tavLst>
                                    </p:anim>
                                    <p:anim calcmode="lin" valueType="num">
                                      <p:cBhvr>
                                        <p:cTn id="264" dur="3000" fill="hold"/>
                                        <p:tgtEl>
                                          <p:spTgt spid="21"/>
                                        </p:tgtEl>
                                        <p:attrNameLst>
                                          <p:attrName>ppt_h</p:attrName>
                                        </p:attrNameLst>
                                      </p:cBhvr>
                                      <p:tavLst>
                                        <p:tav tm="0">
                                          <p:val>
                                            <p:fltVal val="0"/>
                                          </p:val>
                                        </p:tav>
                                        <p:tav tm="100000">
                                          <p:val>
                                            <p:strVal val="#ppt_h"/>
                                          </p:val>
                                        </p:tav>
                                      </p:tavLst>
                                    </p:anim>
                                    <p:anim calcmode="lin" valueType="num">
                                      <p:cBhvr>
                                        <p:cTn id="265" dur="3000" fill="hold"/>
                                        <p:tgtEl>
                                          <p:spTgt spid="21"/>
                                        </p:tgtEl>
                                        <p:attrNameLst>
                                          <p:attrName>ppt_w</p:attrName>
                                        </p:attrNameLst>
                                      </p:cBhvr>
                                      <p:tavLst>
                                        <p:tav tm="0">
                                          <p:val>
                                            <p:fltVal val="0"/>
                                          </p:val>
                                        </p:tav>
                                        <p:tav tm="100000">
                                          <p:val>
                                            <p:strVal val="#ppt_w"/>
                                          </p:val>
                                        </p:tav>
                                      </p:tavLst>
                                    </p:anim>
                                  </p:childTnLst>
                                </p:cTn>
                              </p:par>
                              <p:par>
                                <p:cTn id="266" presetID="35" presetClass="entr" presetSubtype="0" fill="hold" grpId="1" nodeType="withEffect">
                                  <p:stCondLst>
                                    <p:cond delay="0"/>
                                  </p:stCondLst>
                                  <p:iterate type="lt">
                                    <p:tmPct val="0"/>
                                  </p:iterate>
                                  <p:childTnLst>
                                    <p:set>
                                      <p:cBhvr>
                                        <p:cTn id="267" dur="1" fill="hold">
                                          <p:stCondLst>
                                            <p:cond delay="0"/>
                                          </p:stCondLst>
                                        </p:cTn>
                                        <p:tgtEl>
                                          <p:spTgt spid="22"/>
                                        </p:tgtEl>
                                        <p:attrNameLst>
                                          <p:attrName>style.visibility</p:attrName>
                                        </p:attrNameLst>
                                      </p:cBhvr>
                                      <p:to>
                                        <p:strVal val="visible"/>
                                      </p:to>
                                    </p:set>
                                    <p:animEffect transition="in" filter="fade">
                                      <p:cBhvr>
                                        <p:cTn id="268" dur="3000"/>
                                        <p:tgtEl>
                                          <p:spTgt spid="22"/>
                                        </p:tgtEl>
                                      </p:cBhvr>
                                    </p:animEffect>
                                    <p:anim calcmode="lin" valueType="num">
                                      <p:cBhvr>
                                        <p:cTn id="269" dur="3000" fill="hold"/>
                                        <p:tgtEl>
                                          <p:spTgt spid="22"/>
                                        </p:tgtEl>
                                        <p:attrNameLst>
                                          <p:attrName>style.rotation</p:attrName>
                                        </p:attrNameLst>
                                      </p:cBhvr>
                                      <p:tavLst>
                                        <p:tav tm="0">
                                          <p:val>
                                            <p:fltVal val="720"/>
                                          </p:val>
                                        </p:tav>
                                        <p:tav tm="100000">
                                          <p:val>
                                            <p:fltVal val="0"/>
                                          </p:val>
                                        </p:tav>
                                      </p:tavLst>
                                    </p:anim>
                                    <p:anim calcmode="lin" valueType="num">
                                      <p:cBhvr>
                                        <p:cTn id="270" dur="3000" fill="hold"/>
                                        <p:tgtEl>
                                          <p:spTgt spid="22"/>
                                        </p:tgtEl>
                                        <p:attrNameLst>
                                          <p:attrName>ppt_h</p:attrName>
                                        </p:attrNameLst>
                                      </p:cBhvr>
                                      <p:tavLst>
                                        <p:tav tm="0">
                                          <p:val>
                                            <p:fltVal val="0"/>
                                          </p:val>
                                        </p:tav>
                                        <p:tav tm="100000">
                                          <p:val>
                                            <p:strVal val="#ppt_h"/>
                                          </p:val>
                                        </p:tav>
                                      </p:tavLst>
                                    </p:anim>
                                    <p:anim calcmode="lin" valueType="num">
                                      <p:cBhvr>
                                        <p:cTn id="271" dur="3000" fill="hold"/>
                                        <p:tgtEl>
                                          <p:spTgt spid="22"/>
                                        </p:tgtEl>
                                        <p:attrNameLst>
                                          <p:attrName>ppt_w</p:attrName>
                                        </p:attrNameLst>
                                      </p:cBhvr>
                                      <p:tavLst>
                                        <p:tav tm="0">
                                          <p:val>
                                            <p:fltVal val="0"/>
                                          </p:val>
                                        </p:tav>
                                        <p:tav tm="100000">
                                          <p:val>
                                            <p:strVal val="#ppt_w"/>
                                          </p:val>
                                        </p:tav>
                                      </p:tavLst>
                                    </p:anim>
                                  </p:childTnLst>
                                </p:cTn>
                              </p:par>
                              <p:par>
                                <p:cTn id="272" presetID="35" presetClass="entr" presetSubtype="0" fill="hold" grpId="1" nodeType="withEffect">
                                  <p:stCondLst>
                                    <p:cond delay="0"/>
                                  </p:stCondLst>
                                  <p:iterate type="lt">
                                    <p:tmPct val="0"/>
                                  </p:iterate>
                                  <p:childTnLst>
                                    <p:set>
                                      <p:cBhvr>
                                        <p:cTn id="273" dur="1" fill="hold">
                                          <p:stCondLst>
                                            <p:cond delay="0"/>
                                          </p:stCondLst>
                                        </p:cTn>
                                        <p:tgtEl>
                                          <p:spTgt spid="23"/>
                                        </p:tgtEl>
                                        <p:attrNameLst>
                                          <p:attrName>style.visibility</p:attrName>
                                        </p:attrNameLst>
                                      </p:cBhvr>
                                      <p:to>
                                        <p:strVal val="visible"/>
                                      </p:to>
                                    </p:set>
                                    <p:animEffect transition="in" filter="fade">
                                      <p:cBhvr>
                                        <p:cTn id="274" dur="3000"/>
                                        <p:tgtEl>
                                          <p:spTgt spid="23"/>
                                        </p:tgtEl>
                                      </p:cBhvr>
                                    </p:animEffect>
                                    <p:anim calcmode="lin" valueType="num">
                                      <p:cBhvr>
                                        <p:cTn id="275" dur="3000" fill="hold"/>
                                        <p:tgtEl>
                                          <p:spTgt spid="23"/>
                                        </p:tgtEl>
                                        <p:attrNameLst>
                                          <p:attrName>style.rotation</p:attrName>
                                        </p:attrNameLst>
                                      </p:cBhvr>
                                      <p:tavLst>
                                        <p:tav tm="0">
                                          <p:val>
                                            <p:fltVal val="720"/>
                                          </p:val>
                                        </p:tav>
                                        <p:tav tm="100000">
                                          <p:val>
                                            <p:fltVal val="0"/>
                                          </p:val>
                                        </p:tav>
                                      </p:tavLst>
                                    </p:anim>
                                    <p:anim calcmode="lin" valueType="num">
                                      <p:cBhvr>
                                        <p:cTn id="276" dur="3000" fill="hold"/>
                                        <p:tgtEl>
                                          <p:spTgt spid="23"/>
                                        </p:tgtEl>
                                        <p:attrNameLst>
                                          <p:attrName>ppt_h</p:attrName>
                                        </p:attrNameLst>
                                      </p:cBhvr>
                                      <p:tavLst>
                                        <p:tav tm="0">
                                          <p:val>
                                            <p:fltVal val="0"/>
                                          </p:val>
                                        </p:tav>
                                        <p:tav tm="100000">
                                          <p:val>
                                            <p:strVal val="#ppt_h"/>
                                          </p:val>
                                        </p:tav>
                                      </p:tavLst>
                                    </p:anim>
                                    <p:anim calcmode="lin" valueType="num">
                                      <p:cBhvr>
                                        <p:cTn id="277" dur="3000" fill="hold"/>
                                        <p:tgtEl>
                                          <p:spTgt spid="23"/>
                                        </p:tgtEl>
                                        <p:attrNameLst>
                                          <p:attrName>ppt_w</p:attrName>
                                        </p:attrNameLst>
                                      </p:cBhvr>
                                      <p:tavLst>
                                        <p:tav tm="0">
                                          <p:val>
                                            <p:fltVal val="0"/>
                                          </p:val>
                                        </p:tav>
                                        <p:tav tm="100000">
                                          <p:val>
                                            <p:strVal val="#ppt_w"/>
                                          </p:val>
                                        </p:tav>
                                      </p:tavLst>
                                    </p:anim>
                                  </p:childTnLst>
                                </p:cTn>
                              </p:par>
                              <p:par>
                                <p:cTn id="278" presetID="35" presetClass="entr" presetSubtype="0" fill="hold" grpId="1" nodeType="withEffect">
                                  <p:stCondLst>
                                    <p:cond delay="0"/>
                                  </p:stCondLst>
                                  <p:iterate type="lt">
                                    <p:tmPct val="0"/>
                                  </p:iterate>
                                  <p:childTnLst>
                                    <p:set>
                                      <p:cBhvr>
                                        <p:cTn id="279" dur="1" fill="hold">
                                          <p:stCondLst>
                                            <p:cond delay="0"/>
                                          </p:stCondLst>
                                        </p:cTn>
                                        <p:tgtEl>
                                          <p:spTgt spid="24"/>
                                        </p:tgtEl>
                                        <p:attrNameLst>
                                          <p:attrName>style.visibility</p:attrName>
                                        </p:attrNameLst>
                                      </p:cBhvr>
                                      <p:to>
                                        <p:strVal val="visible"/>
                                      </p:to>
                                    </p:set>
                                    <p:animEffect transition="in" filter="fade">
                                      <p:cBhvr>
                                        <p:cTn id="280" dur="3000"/>
                                        <p:tgtEl>
                                          <p:spTgt spid="24"/>
                                        </p:tgtEl>
                                      </p:cBhvr>
                                    </p:animEffect>
                                    <p:anim calcmode="lin" valueType="num">
                                      <p:cBhvr>
                                        <p:cTn id="281" dur="3000" fill="hold"/>
                                        <p:tgtEl>
                                          <p:spTgt spid="24"/>
                                        </p:tgtEl>
                                        <p:attrNameLst>
                                          <p:attrName>style.rotation</p:attrName>
                                        </p:attrNameLst>
                                      </p:cBhvr>
                                      <p:tavLst>
                                        <p:tav tm="0">
                                          <p:val>
                                            <p:fltVal val="720"/>
                                          </p:val>
                                        </p:tav>
                                        <p:tav tm="100000">
                                          <p:val>
                                            <p:fltVal val="0"/>
                                          </p:val>
                                        </p:tav>
                                      </p:tavLst>
                                    </p:anim>
                                    <p:anim calcmode="lin" valueType="num">
                                      <p:cBhvr>
                                        <p:cTn id="282" dur="3000" fill="hold"/>
                                        <p:tgtEl>
                                          <p:spTgt spid="24"/>
                                        </p:tgtEl>
                                        <p:attrNameLst>
                                          <p:attrName>ppt_h</p:attrName>
                                        </p:attrNameLst>
                                      </p:cBhvr>
                                      <p:tavLst>
                                        <p:tav tm="0">
                                          <p:val>
                                            <p:fltVal val="0"/>
                                          </p:val>
                                        </p:tav>
                                        <p:tav tm="100000">
                                          <p:val>
                                            <p:strVal val="#ppt_h"/>
                                          </p:val>
                                        </p:tav>
                                      </p:tavLst>
                                    </p:anim>
                                    <p:anim calcmode="lin" valueType="num">
                                      <p:cBhvr>
                                        <p:cTn id="283" dur="3000" fill="hold"/>
                                        <p:tgtEl>
                                          <p:spTgt spid="24"/>
                                        </p:tgtEl>
                                        <p:attrNameLst>
                                          <p:attrName>ppt_w</p:attrName>
                                        </p:attrNameLst>
                                      </p:cBhvr>
                                      <p:tavLst>
                                        <p:tav tm="0">
                                          <p:val>
                                            <p:fltVal val="0"/>
                                          </p:val>
                                        </p:tav>
                                        <p:tav tm="100000">
                                          <p:val>
                                            <p:strVal val="#ppt_w"/>
                                          </p:val>
                                        </p:tav>
                                      </p:tavLst>
                                    </p:anim>
                                  </p:childTnLst>
                                </p:cTn>
                              </p:par>
                              <p:par>
                                <p:cTn id="284" presetID="35" presetClass="entr" presetSubtype="0" fill="hold" grpId="1" nodeType="withEffect">
                                  <p:stCondLst>
                                    <p:cond delay="0"/>
                                  </p:stCondLst>
                                  <p:iterate type="lt">
                                    <p:tmPct val="0"/>
                                  </p:iterate>
                                  <p:childTnLst>
                                    <p:set>
                                      <p:cBhvr>
                                        <p:cTn id="285" dur="1" fill="hold">
                                          <p:stCondLst>
                                            <p:cond delay="0"/>
                                          </p:stCondLst>
                                        </p:cTn>
                                        <p:tgtEl>
                                          <p:spTgt spid="25"/>
                                        </p:tgtEl>
                                        <p:attrNameLst>
                                          <p:attrName>style.visibility</p:attrName>
                                        </p:attrNameLst>
                                      </p:cBhvr>
                                      <p:to>
                                        <p:strVal val="visible"/>
                                      </p:to>
                                    </p:set>
                                    <p:animEffect transition="in" filter="fade">
                                      <p:cBhvr>
                                        <p:cTn id="286" dur="3000"/>
                                        <p:tgtEl>
                                          <p:spTgt spid="25"/>
                                        </p:tgtEl>
                                      </p:cBhvr>
                                    </p:animEffect>
                                    <p:anim calcmode="lin" valueType="num">
                                      <p:cBhvr>
                                        <p:cTn id="287" dur="3000" fill="hold"/>
                                        <p:tgtEl>
                                          <p:spTgt spid="25"/>
                                        </p:tgtEl>
                                        <p:attrNameLst>
                                          <p:attrName>style.rotation</p:attrName>
                                        </p:attrNameLst>
                                      </p:cBhvr>
                                      <p:tavLst>
                                        <p:tav tm="0">
                                          <p:val>
                                            <p:fltVal val="720"/>
                                          </p:val>
                                        </p:tav>
                                        <p:tav tm="100000">
                                          <p:val>
                                            <p:fltVal val="0"/>
                                          </p:val>
                                        </p:tav>
                                      </p:tavLst>
                                    </p:anim>
                                    <p:anim calcmode="lin" valueType="num">
                                      <p:cBhvr>
                                        <p:cTn id="288" dur="3000" fill="hold"/>
                                        <p:tgtEl>
                                          <p:spTgt spid="25"/>
                                        </p:tgtEl>
                                        <p:attrNameLst>
                                          <p:attrName>ppt_h</p:attrName>
                                        </p:attrNameLst>
                                      </p:cBhvr>
                                      <p:tavLst>
                                        <p:tav tm="0">
                                          <p:val>
                                            <p:fltVal val="0"/>
                                          </p:val>
                                        </p:tav>
                                        <p:tav tm="100000">
                                          <p:val>
                                            <p:strVal val="#ppt_h"/>
                                          </p:val>
                                        </p:tav>
                                      </p:tavLst>
                                    </p:anim>
                                    <p:anim calcmode="lin" valueType="num">
                                      <p:cBhvr>
                                        <p:cTn id="289" dur="3000" fill="hold"/>
                                        <p:tgtEl>
                                          <p:spTgt spid="25"/>
                                        </p:tgtEl>
                                        <p:attrNameLst>
                                          <p:attrName>ppt_w</p:attrName>
                                        </p:attrNameLst>
                                      </p:cBhvr>
                                      <p:tavLst>
                                        <p:tav tm="0">
                                          <p:val>
                                            <p:fltVal val="0"/>
                                          </p:val>
                                        </p:tav>
                                        <p:tav tm="100000">
                                          <p:val>
                                            <p:strVal val="#ppt_w"/>
                                          </p:val>
                                        </p:tav>
                                      </p:tavLst>
                                    </p:anim>
                                  </p:childTnLst>
                                </p:cTn>
                              </p:par>
                              <p:par>
                                <p:cTn id="290" presetID="35" presetClass="entr" presetSubtype="0" fill="hold" grpId="1" nodeType="withEffect">
                                  <p:stCondLst>
                                    <p:cond delay="0"/>
                                  </p:stCondLst>
                                  <p:iterate type="lt">
                                    <p:tmPct val="0"/>
                                  </p:iterate>
                                  <p:childTnLst>
                                    <p:set>
                                      <p:cBhvr>
                                        <p:cTn id="291" dur="1" fill="hold">
                                          <p:stCondLst>
                                            <p:cond delay="0"/>
                                          </p:stCondLst>
                                        </p:cTn>
                                        <p:tgtEl>
                                          <p:spTgt spid="26"/>
                                        </p:tgtEl>
                                        <p:attrNameLst>
                                          <p:attrName>style.visibility</p:attrName>
                                        </p:attrNameLst>
                                      </p:cBhvr>
                                      <p:to>
                                        <p:strVal val="visible"/>
                                      </p:to>
                                    </p:set>
                                    <p:animEffect transition="in" filter="fade">
                                      <p:cBhvr>
                                        <p:cTn id="292" dur="3000"/>
                                        <p:tgtEl>
                                          <p:spTgt spid="26"/>
                                        </p:tgtEl>
                                      </p:cBhvr>
                                    </p:animEffect>
                                    <p:anim calcmode="lin" valueType="num">
                                      <p:cBhvr>
                                        <p:cTn id="293" dur="3000" fill="hold"/>
                                        <p:tgtEl>
                                          <p:spTgt spid="26"/>
                                        </p:tgtEl>
                                        <p:attrNameLst>
                                          <p:attrName>style.rotation</p:attrName>
                                        </p:attrNameLst>
                                      </p:cBhvr>
                                      <p:tavLst>
                                        <p:tav tm="0">
                                          <p:val>
                                            <p:fltVal val="720"/>
                                          </p:val>
                                        </p:tav>
                                        <p:tav tm="100000">
                                          <p:val>
                                            <p:fltVal val="0"/>
                                          </p:val>
                                        </p:tav>
                                      </p:tavLst>
                                    </p:anim>
                                    <p:anim calcmode="lin" valueType="num">
                                      <p:cBhvr>
                                        <p:cTn id="294" dur="3000" fill="hold"/>
                                        <p:tgtEl>
                                          <p:spTgt spid="26"/>
                                        </p:tgtEl>
                                        <p:attrNameLst>
                                          <p:attrName>ppt_h</p:attrName>
                                        </p:attrNameLst>
                                      </p:cBhvr>
                                      <p:tavLst>
                                        <p:tav tm="0">
                                          <p:val>
                                            <p:fltVal val="0"/>
                                          </p:val>
                                        </p:tav>
                                        <p:tav tm="100000">
                                          <p:val>
                                            <p:strVal val="#ppt_h"/>
                                          </p:val>
                                        </p:tav>
                                      </p:tavLst>
                                    </p:anim>
                                    <p:anim calcmode="lin" valueType="num">
                                      <p:cBhvr>
                                        <p:cTn id="295" dur="3000" fill="hold"/>
                                        <p:tgtEl>
                                          <p:spTgt spid="26"/>
                                        </p:tgtEl>
                                        <p:attrNameLst>
                                          <p:attrName>ppt_w</p:attrName>
                                        </p:attrNameLst>
                                      </p:cBhvr>
                                      <p:tavLst>
                                        <p:tav tm="0">
                                          <p:val>
                                            <p:fltVal val="0"/>
                                          </p:val>
                                        </p:tav>
                                        <p:tav tm="100000">
                                          <p:val>
                                            <p:strVal val="#ppt_w"/>
                                          </p:val>
                                        </p:tav>
                                      </p:tavLst>
                                    </p:anim>
                                  </p:childTnLst>
                                </p:cTn>
                              </p:par>
                            </p:childTnLst>
                          </p:cTn>
                        </p:par>
                        <p:par>
                          <p:cTn id="296" fill="hold">
                            <p:stCondLst>
                              <p:cond delay="3000"/>
                            </p:stCondLst>
                            <p:childTnLst>
                              <p:par>
                                <p:cTn id="297" presetID="6" presetClass="exit" presetSubtype="16" fill="hold" grpId="3" nodeType="afterEffect">
                                  <p:stCondLst>
                                    <p:cond delay="0"/>
                                  </p:stCondLst>
                                  <p:iterate type="lt">
                                    <p:tmPct val="0"/>
                                  </p:iterate>
                                  <p:childTnLst>
                                    <p:animEffect transition="out" filter="circle(in)">
                                      <p:cBhvr>
                                        <p:cTn id="298" dur="3000"/>
                                        <p:tgtEl>
                                          <p:spTgt spid="3"/>
                                        </p:tgtEl>
                                      </p:cBhvr>
                                    </p:animEffect>
                                    <p:set>
                                      <p:cBhvr>
                                        <p:cTn id="299" dur="1" fill="hold">
                                          <p:stCondLst>
                                            <p:cond delay="2999"/>
                                          </p:stCondLst>
                                        </p:cTn>
                                        <p:tgtEl>
                                          <p:spTgt spid="3"/>
                                        </p:tgtEl>
                                        <p:attrNameLst>
                                          <p:attrName>style.visibility</p:attrName>
                                        </p:attrNameLst>
                                      </p:cBhvr>
                                      <p:to>
                                        <p:strVal val="hidden"/>
                                      </p:to>
                                    </p:set>
                                  </p:childTnLst>
                                </p:cTn>
                              </p:par>
                              <p:par>
                                <p:cTn id="300" presetID="6" presetClass="exit" presetSubtype="16" fill="hold" grpId="3" nodeType="withEffect">
                                  <p:stCondLst>
                                    <p:cond delay="0"/>
                                  </p:stCondLst>
                                  <p:iterate type="lt">
                                    <p:tmPct val="0"/>
                                  </p:iterate>
                                  <p:childTnLst>
                                    <p:animEffect transition="out" filter="circle(in)">
                                      <p:cBhvr>
                                        <p:cTn id="301" dur="3000"/>
                                        <p:tgtEl>
                                          <p:spTgt spid="4"/>
                                        </p:tgtEl>
                                      </p:cBhvr>
                                    </p:animEffect>
                                    <p:set>
                                      <p:cBhvr>
                                        <p:cTn id="302" dur="1" fill="hold">
                                          <p:stCondLst>
                                            <p:cond delay="2999"/>
                                          </p:stCondLst>
                                        </p:cTn>
                                        <p:tgtEl>
                                          <p:spTgt spid="4"/>
                                        </p:tgtEl>
                                        <p:attrNameLst>
                                          <p:attrName>style.visibility</p:attrName>
                                        </p:attrNameLst>
                                      </p:cBhvr>
                                      <p:to>
                                        <p:strVal val="hidden"/>
                                      </p:to>
                                    </p:set>
                                  </p:childTnLst>
                                </p:cTn>
                              </p:par>
                              <p:par>
                                <p:cTn id="303" presetID="6" presetClass="exit" presetSubtype="16" fill="hold" grpId="3" nodeType="withEffect">
                                  <p:stCondLst>
                                    <p:cond delay="0"/>
                                  </p:stCondLst>
                                  <p:iterate type="lt">
                                    <p:tmPct val="0"/>
                                  </p:iterate>
                                  <p:childTnLst>
                                    <p:animEffect transition="out" filter="circle(in)">
                                      <p:cBhvr>
                                        <p:cTn id="304" dur="3000"/>
                                        <p:tgtEl>
                                          <p:spTgt spid="5"/>
                                        </p:tgtEl>
                                      </p:cBhvr>
                                    </p:animEffect>
                                    <p:set>
                                      <p:cBhvr>
                                        <p:cTn id="305" dur="1" fill="hold">
                                          <p:stCondLst>
                                            <p:cond delay="2999"/>
                                          </p:stCondLst>
                                        </p:cTn>
                                        <p:tgtEl>
                                          <p:spTgt spid="5"/>
                                        </p:tgtEl>
                                        <p:attrNameLst>
                                          <p:attrName>style.visibility</p:attrName>
                                        </p:attrNameLst>
                                      </p:cBhvr>
                                      <p:to>
                                        <p:strVal val="hidden"/>
                                      </p:to>
                                    </p:set>
                                  </p:childTnLst>
                                </p:cTn>
                              </p:par>
                              <p:par>
                                <p:cTn id="306" presetID="6" presetClass="exit" presetSubtype="16" fill="hold" grpId="3" nodeType="withEffect">
                                  <p:stCondLst>
                                    <p:cond delay="0"/>
                                  </p:stCondLst>
                                  <p:iterate type="lt">
                                    <p:tmPct val="0"/>
                                  </p:iterate>
                                  <p:childTnLst>
                                    <p:animEffect transition="out" filter="circle(in)">
                                      <p:cBhvr>
                                        <p:cTn id="307" dur="3000"/>
                                        <p:tgtEl>
                                          <p:spTgt spid="6"/>
                                        </p:tgtEl>
                                      </p:cBhvr>
                                    </p:animEffect>
                                    <p:set>
                                      <p:cBhvr>
                                        <p:cTn id="308" dur="1" fill="hold">
                                          <p:stCondLst>
                                            <p:cond delay="2999"/>
                                          </p:stCondLst>
                                        </p:cTn>
                                        <p:tgtEl>
                                          <p:spTgt spid="6"/>
                                        </p:tgtEl>
                                        <p:attrNameLst>
                                          <p:attrName>style.visibility</p:attrName>
                                        </p:attrNameLst>
                                      </p:cBhvr>
                                      <p:to>
                                        <p:strVal val="hidden"/>
                                      </p:to>
                                    </p:set>
                                  </p:childTnLst>
                                </p:cTn>
                              </p:par>
                              <p:par>
                                <p:cTn id="309" presetID="6" presetClass="exit" presetSubtype="16" fill="hold" grpId="3" nodeType="withEffect">
                                  <p:stCondLst>
                                    <p:cond delay="0"/>
                                  </p:stCondLst>
                                  <p:iterate type="lt">
                                    <p:tmPct val="0"/>
                                  </p:iterate>
                                  <p:childTnLst>
                                    <p:animEffect transition="out" filter="circle(in)">
                                      <p:cBhvr>
                                        <p:cTn id="310" dur="3000"/>
                                        <p:tgtEl>
                                          <p:spTgt spid="7"/>
                                        </p:tgtEl>
                                      </p:cBhvr>
                                    </p:animEffect>
                                    <p:set>
                                      <p:cBhvr>
                                        <p:cTn id="311" dur="1" fill="hold">
                                          <p:stCondLst>
                                            <p:cond delay="2999"/>
                                          </p:stCondLst>
                                        </p:cTn>
                                        <p:tgtEl>
                                          <p:spTgt spid="7"/>
                                        </p:tgtEl>
                                        <p:attrNameLst>
                                          <p:attrName>style.visibility</p:attrName>
                                        </p:attrNameLst>
                                      </p:cBhvr>
                                      <p:to>
                                        <p:strVal val="hidden"/>
                                      </p:to>
                                    </p:set>
                                  </p:childTnLst>
                                </p:cTn>
                              </p:par>
                              <p:par>
                                <p:cTn id="312" presetID="6" presetClass="exit" presetSubtype="16" fill="hold" grpId="3" nodeType="withEffect">
                                  <p:stCondLst>
                                    <p:cond delay="0"/>
                                  </p:stCondLst>
                                  <p:iterate type="lt">
                                    <p:tmPct val="0"/>
                                  </p:iterate>
                                  <p:childTnLst>
                                    <p:animEffect transition="out" filter="circle(in)">
                                      <p:cBhvr>
                                        <p:cTn id="313" dur="3000"/>
                                        <p:tgtEl>
                                          <p:spTgt spid="8"/>
                                        </p:tgtEl>
                                      </p:cBhvr>
                                    </p:animEffect>
                                    <p:set>
                                      <p:cBhvr>
                                        <p:cTn id="314" dur="1" fill="hold">
                                          <p:stCondLst>
                                            <p:cond delay="2999"/>
                                          </p:stCondLst>
                                        </p:cTn>
                                        <p:tgtEl>
                                          <p:spTgt spid="8"/>
                                        </p:tgtEl>
                                        <p:attrNameLst>
                                          <p:attrName>style.visibility</p:attrName>
                                        </p:attrNameLst>
                                      </p:cBhvr>
                                      <p:to>
                                        <p:strVal val="hidden"/>
                                      </p:to>
                                    </p:set>
                                  </p:childTnLst>
                                </p:cTn>
                              </p:par>
                              <p:par>
                                <p:cTn id="315" presetID="6" presetClass="exit" presetSubtype="16" fill="hold" grpId="3" nodeType="withEffect">
                                  <p:stCondLst>
                                    <p:cond delay="0"/>
                                  </p:stCondLst>
                                  <p:iterate type="lt">
                                    <p:tmPct val="0"/>
                                  </p:iterate>
                                  <p:childTnLst>
                                    <p:animEffect transition="out" filter="circle(in)">
                                      <p:cBhvr>
                                        <p:cTn id="316" dur="3000"/>
                                        <p:tgtEl>
                                          <p:spTgt spid="9"/>
                                        </p:tgtEl>
                                      </p:cBhvr>
                                    </p:animEffect>
                                    <p:set>
                                      <p:cBhvr>
                                        <p:cTn id="317" dur="1" fill="hold">
                                          <p:stCondLst>
                                            <p:cond delay="2999"/>
                                          </p:stCondLst>
                                        </p:cTn>
                                        <p:tgtEl>
                                          <p:spTgt spid="9"/>
                                        </p:tgtEl>
                                        <p:attrNameLst>
                                          <p:attrName>style.visibility</p:attrName>
                                        </p:attrNameLst>
                                      </p:cBhvr>
                                      <p:to>
                                        <p:strVal val="hidden"/>
                                      </p:to>
                                    </p:set>
                                  </p:childTnLst>
                                </p:cTn>
                              </p:par>
                              <p:par>
                                <p:cTn id="318" presetID="6" presetClass="exit" presetSubtype="16" fill="hold" grpId="3" nodeType="withEffect">
                                  <p:stCondLst>
                                    <p:cond delay="0"/>
                                  </p:stCondLst>
                                  <p:iterate type="lt">
                                    <p:tmPct val="0"/>
                                  </p:iterate>
                                  <p:childTnLst>
                                    <p:animEffect transition="out" filter="circle(in)">
                                      <p:cBhvr>
                                        <p:cTn id="319" dur="3000"/>
                                        <p:tgtEl>
                                          <p:spTgt spid="10"/>
                                        </p:tgtEl>
                                      </p:cBhvr>
                                    </p:animEffect>
                                    <p:set>
                                      <p:cBhvr>
                                        <p:cTn id="320" dur="1" fill="hold">
                                          <p:stCondLst>
                                            <p:cond delay="2999"/>
                                          </p:stCondLst>
                                        </p:cTn>
                                        <p:tgtEl>
                                          <p:spTgt spid="10"/>
                                        </p:tgtEl>
                                        <p:attrNameLst>
                                          <p:attrName>style.visibility</p:attrName>
                                        </p:attrNameLst>
                                      </p:cBhvr>
                                      <p:to>
                                        <p:strVal val="hidden"/>
                                      </p:to>
                                    </p:set>
                                  </p:childTnLst>
                                </p:cTn>
                              </p:par>
                              <p:par>
                                <p:cTn id="321" presetID="6" presetClass="exit" presetSubtype="16" fill="hold" grpId="3" nodeType="withEffect">
                                  <p:stCondLst>
                                    <p:cond delay="0"/>
                                  </p:stCondLst>
                                  <p:iterate type="lt">
                                    <p:tmPct val="0"/>
                                  </p:iterate>
                                  <p:childTnLst>
                                    <p:animEffect transition="out" filter="circle(in)">
                                      <p:cBhvr>
                                        <p:cTn id="322" dur="3000"/>
                                        <p:tgtEl>
                                          <p:spTgt spid="11"/>
                                        </p:tgtEl>
                                      </p:cBhvr>
                                    </p:animEffect>
                                    <p:set>
                                      <p:cBhvr>
                                        <p:cTn id="323" dur="1" fill="hold">
                                          <p:stCondLst>
                                            <p:cond delay="2999"/>
                                          </p:stCondLst>
                                        </p:cTn>
                                        <p:tgtEl>
                                          <p:spTgt spid="11"/>
                                        </p:tgtEl>
                                        <p:attrNameLst>
                                          <p:attrName>style.visibility</p:attrName>
                                        </p:attrNameLst>
                                      </p:cBhvr>
                                      <p:to>
                                        <p:strVal val="hidden"/>
                                      </p:to>
                                    </p:set>
                                  </p:childTnLst>
                                </p:cTn>
                              </p:par>
                              <p:par>
                                <p:cTn id="324" presetID="6" presetClass="exit" presetSubtype="16" fill="hold" grpId="3" nodeType="withEffect">
                                  <p:stCondLst>
                                    <p:cond delay="0"/>
                                  </p:stCondLst>
                                  <p:iterate type="lt">
                                    <p:tmPct val="0"/>
                                  </p:iterate>
                                  <p:childTnLst>
                                    <p:animEffect transition="out" filter="circle(in)">
                                      <p:cBhvr>
                                        <p:cTn id="325" dur="3000"/>
                                        <p:tgtEl>
                                          <p:spTgt spid="12"/>
                                        </p:tgtEl>
                                      </p:cBhvr>
                                    </p:animEffect>
                                    <p:set>
                                      <p:cBhvr>
                                        <p:cTn id="326" dur="1" fill="hold">
                                          <p:stCondLst>
                                            <p:cond delay="2999"/>
                                          </p:stCondLst>
                                        </p:cTn>
                                        <p:tgtEl>
                                          <p:spTgt spid="12"/>
                                        </p:tgtEl>
                                        <p:attrNameLst>
                                          <p:attrName>style.visibility</p:attrName>
                                        </p:attrNameLst>
                                      </p:cBhvr>
                                      <p:to>
                                        <p:strVal val="hidden"/>
                                      </p:to>
                                    </p:set>
                                  </p:childTnLst>
                                </p:cTn>
                              </p:par>
                              <p:par>
                                <p:cTn id="327" presetID="6" presetClass="exit" presetSubtype="16" fill="hold" grpId="3" nodeType="withEffect">
                                  <p:stCondLst>
                                    <p:cond delay="0"/>
                                  </p:stCondLst>
                                  <p:iterate type="lt">
                                    <p:tmPct val="0"/>
                                  </p:iterate>
                                  <p:childTnLst>
                                    <p:animEffect transition="out" filter="circle(in)">
                                      <p:cBhvr>
                                        <p:cTn id="328" dur="3000"/>
                                        <p:tgtEl>
                                          <p:spTgt spid="13"/>
                                        </p:tgtEl>
                                      </p:cBhvr>
                                    </p:animEffect>
                                    <p:set>
                                      <p:cBhvr>
                                        <p:cTn id="329" dur="1" fill="hold">
                                          <p:stCondLst>
                                            <p:cond delay="2999"/>
                                          </p:stCondLst>
                                        </p:cTn>
                                        <p:tgtEl>
                                          <p:spTgt spid="13"/>
                                        </p:tgtEl>
                                        <p:attrNameLst>
                                          <p:attrName>style.visibility</p:attrName>
                                        </p:attrNameLst>
                                      </p:cBhvr>
                                      <p:to>
                                        <p:strVal val="hidden"/>
                                      </p:to>
                                    </p:set>
                                  </p:childTnLst>
                                </p:cTn>
                              </p:par>
                              <p:par>
                                <p:cTn id="330" presetID="6" presetClass="exit" presetSubtype="16" fill="hold" grpId="3" nodeType="withEffect">
                                  <p:stCondLst>
                                    <p:cond delay="0"/>
                                  </p:stCondLst>
                                  <p:iterate type="lt">
                                    <p:tmPct val="0"/>
                                  </p:iterate>
                                  <p:childTnLst>
                                    <p:animEffect transition="out" filter="circle(in)">
                                      <p:cBhvr>
                                        <p:cTn id="331" dur="3000"/>
                                        <p:tgtEl>
                                          <p:spTgt spid="14"/>
                                        </p:tgtEl>
                                      </p:cBhvr>
                                    </p:animEffect>
                                    <p:set>
                                      <p:cBhvr>
                                        <p:cTn id="332" dur="1" fill="hold">
                                          <p:stCondLst>
                                            <p:cond delay="2999"/>
                                          </p:stCondLst>
                                        </p:cTn>
                                        <p:tgtEl>
                                          <p:spTgt spid="14"/>
                                        </p:tgtEl>
                                        <p:attrNameLst>
                                          <p:attrName>style.visibility</p:attrName>
                                        </p:attrNameLst>
                                      </p:cBhvr>
                                      <p:to>
                                        <p:strVal val="hidden"/>
                                      </p:to>
                                    </p:set>
                                  </p:childTnLst>
                                </p:cTn>
                              </p:par>
                              <p:par>
                                <p:cTn id="333" presetID="6" presetClass="exit" presetSubtype="16" fill="hold" grpId="3" nodeType="withEffect">
                                  <p:stCondLst>
                                    <p:cond delay="0"/>
                                  </p:stCondLst>
                                  <p:iterate type="lt">
                                    <p:tmPct val="0"/>
                                  </p:iterate>
                                  <p:childTnLst>
                                    <p:animEffect transition="out" filter="circle(in)">
                                      <p:cBhvr>
                                        <p:cTn id="334" dur="3000"/>
                                        <p:tgtEl>
                                          <p:spTgt spid="15"/>
                                        </p:tgtEl>
                                      </p:cBhvr>
                                    </p:animEffect>
                                    <p:set>
                                      <p:cBhvr>
                                        <p:cTn id="335" dur="1" fill="hold">
                                          <p:stCondLst>
                                            <p:cond delay="2999"/>
                                          </p:stCondLst>
                                        </p:cTn>
                                        <p:tgtEl>
                                          <p:spTgt spid="15"/>
                                        </p:tgtEl>
                                        <p:attrNameLst>
                                          <p:attrName>style.visibility</p:attrName>
                                        </p:attrNameLst>
                                      </p:cBhvr>
                                      <p:to>
                                        <p:strVal val="hidden"/>
                                      </p:to>
                                    </p:set>
                                  </p:childTnLst>
                                </p:cTn>
                              </p:par>
                              <p:par>
                                <p:cTn id="336" presetID="6" presetClass="exit" presetSubtype="16" fill="hold" grpId="3" nodeType="withEffect">
                                  <p:stCondLst>
                                    <p:cond delay="0"/>
                                  </p:stCondLst>
                                  <p:iterate type="lt">
                                    <p:tmPct val="0"/>
                                  </p:iterate>
                                  <p:childTnLst>
                                    <p:animEffect transition="out" filter="circle(in)">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6" presetClass="exit" presetSubtype="16" fill="hold" grpId="3" nodeType="withEffect">
                                  <p:stCondLst>
                                    <p:cond delay="0"/>
                                  </p:stCondLst>
                                  <p:iterate type="lt">
                                    <p:tmPct val="0"/>
                                  </p:iterate>
                                  <p:childTnLst>
                                    <p:animEffect transition="out" filter="circle(in)">
                                      <p:cBhvr>
                                        <p:cTn id="340" dur="3000"/>
                                        <p:tgtEl>
                                          <p:spTgt spid="17"/>
                                        </p:tgtEl>
                                      </p:cBhvr>
                                    </p:animEffect>
                                    <p:set>
                                      <p:cBhvr>
                                        <p:cTn id="341" dur="1" fill="hold">
                                          <p:stCondLst>
                                            <p:cond delay="2999"/>
                                          </p:stCondLst>
                                        </p:cTn>
                                        <p:tgtEl>
                                          <p:spTgt spid="17"/>
                                        </p:tgtEl>
                                        <p:attrNameLst>
                                          <p:attrName>style.visibility</p:attrName>
                                        </p:attrNameLst>
                                      </p:cBhvr>
                                      <p:to>
                                        <p:strVal val="hidden"/>
                                      </p:to>
                                    </p:set>
                                  </p:childTnLst>
                                </p:cTn>
                              </p:par>
                              <p:par>
                                <p:cTn id="342" presetID="6" presetClass="exit" presetSubtype="16" fill="hold" grpId="3" nodeType="withEffect">
                                  <p:stCondLst>
                                    <p:cond delay="0"/>
                                  </p:stCondLst>
                                  <p:iterate type="lt">
                                    <p:tmPct val="0"/>
                                  </p:iterate>
                                  <p:childTnLst>
                                    <p:animEffect transition="out" filter="circle(in)">
                                      <p:cBhvr>
                                        <p:cTn id="343" dur="3000"/>
                                        <p:tgtEl>
                                          <p:spTgt spid="18"/>
                                        </p:tgtEl>
                                      </p:cBhvr>
                                    </p:animEffect>
                                    <p:set>
                                      <p:cBhvr>
                                        <p:cTn id="344" dur="1" fill="hold">
                                          <p:stCondLst>
                                            <p:cond delay="2999"/>
                                          </p:stCondLst>
                                        </p:cTn>
                                        <p:tgtEl>
                                          <p:spTgt spid="18"/>
                                        </p:tgtEl>
                                        <p:attrNameLst>
                                          <p:attrName>style.visibility</p:attrName>
                                        </p:attrNameLst>
                                      </p:cBhvr>
                                      <p:to>
                                        <p:strVal val="hidden"/>
                                      </p:to>
                                    </p:set>
                                  </p:childTnLst>
                                </p:cTn>
                              </p:par>
                              <p:par>
                                <p:cTn id="345" presetID="6" presetClass="exit" presetSubtype="16" fill="hold" grpId="3" nodeType="withEffect">
                                  <p:stCondLst>
                                    <p:cond delay="0"/>
                                  </p:stCondLst>
                                  <p:iterate type="lt">
                                    <p:tmPct val="0"/>
                                  </p:iterate>
                                  <p:childTnLst>
                                    <p:animEffect transition="out" filter="circle(in)">
                                      <p:cBhvr>
                                        <p:cTn id="346" dur="3000"/>
                                        <p:tgtEl>
                                          <p:spTgt spid="19"/>
                                        </p:tgtEl>
                                      </p:cBhvr>
                                    </p:animEffect>
                                    <p:set>
                                      <p:cBhvr>
                                        <p:cTn id="347" dur="1" fill="hold">
                                          <p:stCondLst>
                                            <p:cond delay="2999"/>
                                          </p:stCondLst>
                                        </p:cTn>
                                        <p:tgtEl>
                                          <p:spTgt spid="19"/>
                                        </p:tgtEl>
                                        <p:attrNameLst>
                                          <p:attrName>style.visibility</p:attrName>
                                        </p:attrNameLst>
                                      </p:cBhvr>
                                      <p:to>
                                        <p:strVal val="hidden"/>
                                      </p:to>
                                    </p:set>
                                  </p:childTnLst>
                                </p:cTn>
                              </p:par>
                              <p:par>
                                <p:cTn id="348" presetID="6" presetClass="exit" presetSubtype="16" fill="hold" grpId="3" nodeType="withEffect">
                                  <p:stCondLst>
                                    <p:cond delay="0"/>
                                  </p:stCondLst>
                                  <p:iterate type="lt">
                                    <p:tmPct val="0"/>
                                  </p:iterate>
                                  <p:childTnLst>
                                    <p:animEffect transition="out" filter="circle(in)">
                                      <p:cBhvr>
                                        <p:cTn id="349" dur="3000"/>
                                        <p:tgtEl>
                                          <p:spTgt spid="20"/>
                                        </p:tgtEl>
                                      </p:cBhvr>
                                    </p:animEffect>
                                    <p:set>
                                      <p:cBhvr>
                                        <p:cTn id="350" dur="1" fill="hold">
                                          <p:stCondLst>
                                            <p:cond delay="2999"/>
                                          </p:stCondLst>
                                        </p:cTn>
                                        <p:tgtEl>
                                          <p:spTgt spid="20"/>
                                        </p:tgtEl>
                                        <p:attrNameLst>
                                          <p:attrName>style.visibility</p:attrName>
                                        </p:attrNameLst>
                                      </p:cBhvr>
                                      <p:to>
                                        <p:strVal val="hidden"/>
                                      </p:to>
                                    </p:set>
                                  </p:childTnLst>
                                </p:cTn>
                              </p:par>
                              <p:par>
                                <p:cTn id="351" presetID="6" presetClass="exit" presetSubtype="16" fill="hold" grpId="3" nodeType="withEffect">
                                  <p:stCondLst>
                                    <p:cond delay="0"/>
                                  </p:stCondLst>
                                  <p:iterate type="lt">
                                    <p:tmPct val="0"/>
                                  </p:iterate>
                                  <p:childTnLst>
                                    <p:animEffect transition="out" filter="circle(in)">
                                      <p:cBhvr>
                                        <p:cTn id="352" dur="3000"/>
                                        <p:tgtEl>
                                          <p:spTgt spid="21"/>
                                        </p:tgtEl>
                                      </p:cBhvr>
                                    </p:animEffect>
                                    <p:set>
                                      <p:cBhvr>
                                        <p:cTn id="353" dur="1" fill="hold">
                                          <p:stCondLst>
                                            <p:cond delay="2999"/>
                                          </p:stCondLst>
                                        </p:cTn>
                                        <p:tgtEl>
                                          <p:spTgt spid="21"/>
                                        </p:tgtEl>
                                        <p:attrNameLst>
                                          <p:attrName>style.visibility</p:attrName>
                                        </p:attrNameLst>
                                      </p:cBhvr>
                                      <p:to>
                                        <p:strVal val="hidden"/>
                                      </p:to>
                                    </p:set>
                                  </p:childTnLst>
                                </p:cTn>
                              </p:par>
                              <p:par>
                                <p:cTn id="354" presetID="6" presetClass="exit" presetSubtype="16" fill="hold" grpId="3" nodeType="withEffect">
                                  <p:stCondLst>
                                    <p:cond delay="0"/>
                                  </p:stCondLst>
                                  <p:iterate type="lt">
                                    <p:tmPct val="0"/>
                                  </p:iterate>
                                  <p:childTnLst>
                                    <p:animEffect transition="out" filter="circle(in)">
                                      <p:cBhvr>
                                        <p:cTn id="355" dur="3000"/>
                                        <p:tgtEl>
                                          <p:spTgt spid="22"/>
                                        </p:tgtEl>
                                      </p:cBhvr>
                                    </p:animEffect>
                                    <p:set>
                                      <p:cBhvr>
                                        <p:cTn id="356" dur="1" fill="hold">
                                          <p:stCondLst>
                                            <p:cond delay="2999"/>
                                          </p:stCondLst>
                                        </p:cTn>
                                        <p:tgtEl>
                                          <p:spTgt spid="22"/>
                                        </p:tgtEl>
                                        <p:attrNameLst>
                                          <p:attrName>style.visibility</p:attrName>
                                        </p:attrNameLst>
                                      </p:cBhvr>
                                      <p:to>
                                        <p:strVal val="hidden"/>
                                      </p:to>
                                    </p:set>
                                  </p:childTnLst>
                                </p:cTn>
                              </p:par>
                              <p:par>
                                <p:cTn id="357" presetID="6" presetClass="exit" presetSubtype="16" fill="hold" grpId="3" nodeType="withEffect">
                                  <p:stCondLst>
                                    <p:cond delay="0"/>
                                  </p:stCondLst>
                                  <p:iterate type="lt">
                                    <p:tmPct val="0"/>
                                  </p:iterate>
                                  <p:childTnLst>
                                    <p:animEffect transition="out" filter="circle(in)">
                                      <p:cBhvr>
                                        <p:cTn id="358" dur="3000"/>
                                        <p:tgtEl>
                                          <p:spTgt spid="23"/>
                                        </p:tgtEl>
                                      </p:cBhvr>
                                    </p:animEffect>
                                    <p:set>
                                      <p:cBhvr>
                                        <p:cTn id="359" dur="1" fill="hold">
                                          <p:stCondLst>
                                            <p:cond delay="2999"/>
                                          </p:stCondLst>
                                        </p:cTn>
                                        <p:tgtEl>
                                          <p:spTgt spid="23"/>
                                        </p:tgtEl>
                                        <p:attrNameLst>
                                          <p:attrName>style.visibility</p:attrName>
                                        </p:attrNameLst>
                                      </p:cBhvr>
                                      <p:to>
                                        <p:strVal val="hidden"/>
                                      </p:to>
                                    </p:set>
                                  </p:childTnLst>
                                </p:cTn>
                              </p:par>
                              <p:par>
                                <p:cTn id="360" presetID="6" presetClass="exit" presetSubtype="16" fill="hold" grpId="3" nodeType="withEffect">
                                  <p:stCondLst>
                                    <p:cond delay="0"/>
                                  </p:stCondLst>
                                  <p:iterate type="lt">
                                    <p:tmPct val="0"/>
                                  </p:iterate>
                                  <p:childTnLst>
                                    <p:animEffect transition="out" filter="circle(in)">
                                      <p:cBhvr>
                                        <p:cTn id="361" dur="3000"/>
                                        <p:tgtEl>
                                          <p:spTgt spid="24"/>
                                        </p:tgtEl>
                                      </p:cBhvr>
                                    </p:animEffect>
                                    <p:set>
                                      <p:cBhvr>
                                        <p:cTn id="362" dur="1" fill="hold">
                                          <p:stCondLst>
                                            <p:cond delay="2999"/>
                                          </p:stCondLst>
                                        </p:cTn>
                                        <p:tgtEl>
                                          <p:spTgt spid="24"/>
                                        </p:tgtEl>
                                        <p:attrNameLst>
                                          <p:attrName>style.visibility</p:attrName>
                                        </p:attrNameLst>
                                      </p:cBhvr>
                                      <p:to>
                                        <p:strVal val="hidden"/>
                                      </p:to>
                                    </p:set>
                                  </p:childTnLst>
                                </p:cTn>
                              </p:par>
                              <p:par>
                                <p:cTn id="363" presetID="6" presetClass="exit" presetSubtype="16" fill="hold" grpId="3" nodeType="withEffect">
                                  <p:stCondLst>
                                    <p:cond delay="0"/>
                                  </p:stCondLst>
                                  <p:iterate type="lt">
                                    <p:tmPct val="0"/>
                                  </p:iterate>
                                  <p:childTnLst>
                                    <p:animEffect transition="out" filter="circle(in)">
                                      <p:cBhvr>
                                        <p:cTn id="364" dur="3000"/>
                                        <p:tgtEl>
                                          <p:spTgt spid="25"/>
                                        </p:tgtEl>
                                      </p:cBhvr>
                                    </p:animEffect>
                                    <p:set>
                                      <p:cBhvr>
                                        <p:cTn id="365" dur="1" fill="hold">
                                          <p:stCondLst>
                                            <p:cond delay="2999"/>
                                          </p:stCondLst>
                                        </p:cTn>
                                        <p:tgtEl>
                                          <p:spTgt spid="25"/>
                                        </p:tgtEl>
                                        <p:attrNameLst>
                                          <p:attrName>style.visibility</p:attrName>
                                        </p:attrNameLst>
                                      </p:cBhvr>
                                      <p:to>
                                        <p:strVal val="hidden"/>
                                      </p:to>
                                    </p:set>
                                  </p:childTnLst>
                                </p:cTn>
                              </p:par>
                              <p:par>
                                <p:cTn id="366" presetID="6" presetClass="exit" presetSubtype="16" fill="hold" grpId="3" nodeType="withEffect">
                                  <p:stCondLst>
                                    <p:cond delay="0"/>
                                  </p:stCondLst>
                                  <p:iterate type="lt">
                                    <p:tmPct val="0"/>
                                  </p:iterate>
                                  <p:childTnLst>
                                    <p:animEffect transition="out" filter="circle(in)">
                                      <p:cBhvr>
                                        <p:cTn id="367" dur="3000"/>
                                        <p:tgtEl>
                                          <p:spTgt spid="26"/>
                                        </p:tgtEl>
                                      </p:cBhvr>
                                    </p:animEffect>
                                    <p:set>
                                      <p:cBhvr>
                                        <p:cTn id="368" dur="1" fill="hold">
                                          <p:stCondLst>
                                            <p:cond delay="2999"/>
                                          </p:stCondLst>
                                        </p:cTn>
                                        <p:tgtEl>
                                          <p:spTgt spid="26"/>
                                        </p:tgtEl>
                                        <p:attrNameLst>
                                          <p:attrName>style.visibility</p:attrName>
                                        </p:attrNameLst>
                                      </p:cBhvr>
                                      <p:to>
                                        <p:strVal val="hidden"/>
                                      </p:to>
                                    </p:set>
                                  </p:childTnLst>
                                </p:cTn>
                              </p:par>
                              <p:par>
                                <p:cTn id="369" presetID="2" presetClass="exit" presetSubtype="6" fill="hold" grpId="2" nodeType="withEffect">
                                  <p:stCondLst>
                                    <p:cond delay="0"/>
                                  </p:stCondLst>
                                  <p:iterate type="lt">
                                    <p:tmPct val="0"/>
                                  </p:iterate>
                                  <p:childTnLst>
                                    <p:anim calcmode="lin" valueType="num">
                                      <p:cBhvr additive="base">
                                        <p:cTn id="370" dur="3000"/>
                                        <p:tgtEl>
                                          <p:spTgt spid="6"/>
                                        </p:tgtEl>
                                        <p:attrNameLst>
                                          <p:attrName>ppt_x</p:attrName>
                                        </p:attrNameLst>
                                      </p:cBhvr>
                                      <p:tavLst>
                                        <p:tav tm="0">
                                          <p:val>
                                            <p:strVal val="ppt_x"/>
                                          </p:val>
                                        </p:tav>
                                        <p:tav tm="100000">
                                          <p:val>
                                            <p:strVal val="1+ppt_w/2"/>
                                          </p:val>
                                        </p:tav>
                                      </p:tavLst>
                                    </p:anim>
                                    <p:anim calcmode="lin" valueType="num">
                                      <p:cBhvr additive="base">
                                        <p:cTn id="371" dur="3000"/>
                                        <p:tgtEl>
                                          <p:spTgt spid="6"/>
                                        </p:tgtEl>
                                        <p:attrNameLst>
                                          <p:attrName>ppt_y</p:attrName>
                                        </p:attrNameLst>
                                      </p:cBhvr>
                                      <p:tavLst>
                                        <p:tav tm="0">
                                          <p:val>
                                            <p:strVal val="ppt_y"/>
                                          </p:val>
                                        </p:tav>
                                        <p:tav tm="100000">
                                          <p:val>
                                            <p:strVal val="1+ppt_h/2"/>
                                          </p:val>
                                        </p:tav>
                                      </p:tavLst>
                                    </p:anim>
                                    <p:set>
                                      <p:cBhvr>
                                        <p:cTn id="372" dur="1" fill="hold">
                                          <p:stCondLst>
                                            <p:cond delay="2999"/>
                                          </p:stCondLst>
                                        </p:cTn>
                                        <p:tgtEl>
                                          <p:spTgt spid="6"/>
                                        </p:tgtEl>
                                        <p:attrNameLst>
                                          <p:attrName>style.visibility</p:attrName>
                                        </p:attrNameLst>
                                      </p:cBhvr>
                                      <p:to>
                                        <p:strVal val="hidden"/>
                                      </p:to>
                                    </p:set>
                                  </p:childTnLst>
                                </p:cTn>
                              </p:par>
                              <p:par>
                                <p:cTn id="373" presetID="2" presetClass="exit" presetSubtype="6" fill="hold" grpId="2" nodeType="withEffect">
                                  <p:stCondLst>
                                    <p:cond delay="0"/>
                                  </p:stCondLst>
                                  <p:iterate type="lt">
                                    <p:tmPct val="0"/>
                                  </p:iterate>
                                  <p:childTnLst>
                                    <p:anim calcmode="lin" valueType="num">
                                      <p:cBhvr additive="base">
                                        <p:cTn id="374" dur="3000"/>
                                        <p:tgtEl>
                                          <p:spTgt spid="8"/>
                                        </p:tgtEl>
                                        <p:attrNameLst>
                                          <p:attrName>ppt_x</p:attrName>
                                        </p:attrNameLst>
                                      </p:cBhvr>
                                      <p:tavLst>
                                        <p:tav tm="0">
                                          <p:val>
                                            <p:strVal val="ppt_x"/>
                                          </p:val>
                                        </p:tav>
                                        <p:tav tm="100000">
                                          <p:val>
                                            <p:strVal val="1+ppt_w/2"/>
                                          </p:val>
                                        </p:tav>
                                      </p:tavLst>
                                    </p:anim>
                                    <p:anim calcmode="lin" valueType="num">
                                      <p:cBhvr additive="base">
                                        <p:cTn id="375" dur="3000"/>
                                        <p:tgtEl>
                                          <p:spTgt spid="8"/>
                                        </p:tgtEl>
                                        <p:attrNameLst>
                                          <p:attrName>ppt_y</p:attrName>
                                        </p:attrNameLst>
                                      </p:cBhvr>
                                      <p:tavLst>
                                        <p:tav tm="0">
                                          <p:val>
                                            <p:strVal val="ppt_y"/>
                                          </p:val>
                                        </p:tav>
                                        <p:tav tm="100000">
                                          <p:val>
                                            <p:strVal val="1+ppt_h/2"/>
                                          </p:val>
                                        </p:tav>
                                      </p:tavLst>
                                    </p:anim>
                                    <p:set>
                                      <p:cBhvr>
                                        <p:cTn id="376" dur="1" fill="hold">
                                          <p:stCondLst>
                                            <p:cond delay="2999"/>
                                          </p:stCondLst>
                                        </p:cTn>
                                        <p:tgtEl>
                                          <p:spTgt spid="8"/>
                                        </p:tgtEl>
                                        <p:attrNameLst>
                                          <p:attrName>style.visibility</p:attrName>
                                        </p:attrNameLst>
                                      </p:cBhvr>
                                      <p:to>
                                        <p:strVal val="hidden"/>
                                      </p:to>
                                    </p:set>
                                  </p:childTnLst>
                                </p:cTn>
                              </p:par>
                              <p:par>
                                <p:cTn id="377" presetID="2" presetClass="exit" presetSubtype="6" fill="hold" grpId="2" nodeType="withEffect">
                                  <p:stCondLst>
                                    <p:cond delay="0"/>
                                  </p:stCondLst>
                                  <p:iterate type="lt">
                                    <p:tmPct val="0"/>
                                  </p:iterate>
                                  <p:childTnLst>
                                    <p:anim calcmode="lin" valueType="num">
                                      <p:cBhvr additive="base">
                                        <p:cTn id="378" dur="3000"/>
                                        <p:tgtEl>
                                          <p:spTgt spid="11"/>
                                        </p:tgtEl>
                                        <p:attrNameLst>
                                          <p:attrName>ppt_x</p:attrName>
                                        </p:attrNameLst>
                                      </p:cBhvr>
                                      <p:tavLst>
                                        <p:tav tm="0">
                                          <p:val>
                                            <p:strVal val="ppt_x"/>
                                          </p:val>
                                        </p:tav>
                                        <p:tav tm="100000">
                                          <p:val>
                                            <p:strVal val="1+ppt_w/2"/>
                                          </p:val>
                                        </p:tav>
                                      </p:tavLst>
                                    </p:anim>
                                    <p:anim calcmode="lin" valueType="num">
                                      <p:cBhvr additive="base">
                                        <p:cTn id="379" dur="3000"/>
                                        <p:tgtEl>
                                          <p:spTgt spid="11"/>
                                        </p:tgtEl>
                                        <p:attrNameLst>
                                          <p:attrName>ppt_y</p:attrName>
                                        </p:attrNameLst>
                                      </p:cBhvr>
                                      <p:tavLst>
                                        <p:tav tm="0">
                                          <p:val>
                                            <p:strVal val="ppt_y"/>
                                          </p:val>
                                        </p:tav>
                                        <p:tav tm="100000">
                                          <p:val>
                                            <p:strVal val="1+ppt_h/2"/>
                                          </p:val>
                                        </p:tav>
                                      </p:tavLst>
                                    </p:anim>
                                    <p:set>
                                      <p:cBhvr>
                                        <p:cTn id="380" dur="1" fill="hold">
                                          <p:stCondLst>
                                            <p:cond delay="2999"/>
                                          </p:stCondLst>
                                        </p:cTn>
                                        <p:tgtEl>
                                          <p:spTgt spid="11"/>
                                        </p:tgtEl>
                                        <p:attrNameLst>
                                          <p:attrName>style.visibility</p:attrName>
                                        </p:attrNameLst>
                                      </p:cBhvr>
                                      <p:to>
                                        <p:strVal val="hidden"/>
                                      </p:to>
                                    </p:set>
                                  </p:childTnLst>
                                </p:cTn>
                              </p:par>
                              <p:par>
                                <p:cTn id="381" presetID="2" presetClass="exit" presetSubtype="6" fill="hold" grpId="2" nodeType="withEffect">
                                  <p:stCondLst>
                                    <p:cond delay="0"/>
                                  </p:stCondLst>
                                  <p:iterate type="lt">
                                    <p:tmPct val="0"/>
                                  </p:iterate>
                                  <p:childTnLst>
                                    <p:anim calcmode="lin" valueType="num">
                                      <p:cBhvr additive="base">
                                        <p:cTn id="382" dur="3000"/>
                                        <p:tgtEl>
                                          <p:spTgt spid="15"/>
                                        </p:tgtEl>
                                        <p:attrNameLst>
                                          <p:attrName>ppt_x</p:attrName>
                                        </p:attrNameLst>
                                      </p:cBhvr>
                                      <p:tavLst>
                                        <p:tav tm="0">
                                          <p:val>
                                            <p:strVal val="ppt_x"/>
                                          </p:val>
                                        </p:tav>
                                        <p:tav tm="100000">
                                          <p:val>
                                            <p:strVal val="1+ppt_w/2"/>
                                          </p:val>
                                        </p:tav>
                                      </p:tavLst>
                                    </p:anim>
                                    <p:anim calcmode="lin" valueType="num">
                                      <p:cBhvr additive="base">
                                        <p:cTn id="383" dur="3000"/>
                                        <p:tgtEl>
                                          <p:spTgt spid="15"/>
                                        </p:tgtEl>
                                        <p:attrNameLst>
                                          <p:attrName>ppt_y</p:attrName>
                                        </p:attrNameLst>
                                      </p:cBhvr>
                                      <p:tavLst>
                                        <p:tav tm="0">
                                          <p:val>
                                            <p:strVal val="ppt_y"/>
                                          </p:val>
                                        </p:tav>
                                        <p:tav tm="100000">
                                          <p:val>
                                            <p:strVal val="1+ppt_h/2"/>
                                          </p:val>
                                        </p:tav>
                                      </p:tavLst>
                                    </p:anim>
                                    <p:set>
                                      <p:cBhvr>
                                        <p:cTn id="384" dur="1" fill="hold">
                                          <p:stCondLst>
                                            <p:cond delay="2999"/>
                                          </p:stCondLst>
                                        </p:cTn>
                                        <p:tgtEl>
                                          <p:spTgt spid="15"/>
                                        </p:tgtEl>
                                        <p:attrNameLst>
                                          <p:attrName>style.visibility</p:attrName>
                                        </p:attrNameLst>
                                      </p:cBhvr>
                                      <p:to>
                                        <p:strVal val="hidden"/>
                                      </p:to>
                                    </p:set>
                                  </p:childTnLst>
                                </p:cTn>
                              </p:par>
                              <p:par>
                                <p:cTn id="385" presetID="2" presetClass="exit" presetSubtype="6" fill="hold" grpId="2" nodeType="withEffect">
                                  <p:stCondLst>
                                    <p:cond delay="0"/>
                                  </p:stCondLst>
                                  <p:iterate type="lt">
                                    <p:tmPct val="0"/>
                                  </p:iterate>
                                  <p:childTnLst>
                                    <p:anim calcmode="lin" valueType="num">
                                      <p:cBhvr additive="base">
                                        <p:cTn id="386" dur="3000"/>
                                        <p:tgtEl>
                                          <p:spTgt spid="19"/>
                                        </p:tgtEl>
                                        <p:attrNameLst>
                                          <p:attrName>ppt_x</p:attrName>
                                        </p:attrNameLst>
                                      </p:cBhvr>
                                      <p:tavLst>
                                        <p:tav tm="0">
                                          <p:val>
                                            <p:strVal val="ppt_x"/>
                                          </p:val>
                                        </p:tav>
                                        <p:tav tm="100000">
                                          <p:val>
                                            <p:strVal val="1+ppt_w/2"/>
                                          </p:val>
                                        </p:tav>
                                      </p:tavLst>
                                    </p:anim>
                                    <p:anim calcmode="lin" valueType="num">
                                      <p:cBhvr additive="base">
                                        <p:cTn id="387" dur="3000"/>
                                        <p:tgtEl>
                                          <p:spTgt spid="19"/>
                                        </p:tgtEl>
                                        <p:attrNameLst>
                                          <p:attrName>ppt_y</p:attrName>
                                        </p:attrNameLst>
                                      </p:cBhvr>
                                      <p:tavLst>
                                        <p:tav tm="0">
                                          <p:val>
                                            <p:strVal val="ppt_y"/>
                                          </p:val>
                                        </p:tav>
                                        <p:tav tm="100000">
                                          <p:val>
                                            <p:strVal val="1+ppt_h/2"/>
                                          </p:val>
                                        </p:tav>
                                      </p:tavLst>
                                    </p:anim>
                                    <p:set>
                                      <p:cBhvr>
                                        <p:cTn id="388" dur="1" fill="hold">
                                          <p:stCondLst>
                                            <p:cond delay="2999"/>
                                          </p:stCondLst>
                                        </p:cTn>
                                        <p:tgtEl>
                                          <p:spTgt spid="19"/>
                                        </p:tgtEl>
                                        <p:attrNameLst>
                                          <p:attrName>style.visibility</p:attrName>
                                        </p:attrNameLst>
                                      </p:cBhvr>
                                      <p:to>
                                        <p:strVal val="hidden"/>
                                      </p:to>
                                    </p:set>
                                  </p:childTnLst>
                                </p:cTn>
                              </p:par>
                              <p:par>
                                <p:cTn id="389" presetID="2" presetClass="exit" presetSubtype="6" fill="hold" grpId="2" nodeType="withEffect">
                                  <p:stCondLst>
                                    <p:cond delay="0"/>
                                  </p:stCondLst>
                                  <p:iterate type="lt">
                                    <p:tmPct val="0"/>
                                  </p:iterate>
                                  <p:childTnLst>
                                    <p:anim calcmode="lin" valueType="num">
                                      <p:cBhvr additive="base">
                                        <p:cTn id="390" dur="3000"/>
                                        <p:tgtEl>
                                          <p:spTgt spid="24"/>
                                        </p:tgtEl>
                                        <p:attrNameLst>
                                          <p:attrName>ppt_x</p:attrName>
                                        </p:attrNameLst>
                                      </p:cBhvr>
                                      <p:tavLst>
                                        <p:tav tm="0">
                                          <p:val>
                                            <p:strVal val="ppt_x"/>
                                          </p:val>
                                        </p:tav>
                                        <p:tav tm="100000">
                                          <p:val>
                                            <p:strVal val="1+ppt_w/2"/>
                                          </p:val>
                                        </p:tav>
                                      </p:tavLst>
                                    </p:anim>
                                    <p:anim calcmode="lin" valueType="num">
                                      <p:cBhvr additive="base">
                                        <p:cTn id="391" dur="3000"/>
                                        <p:tgtEl>
                                          <p:spTgt spid="24"/>
                                        </p:tgtEl>
                                        <p:attrNameLst>
                                          <p:attrName>ppt_y</p:attrName>
                                        </p:attrNameLst>
                                      </p:cBhvr>
                                      <p:tavLst>
                                        <p:tav tm="0">
                                          <p:val>
                                            <p:strVal val="ppt_y"/>
                                          </p:val>
                                        </p:tav>
                                        <p:tav tm="100000">
                                          <p:val>
                                            <p:strVal val="1+ppt_h/2"/>
                                          </p:val>
                                        </p:tav>
                                      </p:tavLst>
                                    </p:anim>
                                    <p:set>
                                      <p:cBhvr>
                                        <p:cTn id="392" dur="1" fill="hold">
                                          <p:stCondLst>
                                            <p:cond delay="2999"/>
                                          </p:stCondLst>
                                        </p:cTn>
                                        <p:tgtEl>
                                          <p:spTgt spid="24"/>
                                        </p:tgtEl>
                                        <p:attrNameLst>
                                          <p:attrName>style.visibility</p:attrName>
                                        </p:attrNameLst>
                                      </p:cBhvr>
                                      <p:to>
                                        <p:strVal val="hidden"/>
                                      </p:to>
                                    </p:set>
                                  </p:childTnLst>
                                </p:cTn>
                              </p:par>
                              <p:par>
                                <p:cTn id="393" presetID="2" presetClass="exit" presetSubtype="9" fill="hold" grpId="2" nodeType="withEffect">
                                  <p:stCondLst>
                                    <p:cond delay="0"/>
                                  </p:stCondLst>
                                  <p:iterate type="lt">
                                    <p:tmPct val="0"/>
                                  </p:iterate>
                                  <p:childTnLst>
                                    <p:anim calcmode="lin" valueType="num">
                                      <p:cBhvr additive="base">
                                        <p:cTn id="394" dur="3000"/>
                                        <p:tgtEl>
                                          <p:spTgt spid="5"/>
                                        </p:tgtEl>
                                        <p:attrNameLst>
                                          <p:attrName>ppt_x</p:attrName>
                                        </p:attrNameLst>
                                      </p:cBhvr>
                                      <p:tavLst>
                                        <p:tav tm="0">
                                          <p:val>
                                            <p:strVal val="ppt_x"/>
                                          </p:val>
                                        </p:tav>
                                        <p:tav tm="100000">
                                          <p:val>
                                            <p:strVal val="0-ppt_w/2"/>
                                          </p:val>
                                        </p:tav>
                                      </p:tavLst>
                                    </p:anim>
                                    <p:anim calcmode="lin" valueType="num">
                                      <p:cBhvr additive="base">
                                        <p:cTn id="395" dur="3000"/>
                                        <p:tgtEl>
                                          <p:spTgt spid="5"/>
                                        </p:tgtEl>
                                        <p:attrNameLst>
                                          <p:attrName>ppt_y</p:attrName>
                                        </p:attrNameLst>
                                      </p:cBhvr>
                                      <p:tavLst>
                                        <p:tav tm="0">
                                          <p:val>
                                            <p:strVal val="ppt_y"/>
                                          </p:val>
                                        </p:tav>
                                        <p:tav tm="100000">
                                          <p:val>
                                            <p:strVal val="0-ppt_h/2"/>
                                          </p:val>
                                        </p:tav>
                                      </p:tavLst>
                                    </p:anim>
                                    <p:set>
                                      <p:cBhvr>
                                        <p:cTn id="396" dur="1" fill="hold">
                                          <p:stCondLst>
                                            <p:cond delay="2999"/>
                                          </p:stCondLst>
                                        </p:cTn>
                                        <p:tgtEl>
                                          <p:spTgt spid="5"/>
                                        </p:tgtEl>
                                        <p:attrNameLst>
                                          <p:attrName>style.visibility</p:attrName>
                                        </p:attrNameLst>
                                      </p:cBhvr>
                                      <p:to>
                                        <p:strVal val="hidden"/>
                                      </p:to>
                                    </p:set>
                                  </p:childTnLst>
                                </p:cTn>
                              </p:par>
                              <p:par>
                                <p:cTn id="397" presetID="2" presetClass="exit" presetSubtype="9" fill="hold" grpId="2" nodeType="withEffect">
                                  <p:stCondLst>
                                    <p:cond delay="0"/>
                                  </p:stCondLst>
                                  <p:iterate type="lt">
                                    <p:tmPct val="0"/>
                                  </p:iterate>
                                  <p:childTnLst>
                                    <p:anim calcmode="lin" valueType="num">
                                      <p:cBhvr additive="base">
                                        <p:cTn id="398" dur="3000"/>
                                        <p:tgtEl>
                                          <p:spTgt spid="10"/>
                                        </p:tgtEl>
                                        <p:attrNameLst>
                                          <p:attrName>ppt_x</p:attrName>
                                        </p:attrNameLst>
                                      </p:cBhvr>
                                      <p:tavLst>
                                        <p:tav tm="0">
                                          <p:val>
                                            <p:strVal val="ppt_x"/>
                                          </p:val>
                                        </p:tav>
                                        <p:tav tm="100000">
                                          <p:val>
                                            <p:strVal val="0-ppt_w/2"/>
                                          </p:val>
                                        </p:tav>
                                      </p:tavLst>
                                    </p:anim>
                                    <p:anim calcmode="lin" valueType="num">
                                      <p:cBhvr additive="base">
                                        <p:cTn id="399" dur="3000"/>
                                        <p:tgtEl>
                                          <p:spTgt spid="10"/>
                                        </p:tgtEl>
                                        <p:attrNameLst>
                                          <p:attrName>ppt_y</p:attrName>
                                        </p:attrNameLst>
                                      </p:cBhvr>
                                      <p:tavLst>
                                        <p:tav tm="0">
                                          <p:val>
                                            <p:strVal val="ppt_y"/>
                                          </p:val>
                                        </p:tav>
                                        <p:tav tm="100000">
                                          <p:val>
                                            <p:strVal val="0-ppt_h/2"/>
                                          </p:val>
                                        </p:tav>
                                      </p:tavLst>
                                    </p:anim>
                                    <p:set>
                                      <p:cBhvr>
                                        <p:cTn id="400" dur="1" fill="hold">
                                          <p:stCondLst>
                                            <p:cond delay="2999"/>
                                          </p:stCondLst>
                                        </p:cTn>
                                        <p:tgtEl>
                                          <p:spTgt spid="10"/>
                                        </p:tgtEl>
                                        <p:attrNameLst>
                                          <p:attrName>style.visibility</p:attrName>
                                        </p:attrNameLst>
                                      </p:cBhvr>
                                      <p:to>
                                        <p:strVal val="hidden"/>
                                      </p:to>
                                    </p:set>
                                  </p:childTnLst>
                                </p:cTn>
                              </p:par>
                              <p:par>
                                <p:cTn id="401" presetID="2" presetClass="exit" presetSubtype="9" fill="hold" grpId="2" nodeType="withEffect">
                                  <p:stCondLst>
                                    <p:cond delay="0"/>
                                  </p:stCondLst>
                                  <p:iterate type="lt">
                                    <p:tmPct val="0"/>
                                  </p:iterate>
                                  <p:childTnLst>
                                    <p:anim calcmode="lin" valueType="num">
                                      <p:cBhvr additive="base">
                                        <p:cTn id="402" dur="3000"/>
                                        <p:tgtEl>
                                          <p:spTgt spid="14"/>
                                        </p:tgtEl>
                                        <p:attrNameLst>
                                          <p:attrName>ppt_x</p:attrName>
                                        </p:attrNameLst>
                                      </p:cBhvr>
                                      <p:tavLst>
                                        <p:tav tm="0">
                                          <p:val>
                                            <p:strVal val="ppt_x"/>
                                          </p:val>
                                        </p:tav>
                                        <p:tav tm="100000">
                                          <p:val>
                                            <p:strVal val="0-ppt_w/2"/>
                                          </p:val>
                                        </p:tav>
                                      </p:tavLst>
                                    </p:anim>
                                    <p:anim calcmode="lin" valueType="num">
                                      <p:cBhvr additive="base">
                                        <p:cTn id="403" dur="3000"/>
                                        <p:tgtEl>
                                          <p:spTgt spid="14"/>
                                        </p:tgtEl>
                                        <p:attrNameLst>
                                          <p:attrName>ppt_y</p:attrName>
                                        </p:attrNameLst>
                                      </p:cBhvr>
                                      <p:tavLst>
                                        <p:tav tm="0">
                                          <p:val>
                                            <p:strVal val="ppt_y"/>
                                          </p:val>
                                        </p:tav>
                                        <p:tav tm="100000">
                                          <p:val>
                                            <p:strVal val="0-ppt_h/2"/>
                                          </p:val>
                                        </p:tav>
                                      </p:tavLst>
                                    </p:anim>
                                    <p:set>
                                      <p:cBhvr>
                                        <p:cTn id="404" dur="1" fill="hold">
                                          <p:stCondLst>
                                            <p:cond delay="2999"/>
                                          </p:stCondLst>
                                        </p:cTn>
                                        <p:tgtEl>
                                          <p:spTgt spid="14"/>
                                        </p:tgtEl>
                                        <p:attrNameLst>
                                          <p:attrName>style.visibility</p:attrName>
                                        </p:attrNameLst>
                                      </p:cBhvr>
                                      <p:to>
                                        <p:strVal val="hidden"/>
                                      </p:to>
                                    </p:set>
                                  </p:childTnLst>
                                </p:cTn>
                              </p:par>
                              <p:par>
                                <p:cTn id="405" presetID="2" presetClass="exit" presetSubtype="9" fill="hold" grpId="2" nodeType="withEffect">
                                  <p:stCondLst>
                                    <p:cond delay="0"/>
                                  </p:stCondLst>
                                  <p:iterate type="lt">
                                    <p:tmPct val="0"/>
                                  </p:iterate>
                                  <p:childTnLst>
                                    <p:anim calcmode="lin" valueType="num">
                                      <p:cBhvr additive="base">
                                        <p:cTn id="406" dur="3000"/>
                                        <p:tgtEl>
                                          <p:spTgt spid="17"/>
                                        </p:tgtEl>
                                        <p:attrNameLst>
                                          <p:attrName>ppt_x</p:attrName>
                                        </p:attrNameLst>
                                      </p:cBhvr>
                                      <p:tavLst>
                                        <p:tav tm="0">
                                          <p:val>
                                            <p:strVal val="ppt_x"/>
                                          </p:val>
                                        </p:tav>
                                        <p:tav tm="100000">
                                          <p:val>
                                            <p:strVal val="0-ppt_w/2"/>
                                          </p:val>
                                        </p:tav>
                                      </p:tavLst>
                                    </p:anim>
                                    <p:anim calcmode="lin" valueType="num">
                                      <p:cBhvr additive="base">
                                        <p:cTn id="407" dur="3000"/>
                                        <p:tgtEl>
                                          <p:spTgt spid="17"/>
                                        </p:tgtEl>
                                        <p:attrNameLst>
                                          <p:attrName>ppt_y</p:attrName>
                                        </p:attrNameLst>
                                      </p:cBhvr>
                                      <p:tavLst>
                                        <p:tav tm="0">
                                          <p:val>
                                            <p:strVal val="ppt_y"/>
                                          </p:val>
                                        </p:tav>
                                        <p:tav tm="100000">
                                          <p:val>
                                            <p:strVal val="0-ppt_h/2"/>
                                          </p:val>
                                        </p:tav>
                                      </p:tavLst>
                                    </p:anim>
                                    <p:set>
                                      <p:cBhvr>
                                        <p:cTn id="408" dur="1" fill="hold">
                                          <p:stCondLst>
                                            <p:cond delay="2999"/>
                                          </p:stCondLst>
                                        </p:cTn>
                                        <p:tgtEl>
                                          <p:spTgt spid="17"/>
                                        </p:tgtEl>
                                        <p:attrNameLst>
                                          <p:attrName>style.visibility</p:attrName>
                                        </p:attrNameLst>
                                      </p:cBhvr>
                                      <p:to>
                                        <p:strVal val="hidden"/>
                                      </p:to>
                                    </p:set>
                                  </p:childTnLst>
                                </p:cTn>
                              </p:par>
                              <p:par>
                                <p:cTn id="409" presetID="2" presetClass="exit" presetSubtype="9" fill="hold" grpId="2" nodeType="withEffect">
                                  <p:stCondLst>
                                    <p:cond delay="0"/>
                                  </p:stCondLst>
                                  <p:iterate type="lt">
                                    <p:tmPct val="0"/>
                                  </p:iterate>
                                  <p:childTnLst>
                                    <p:anim calcmode="lin" valueType="num">
                                      <p:cBhvr additive="base">
                                        <p:cTn id="410" dur="3000"/>
                                        <p:tgtEl>
                                          <p:spTgt spid="21"/>
                                        </p:tgtEl>
                                        <p:attrNameLst>
                                          <p:attrName>ppt_x</p:attrName>
                                        </p:attrNameLst>
                                      </p:cBhvr>
                                      <p:tavLst>
                                        <p:tav tm="0">
                                          <p:val>
                                            <p:strVal val="ppt_x"/>
                                          </p:val>
                                        </p:tav>
                                        <p:tav tm="100000">
                                          <p:val>
                                            <p:strVal val="0-ppt_w/2"/>
                                          </p:val>
                                        </p:tav>
                                      </p:tavLst>
                                    </p:anim>
                                    <p:anim calcmode="lin" valueType="num">
                                      <p:cBhvr additive="base">
                                        <p:cTn id="411" dur="3000"/>
                                        <p:tgtEl>
                                          <p:spTgt spid="21"/>
                                        </p:tgtEl>
                                        <p:attrNameLst>
                                          <p:attrName>ppt_y</p:attrName>
                                        </p:attrNameLst>
                                      </p:cBhvr>
                                      <p:tavLst>
                                        <p:tav tm="0">
                                          <p:val>
                                            <p:strVal val="ppt_y"/>
                                          </p:val>
                                        </p:tav>
                                        <p:tav tm="100000">
                                          <p:val>
                                            <p:strVal val="0-ppt_h/2"/>
                                          </p:val>
                                        </p:tav>
                                      </p:tavLst>
                                    </p:anim>
                                    <p:set>
                                      <p:cBhvr>
                                        <p:cTn id="412" dur="1" fill="hold">
                                          <p:stCondLst>
                                            <p:cond delay="2999"/>
                                          </p:stCondLst>
                                        </p:cTn>
                                        <p:tgtEl>
                                          <p:spTgt spid="21"/>
                                        </p:tgtEl>
                                        <p:attrNameLst>
                                          <p:attrName>style.visibility</p:attrName>
                                        </p:attrNameLst>
                                      </p:cBhvr>
                                      <p:to>
                                        <p:strVal val="hidden"/>
                                      </p:to>
                                    </p:set>
                                  </p:childTnLst>
                                </p:cTn>
                              </p:par>
                              <p:par>
                                <p:cTn id="413" presetID="2" presetClass="exit" presetSubtype="9" fill="hold" grpId="2" nodeType="withEffect">
                                  <p:stCondLst>
                                    <p:cond delay="0"/>
                                  </p:stCondLst>
                                  <p:iterate type="lt">
                                    <p:tmPct val="0"/>
                                  </p:iterate>
                                  <p:childTnLst>
                                    <p:anim calcmode="lin" valueType="num">
                                      <p:cBhvr additive="base">
                                        <p:cTn id="414" dur="3000"/>
                                        <p:tgtEl>
                                          <p:spTgt spid="26"/>
                                        </p:tgtEl>
                                        <p:attrNameLst>
                                          <p:attrName>ppt_x</p:attrName>
                                        </p:attrNameLst>
                                      </p:cBhvr>
                                      <p:tavLst>
                                        <p:tav tm="0">
                                          <p:val>
                                            <p:strVal val="ppt_x"/>
                                          </p:val>
                                        </p:tav>
                                        <p:tav tm="100000">
                                          <p:val>
                                            <p:strVal val="0-ppt_w/2"/>
                                          </p:val>
                                        </p:tav>
                                      </p:tavLst>
                                    </p:anim>
                                    <p:anim calcmode="lin" valueType="num">
                                      <p:cBhvr additive="base">
                                        <p:cTn id="415" dur="3000"/>
                                        <p:tgtEl>
                                          <p:spTgt spid="26"/>
                                        </p:tgtEl>
                                        <p:attrNameLst>
                                          <p:attrName>ppt_y</p:attrName>
                                        </p:attrNameLst>
                                      </p:cBhvr>
                                      <p:tavLst>
                                        <p:tav tm="0">
                                          <p:val>
                                            <p:strVal val="ppt_y"/>
                                          </p:val>
                                        </p:tav>
                                        <p:tav tm="100000">
                                          <p:val>
                                            <p:strVal val="0-ppt_h/2"/>
                                          </p:val>
                                        </p:tav>
                                      </p:tavLst>
                                    </p:anim>
                                    <p:set>
                                      <p:cBhvr>
                                        <p:cTn id="416" dur="1" fill="hold">
                                          <p:stCondLst>
                                            <p:cond delay="2999"/>
                                          </p:stCondLst>
                                        </p:cTn>
                                        <p:tgtEl>
                                          <p:spTgt spid="26"/>
                                        </p:tgtEl>
                                        <p:attrNameLst>
                                          <p:attrName>style.visibility</p:attrName>
                                        </p:attrNameLst>
                                      </p:cBhvr>
                                      <p:to>
                                        <p:strVal val="hidden"/>
                                      </p:to>
                                    </p:set>
                                  </p:childTnLst>
                                </p:cTn>
                              </p:par>
                              <p:par>
                                <p:cTn id="417" presetID="2" presetClass="exit" presetSubtype="12" fill="hold" grpId="2" nodeType="withEffect">
                                  <p:stCondLst>
                                    <p:cond delay="0"/>
                                  </p:stCondLst>
                                  <p:iterate type="lt">
                                    <p:tmPct val="0"/>
                                  </p:iterate>
                                  <p:childTnLst>
                                    <p:anim calcmode="lin" valueType="num">
                                      <p:cBhvr additive="base">
                                        <p:cTn id="418" dur="3000"/>
                                        <p:tgtEl>
                                          <p:spTgt spid="3"/>
                                        </p:tgtEl>
                                        <p:attrNameLst>
                                          <p:attrName>ppt_x</p:attrName>
                                        </p:attrNameLst>
                                      </p:cBhvr>
                                      <p:tavLst>
                                        <p:tav tm="0">
                                          <p:val>
                                            <p:strVal val="ppt_x"/>
                                          </p:val>
                                        </p:tav>
                                        <p:tav tm="100000">
                                          <p:val>
                                            <p:strVal val="0-ppt_w/2"/>
                                          </p:val>
                                        </p:tav>
                                      </p:tavLst>
                                    </p:anim>
                                    <p:anim calcmode="lin" valueType="num">
                                      <p:cBhvr additive="base">
                                        <p:cTn id="419" dur="3000"/>
                                        <p:tgtEl>
                                          <p:spTgt spid="3"/>
                                        </p:tgtEl>
                                        <p:attrNameLst>
                                          <p:attrName>ppt_y</p:attrName>
                                        </p:attrNameLst>
                                      </p:cBhvr>
                                      <p:tavLst>
                                        <p:tav tm="0">
                                          <p:val>
                                            <p:strVal val="ppt_y"/>
                                          </p:val>
                                        </p:tav>
                                        <p:tav tm="100000">
                                          <p:val>
                                            <p:strVal val="1+ppt_h/2"/>
                                          </p:val>
                                        </p:tav>
                                      </p:tavLst>
                                    </p:anim>
                                    <p:set>
                                      <p:cBhvr>
                                        <p:cTn id="420" dur="1" fill="hold">
                                          <p:stCondLst>
                                            <p:cond delay="2999"/>
                                          </p:stCondLst>
                                        </p:cTn>
                                        <p:tgtEl>
                                          <p:spTgt spid="3"/>
                                        </p:tgtEl>
                                        <p:attrNameLst>
                                          <p:attrName>style.visibility</p:attrName>
                                        </p:attrNameLst>
                                      </p:cBhvr>
                                      <p:to>
                                        <p:strVal val="hidden"/>
                                      </p:to>
                                    </p:set>
                                  </p:childTnLst>
                                </p:cTn>
                              </p:par>
                              <p:par>
                                <p:cTn id="421" presetID="2" presetClass="exit" presetSubtype="12" fill="hold" grpId="2" nodeType="withEffect">
                                  <p:stCondLst>
                                    <p:cond delay="0"/>
                                  </p:stCondLst>
                                  <p:iterate type="lt">
                                    <p:tmPct val="0"/>
                                  </p:iterate>
                                  <p:childTnLst>
                                    <p:anim calcmode="lin" valueType="num">
                                      <p:cBhvr additive="base">
                                        <p:cTn id="422" dur="3000"/>
                                        <p:tgtEl>
                                          <p:spTgt spid="9"/>
                                        </p:tgtEl>
                                        <p:attrNameLst>
                                          <p:attrName>ppt_x</p:attrName>
                                        </p:attrNameLst>
                                      </p:cBhvr>
                                      <p:tavLst>
                                        <p:tav tm="0">
                                          <p:val>
                                            <p:strVal val="ppt_x"/>
                                          </p:val>
                                        </p:tav>
                                        <p:tav tm="100000">
                                          <p:val>
                                            <p:strVal val="0-ppt_w/2"/>
                                          </p:val>
                                        </p:tav>
                                      </p:tavLst>
                                    </p:anim>
                                    <p:anim calcmode="lin" valueType="num">
                                      <p:cBhvr additive="base">
                                        <p:cTn id="423" dur="3000"/>
                                        <p:tgtEl>
                                          <p:spTgt spid="9"/>
                                        </p:tgtEl>
                                        <p:attrNameLst>
                                          <p:attrName>ppt_y</p:attrName>
                                        </p:attrNameLst>
                                      </p:cBhvr>
                                      <p:tavLst>
                                        <p:tav tm="0">
                                          <p:val>
                                            <p:strVal val="ppt_y"/>
                                          </p:val>
                                        </p:tav>
                                        <p:tav tm="100000">
                                          <p:val>
                                            <p:strVal val="1+ppt_h/2"/>
                                          </p:val>
                                        </p:tav>
                                      </p:tavLst>
                                    </p:anim>
                                    <p:set>
                                      <p:cBhvr>
                                        <p:cTn id="424" dur="1" fill="hold">
                                          <p:stCondLst>
                                            <p:cond delay="2999"/>
                                          </p:stCondLst>
                                        </p:cTn>
                                        <p:tgtEl>
                                          <p:spTgt spid="9"/>
                                        </p:tgtEl>
                                        <p:attrNameLst>
                                          <p:attrName>style.visibility</p:attrName>
                                        </p:attrNameLst>
                                      </p:cBhvr>
                                      <p:to>
                                        <p:strVal val="hidden"/>
                                      </p:to>
                                    </p:set>
                                  </p:childTnLst>
                                </p:cTn>
                              </p:par>
                              <p:par>
                                <p:cTn id="425" presetID="2" presetClass="exit" presetSubtype="12" fill="hold" grpId="2" nodeType="withEffect">
                                  <p:stCondLst>
                                    <p:cond delay="0"/>
                                  </p:stCondLst>
                                  <p:iterate type="lt">
                                    <p:tmPct val="0"/>
                                  </p:iterate>
                                  <p:childTnLst>
                                    <p:anim calcmode="lin" valueType="num">
                                      <p:cBhvr additive="base">
                                        <p:cTn id="426" dur="3000"/>
                                        <p:tgtEl>
                                          <p:spTgt spid="12"/>
                                        </p:tgtEl>
                                        <p:attrNameLst>
                                          <p:attrName>ppt_x</p:attrName>
                                        </p:attrNameLst>
                                      </p:cBhvr>
                                      <p:tavLst>
                                        <p:tav tm="0">
                                          <p:val>
                                            <p:strVal val="ppt_x"/>
                                          </p:val>
                                        </p:tav>
                                        <p:tav tm="100000">
                                          <p:val>
                                            <p:strVal val="0-ppt_w/2"/>
                                          </p:val>
                                        </p:tav>
                                      </p:tavLst>
                                    </p:anim>
                                    <p:anim calcmode="lin" valueType="num">
                                      <p:cBhvr additive="base">
                                        <p:cTn id="427" dur="3000"/>
                                        <p:tgtEl>
                                          <p:spTgt spid="12"/>
                                        </p:tgtEl>
                                        <p:attrNameLst>
                                          <p:attrName>ppt_y</p:attrName>
                                        </p:attrNameLst>
                                      </p:cBhvr>
                                      <p:tavLst>
                                        <p:tav tm="0">
                                          <p:val>
                                            <p:strVal val="ppt_y"/>
                                          </p:val>
                                        </p:tav>
                                        <p:tav tm="100000">
                                          <p:val>
                                            <p:strVal val="1+ppt_h/2"/>
                                          </p:val>
                                        </p:tav>
                                      </p:tavLst>
                                    </p:anim>
                                    <p:set>
                                      <p:cBhvr>
                                        <p:cTn id="428" dur="1" fill="hold">
                                          <p:stCondLst>
                                            <p:cond delay="2999"/>
                                          </p:stCondLst>
                                        </p:cTn>
                                        <p:tgtEl>
                                          <p:spTgt spid="12"/>
                                        </p:tgtEl>
                                        <p:attrNameLst>
                                          <p:attrName>style.visibility</p:attrName>
                                        </p:attrNameLst>
                                      </p:cBhvr>
                                      <p:to>
                                        <p:strVal val="hidden"/>
                                      </p:to>
                                    </p:set>
                                  </p:childTnLst>
                                </p:cTn>
                              </p:par>
                              <p:par>
                                <p:cTn id="429" presetID="2" presetClass="exit" presetSubtype="12" fill="hold" grpId="2" nodeType="withEffect">
                                  <p:stCondLst>
                                    <p:cond delay="0"/>
                                  </p:stCondLst>
                                  <p:iterate type="lt">
                                    <p:tmPct val="0"/>
                                  </p:iterate>
                                  <p:childTnLst>
                                    <p:anim calcmode="lin" valueType="num">
                                      <p:cBhvr additive="base">
                                        <p:cTn id="430" dur="3000"/>
                                        <p:tgtEl>
                                          <p:spTgt spid="18"/>
                                        </p:tgtEl>
                                        <p:attrNameLst>
                                          <p:attrName>ppt_x</p:attrName>
                                        </p:attrNameLst>
                                      </p:cBhvr>
                                      <p:tavLst>
                                        <p:tav tm="0">
                                          <p:val>
                                            <p:strVal val="ppt_x"/>
                                          </p:val>
                                        </p:tav>
                                        <p:tav tm="100000">
                                          <p:val>
                                            <p:strVal val="0-ppt_w/2"/>
                                          </p:val>
                                        </p:tav>
                                      </p:tavLst>
                                    </p:anim>
                                    <p:anim calcmode="lin" valueType="num">
                                      <p:cBhvr additive="base">
                                        <p:cTn id="431" dur="3000"/>
                                        <p:tgtEl>
                                          <p:spTgt spid="18"/>
                                        </p:tgtEl>
                                        <p:attrNameLst>
                                          <p:attrName>ppt_y</p:attrName>
                                        </p:attrNameLst>
                                      </p:cBhvr>
                                      <p:tavLst>
                                        <p:tav tm="0">
                                          <p:val>
                                            <p:strVal val="ppt_y"/>
                                          </p:val>
                                        </p:tav>
                                        <p:tav tm="100000">
                                          <p:val>
                                            <p:strVal val="1+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2" fill="hold" grpId="2" nodeType="withEffect">
                                  <p:stCondLst>
                                    <p:cond delay="0"/>
                                  </p:stCondLst>
                                  <p:iterate type="lt">
                                    <p:tmPct val="0"/>
                                  </p:iterate>
                                  <p:childTnLst>
                                    <p:anim calcmode="lin" valueType="num">
                                      <p:cBhvr additive="base">
                                        <p:cTn id="434" dur="3000"/>
                                        <p:tgtEl>
                                          <p:spTgt spid="22"/>
                                        </p:tgtEl>
                                        <p:attrNameLst>
                                          <p:attrName>ppt_x</p:attrName>
                                        </p:attrNameLst>
                                      </p:cBhvr>
                                      <p:tavLst>
                                        <p:tav tm="0">
                                          <p:val>
                                            <p:strVal val="ppt_x"/>
                                          </p:val>
                                        </p:tav>
                                        <p:tav tm="100000">
                                          <p:val>
                                            <p:strVal val="0-ppt_w/2"/>
                                          </p:val>
                                        </p:tav>
                                      </p:tavLst>
                                    </p:anim>
                                    <p:anim calcmode="lin" valueType="num">
                                      <p:cBhvr additive="base">
                                        <p:cTn id="435" dur="3000"/>
                                        <p:tgtEl>
                                          <p:spTgt spid="22"/>
                                        </p:tgtEl>
                                        <p:attrNameLst>
                                          <p:attrName>ppt_y</p:attrName>
                                        </p:attrNameLst>
                                      </p:cBhvr>
                                      <p:tavLst>
                                        <p:tav tm="0">
                                          <p:val>
                                            <p:strVal val="ppt_y"/>
                                          </p:val>
                                        </p:tav>
                                        <p:tav tm="100000">
                                          <p:val>
                                            <p:strVal val="1+ppt_h/2"/>
                                          </p:val>
                                        </p:tav>
                                      </p:tavLst>
                                    </p:anim>
                                    <p:set>
                                      <p:cBhvr>
                                        <p:cTn id="436" dur="1" fill="hold">
                                          <p:stCondLst>
                                            <p:cond delay="2999"/>
                                          </p:stCondLst>
                                        </p:cTn>
                                        <p:tgtEl>
                                          <p:spTgt spid="22"/>
                                        </p:tgtEl>
                                        <p:attrNameLst>
                                          <p:attrName>style.visibility</p:attrName>
                                        </p:attrNameLst>
                                      </p:cBhvr>
                                      <p:to>
                                        <p:strVal val="hidden"/>
                                      </p:to>
                                    </p:set>
                                  </p:childTnLst>
                                </p:cTn>
                              </p:par>
                              <p:par>
                                <p:cTn id="437" presetID="2" presetClass="exit" presetSubtype="12" fill="hold" grpId="2" nodeType="withEffect">
                                  <p:stCondLst>
                                    <p:cond delay="0"/>
                                  </p:stCondLst>
                                  <p:iterate type="lt">
                                    <p:tmPct val="0"/>
                                  </p:iterate>
                                  <p:childTnLst>
                                    <p:anim calcmode="lin" valueType="num">
                                      <p:cBhvr additive="base">
                                        <p:cTn id="438" dur="3000"/>
                                        <p:tgtEl>
                                          <p:spTgt spid="25"/>
                                        </p:tgtEl>
                                        <p:attrNameLst>
                                          <p:attrName>ppt_x</p:attrName>
                                        </p:attrNameLst>
                                      </p:cBhvr>
                                      <p:tavLst>
                                        <p:tav tm="0">
                                          <p:val>
                                            <p:strVal val="ppt_x"/>
                                          </p:val>
                                        </p:tav>
                                        <p:tav tm="100000">
                                          <p:val>
                                            <p:strVal val="0-ppt_w/2"/>
                                          </p:val>
                                        </p:tav>
                                      </p:tavLst>
                                    </p:anim>
                                    <p:anim calcmode="lin" valueType="num">
                                      <p:cBhvr additive="base">
                                        <p:cTn id="439" dur="3000"/>
                                        <p:tgtEl>
                                          <p:spTgt spid="25"/>
                                        </p:tgtEl>
                                        <p:attrNameLst>
                                          <p:attrName>ppt_y</p:attrName>
                                        </p:attrNameLst>
                                      </p:cBhvr>
                                      <p:tavLst>
                                        <p:tav tm="0">
                                          <p:val>
                                            <p:strVal val="ppt_y"/>
                                          </p:val>
                                        </p:tav>
                                        <p:tav tm="100000">
                                          <p:val>
                                            <p:strVal val="1+ppt_h/2"/>
                                          </p:val>
                                        </p:tav>
                                      </p:tavLst>
                                    </p:anim>
                                    <p:set>
                                      <p:cBhvr>
                                        <p:cTn id="440" dur="1" fill="hold">
                                          <p:stCondLst>
                                            <p:cond delay="2999"/>
                                          </p:stCondLst>
                                        </p:cTn>
                                        <p:tgtEl>
                                          <p:spTgt spid="25"/>
                                        </p:tgtEl>
                                        <p:attrNameLst>
                                          <p:attrName>style.visibility</p:attrName>
                                        </p:attrNameLst>
                                      </p:cBhvr>
                                      <p:to>
                                        <p:strVal val="hidden"/>
                                      </p:to>
                                    </p:set>
                                  </p:childTnLst>
                                </p:cTn>
                              </p:par>
                              <p:par>
                                <p:cTn id="441" presetID="2" presetClass="exit" presetSubtype="3" fill="hold" grpId="2" nodeType="withEffect">
                                  <p:stCondLst>
                                    <p:cond delay="0"/>
                                  </p:stCondLst>
                                  <p:iterate type="lt">
                                    <p:tmPct val="0"/>
                                  </p:iterate>
                                  <p:childTnLst>
                                    <p:anim calcmode="lin" valueType="num">
                                      <p:cBhvr additive="base">
                                        <p:cTn id="442" dur="3000"/>
                                        <p:tgtEl>
                                          <p:spTgt spid="4"/>
                                        </p:tgtEl>
                                        <p:attrNameLst>
                                          <p:attrName>ppt_x</p:attrName>
                                        </p:attrNameLst>
                                      </p:cBhvr>
                                      <p:tavLst>
                                        <p:tav tm="0">
                                          <p:val>
                                            <p:strVal val="ppt_x"/>
                                          </p:val>
                                        </p:tav>
                                        <p:tav tm="100000">
                                          <p:val>
                                            <p:strVal val="1+ppt_w/2"/>
                                          </p:val>
                                        </p:tav>
                                      </p:tavLst>
                                    </p:anim>
                                    <p:anim calcmode="lin" valueType="num">
                                      <p:cBhvr additive="base">
                                        <p:cTn id="443" dur="3000"/>
                                        <p:tgtEl>
                                          <p:spTgt spid="4"/>
                                        </p:tgtEl>
                                        <p:attrNameLst>
                                          <p:attrName>ppt_y</p:attrName>
                                        </p:attrNameLst>
                                      </p:cBhvr>
                                      <p:tavLst>
                                        <p:tav tm="0">
                                          <p:val>
                                            <p:strVal val="ppt_y"/>
                                          </p:val>
                                        </p:tav>
                                        <p:tav tm="100000">
                                          <p:val>
                                            <p:strVal val="0-ppt_h/2"/>
                                          </p:val>
                                        </p:tav>
                                      </p:tavLst>
                                    </p:anim>
                                    <p:set>
                                      <p:cBhvr>
                                        <p:cTn id="444" dur="1" fill="hold">
                                          <p:stCondLst>
                                            <p:cond delay="2999"/>
                                          </p:stCondLst>
                                        </p:cTn>
                                        <p:tgtEl>
                                          <p:spTgt spid="4"/>
                                        </p:tgtEl>
                                        <p:attrNameLst>
                                          <p:attrName>style.visibility</p:attrName>
                                        </p:attrNameLst>
                                      </p:cBhvr>
                                      <p:to>
                                        <p:strVal val="hidden"/>
                                      </p:to>
                                    </p:set>
                                  </p:childTnLst>
                                </p:cTn>
                              </p:par>
                              <p:par>
                                <p:cTn id="445" presetID="2" presetClass="exit" presetSubtype="3" fill="hold" grpId="2" nodeType="withEffect">
                                  <p:stCondLst>
                                    <p:cond delay="0"/>
                                  </p:stCondLst>
                                  <p:iterate type="lt">
                                    <p:tmPct val="0"/>
                                  </p:iterate>
                                  <p:childTnLst>
                                    <p:anim calcmode="lin" valueType="num">
                                      <p:cBhvr additive="base">
                                        <p:cTn id="446" dur="3000"/>
                                        <p:tgtEl>
                                          <p:spTgt spid="7"/>
                                        </p:tgtEl>
                                        <p:attrNameLst>
                                          <p:attrName>ppt_x</p:attrName>
                                        </p:attrNameLst>
                                      </p:cBhvr>
                                      <p:tavLst>
                                        <p:tav tm="0">
                                          <p:val>
                                            <p:strVal val="ppt_x"/>
                                          </p:val>
                                        </p:tav>
                                        <p:tav tm="100000">
                                          <p:val>
                                            <p:strVal val="1+ppt_w/2"/>
                                          </p:val>
                                        </p:tav>
                                      </p:tavLst>
                                    </p:anim>
                                    <p:anim calcmode="lin" valueType="num">
                                      <p:cBhvr additive="base">
                                        <p:cTn id="447" dur="3000"/>
                                        <p:tgtEl>
                                          <p:spTgt spid="7"/>
                                        </p:tgtEl>
                                        <p:attrNameLst>
                                          <p:attrName>ppt_y</p:attrName>
                                        </p:attrNameLst>
                                      </p:cBhvr>
                                      <p:tavLst>
                                        <p:tav tm="0">
                                          <p:val>
                                            <p:strVal val="ppt_y"/>
                                          </p:val>
                                        </p:tav>
                                        <p:tav tm="100000">
                                          <p:val>
                                            <p:strVal val="0-ppt_h/2"/>
                                          </p:val>
                                        </p:tav>
                                      </p:tavLst>
                                    </p:anim>
                                    <p:set>
                                      <p:cBhvr>
                                        <p:cTn id="448" dur="1" fill="hold">
                                          <p:stCondLst>
                                            <p:cond delay="2999"/>
                                          </p:stCondLst>
                                        </p:cTn>
                                        <p:tgtEl>
                                          <p:spTgt spid="7"/>
                                        </p:tgtEl>
                                        <p:attrNameLst>
                                          <p:attrName>style.visibility</p:attrName>
                                        </p:attrNameLst>
                                      </p:cBhvr>
                                      <p:to>
                                        <p:strVal val="hidden"/>
                                      </p:to>
                                    </p:set>
                                  </p:childTnLst>
                                </p:cTn>
                              </p:par>
                              <p:par>
                                <p:cTn id="449" presetID="2" presetClass="exit" presetSubtype="3" fill="hold" grpId="2" nodeType="withEffect">
                                  <p:stCondLst>
                                    <p:cond delay="0"/>
                                  </p:stCondLst>
                                  <p:iterate type="lt">
                                    <p:tmPct val="0"/>
                                  </p:iterate>
                                  <p:childTnLst>
                                    <p:anim calcmode="lin" valueType="num">
                                      <p:cBhvr additive="base">
                                        <p:cTn id="450" dur="3000"/>
                                        <p:tgtEl>
                                          <p:spTgt spid="13"/>
                                        </p:tgtEl>
                                        <p:attrNameLst>
                                          <p:attrName>ppt_x</p:attrName>
                                        </p:attrNameLst>
                                      </p:cBhvr>
                                      <p:tavLst>
                                        <p:tav tm="0">
                                          <p:val>
                                            <p:strVal val="ppt_x"/>
                                          </p:val>
                                        </p:tav>
                                        <p:tav tm="100000">
                                          <p:val>
                                            <p:strVal val="1+ppt_w/2"/>
                                          </p:val>
                                        </p:tav>
                                      </p:tavLst>
                                    </p:anim>
                                    <p:anim calcmode="lin" valueType="num">
                                      <p:cBhvr additive="base">
                                        <p:cTn id="451" dur="3000"/>
                                        <p:tgtEl>
                                          <p:spTgt spid="13"/>
                                        </p:tgtEl>
                                        <p:attrNameLst>
                                          <p:attrName>ppt_y</p:attrName>
                                        </p:attrNameLst>
                                      </p:cBhvr>
                                      <p:tavLst>
                                        <p:tav tm="0">
                                          <p:val>
                                            <p:strVal val="ppt_y"/>
                                          </p:val>
                                        </p:tav>
                                        <p:tav tm="100000">
                                          <p:val>
                                            <p:strVal val="0-ppt_h/2"/>
                                          </p:val>
                                        </p:tav>
                                      </p:tavLst>
                                    </p:anim>
                                    <p:set>
                                      <p:cBhvr>
                                        <p:cTn id="452" dur="1" fill="hold">
                                          <p:stCondLst>
                                            <p:cond delay="2999"/>
                                          </p:stCondLst>
                                        </p:cTn>
                                        <p:tgtEl>
                                          <p:spTgt spid="13"/>
                                        </p:tgtEl>
                                        <p:attrNameLst>
                                          <p:attrName>style.visibility</p:attrName>
                                        </p:attrNameLst>
                                      </p:cBhvr>
                                      <p:to>
                                        <p:strVal val="hidden"/>
                                      </p:to>
                                    </p:set>
                                  </p:childTnLst>
                                </p:cTn>
                              </p:par>
                              <p:par>
                                <p:cTn id="453" presetID="2" presetClass="exit" presetSubtype="3" fill="hold" grpId="2" nodeType="withEffect">
                                  <p:stCondLst>
                                    <p:cond delay="0"/>
                                  </p:stCondLst>
                                  <p:iterate type="lt">
                                    <p:tmPct val="0"/>
                                  </p:iterate>
                                  <p:childTnLst>
                                    <p:anim calcmode="lin" valueType="num">
                                      <p:cBhvr additive="base">
                                        <p:cTn id="454" dur="3000"/>
                                        <p:tgtEl>
                                          <p:spTgt spid="16"/>
                                        </p:tgtEl>
                                        <p:attrNameLst>
                                          <p:attrName>ppt_x</p:attrName>
                                        </p:attrNameLst>
                                      </p:cBhvr>
                                      <p:tavLst>
                                        <p:tav tm="0">
                                          <p:val>
                                            <p:strVal val="ppt_x"/>
                                          </p:val>
                                        </p:tav>
                                        <p:tav tm="100000">
                                          <p:val>
                                            <p:strVal val="1+ppt_w/2"/>
                                          </p:val>
                                        </p:tav>
                                      </p:tavLst>
                                    </p:anim>
                                    <p:anim calcmode="lin" valueType="num">
                                      <p:cBhvr additive="base">
                                        <p:cTn id="455" dur="3000"/>
                                        <p:tgtEl>
                                          <p:spTgt spid="16"/>
                                        </p:tgtEl>
                                        <p:attrNameLst>
                                          <p:attrName>ppt_y</p:attrName>
                                        </p:attrNameLst>
                                      </p:cBhvr>
                                      <p:tavLst>
                                        <p:tav tm="0">
                                          <p:val>
                                            <p:strVal val="ppt_y"/>
                                          </p:val>
                                        </p:tav>
                                        <p:tav tm="100000">
                                          <p:val>
                                            <p:strVal val="0-ppt_h/2"/>
                                          </p:val>
                                        </p:tav>
                                      </p:tavLst>
                                    </p:anim>
                                    <p:set>
                                      <p:cBhvr>
                                        <p:cTn id="456" dur="1" fill="hold">
                                          <p:stCondLst>
                                            <p:cond delay="2999"/>
                                          </p:stCondLst>
                                        </p:cTn>
                                        <p:tgtEl>
                                          <p:spTgt spid="16"/>
                                        </p:tgtEl>
                                        <p:attrNameLst>
                                          <p:attrName>style.visibility</p:attrName>
                                        </p:attrNameLst>
                                      </p:cBhvr>
                                      <p:to>
                                        <p:strVal val="hidden"/>
                                      </p:to>
                                    </p:set>
                                  </p:childTnLst>
                                </p:cTn>
                              </p:par>
                              <p:par>
                                <p:cTn id="457" presetID="2" presetClass="exit" presetSubtype="3" fill="hold" grpId="2" nodeType="withEffect">
                                  <p:stCondLst>
                                    <p:cond delay="0"/>
                                  </p:stCondLst>
                                  <p:iterate type="lt">
                                    <p:tmPct val="0"/>
                                  </p:iterate>
                                  <p:childTnLst>
                                    <p:anim calcmode="lin" valueType="num">
                                      <p:cBhvr additive="base">
                                        <p:cTn id="458" dur="3000"/>
                                        <p:tgtEl>
                                          <p:spTgt spid="20"/>
                                        </p:tgtEl>
                                        <p:attrNameLst>
                                          <p:attrName>ppt_x</p:attrName>
                                        </p:attrNameLst>
                                      </p:cBhvr>
                                      <p:tavLst>
                                        <p:tav tm="0">
                                          <p:val>
                                            <p:strVal val="ppt_x"/>
                                          </p:val>
                                        </p:tav>
                                        <p:tav tm="100000">
                                          <p:val>
                                            <p:strVal val="1+ppt_w/2"/>
                                          </p:val>
                                        </p:tav>
                                      </p:tavLst>
                                    </p:anim>
                                    <p:anim calcmode="lin" valueType="num">
                                      <p:cBhvr additive="base">
                                        <p:cTn id="459" dur="3000"/>
                                        <p:tgtEl>
                                          <p:spTgt spid="20"/>
                                        </p:tgtEl>
                                        <p:attrNameLst>
                                          <p:attrName>ppt_y</p:attrName>
                                        </p:attrNameLst>
                                      </p:cBhvr>
                                      <p:tavLst>
                                        <p:tav tm="0">
                                          <p:val>
                                            <p:strVal val="ppt_y"/>
                                          </p:val>
                                        </p:tav>
                                        <p:tav tm="100000">
                                          <p:val>
                                            <p:strVal val="0-ppt_h/2"/>
                                          </p:val>
                                        </p:tav>
                                      </p:tavLst>
                                    </p:anim>
                                    <p:set>
                                      <p:cBhvr>
                                        <p:cTn id="460" dur="1" fill="hold">
                                          <p:stCondLst>
                                            <p:cond delay="2999"/>
                                          </p:stCondLst>
                                        </p:cTn>
                                        <p:tgtEl>
                                          <p:spTgt spid="20"/>
                                        </p:tgtEl>
                                        <p:attrNameLst>
                                          <p:attrName>style.visibility</p:attrName>
                                        </p:attrNameLst>
                                      </p:cBhvr>
                                      <p:to>
                                        <p:strVal val="hidden"/>
                                      </p:to>
                                    </p:set>
                                  </p:childTnLst>
                                </p:cTn>
                              </p:par>
                              <p:par>
                                <p:cTn id="461" presetID="2" presetClass="exit" presetSubtype="3" fill="hold" grpId="2" nodeType="withEffect">
                                  <p:stCondLst>
                                    <p:cond delay="0"/>
                                  </p:stCondLst>
                                  <p:iterate type="lt">
                                    <p:tmPct val="0"/>
                                  </p:iterate>
                                  <p:childTnLst>
                                    <p:anim calcmode="lin" valueType="num">
                                      <p:cBhvr additive="base">
                                        <p:cTn id="462" dur="3000"/>
                                        <p:tgtEl>
                                          <p:spTgt spid="23"/>
                                        </p:tgtEl>
                                        <p:attrNameLst>
                                          <p:attrName>ppt_x</p:attrName>
                                        </p:attrNameLst>
                                      </p:cBhvr>
                                      <p:tavLst>
                                        <p:tav tm="0">
                                          <p:val>
                                            <p:strVal val="ppt_x"/>
                                          </p:val>
                                        </p:tav>
                                        <p:tav tm="100000">
                                          <p:val>
                                            <p:strVal val="1+ppt_w/2"/>
                                          </p:val>
                                        </p:tav>
                                      </p:tavLst>
                                    </p:anim>
                                    <p:anim calcmode="lin" valueType="num">
                                      <p:cBhvr additive="base">
                                        <p:cTn id="463" dur="3000"/>
                                        <p:tgtEl>
                                          <p:spTgt spid="23"/>
                                        </p:tgtEl>
                                        <p:attrNameLst>
                                          <p:attrName>ppt_y</p:attrName>
                                        </p:attrNameLst>
                                      </p:cBhvr>
                                      <p:tavLst>
                                        <p:tav tm="0">
                                          <p:val>
                                            <p:strVal val="ppt_y"/>
                                          </p:val>
                                        </p:tav>
                                        <p:tav tm="100000">
                                          <p:val>
                                            <p:strVal val="0-ppt_h/2"/>
                                          </p:val>
                                        </p:tav>
                                      </p:tavLst>
                                    </p:anim>
                                    <p:set>
                                      <p:cBhvr>
                                        <p:cTn id="464" dur="1" fill="hold">
                                          <p:stCondLst>
                                            <p:cond delay="2999"/>
                                          </p:stCondLst>
                                        </p:cTn>
                                        <p:tgtEl>
                                          <p:spTgt spid="23"/>
                                        </p:tgtEl>
                                        <p:attrNameLst>
                                          <p:attrName>style.visibility</p:attrName>
                                        </p:attrNameLst>
                                      </p:cBhvr>
                                      <p:to>
                                        <p:strVal val="hidden"/>
                                      </p:to>
                                    </p:set>
                                  </p:childTnLst>
                                </p:cTn>
                              </p:par>
                              <p:par>
                                <p:cTn id="465" presetID="23" presetClass="entr" presetSubtype="272" fill="hold" nodeType="withEffect">
                                  <p:stCondLst>
                                    <p:cond delay="0"/>
                                  </p:stCondLst>
                                  <p:childTnLst>
                                    <p:set>
                                      <p:cBhvr>
                                        <p:cTn id="466" dur="1" fill="hold">
                                          <p:stCondLst>
                                            <p:cond delay="0"/>
                                          </p:stCondLst>
                                        </p:cTn>
                                        <p:tgtEl>
                                          <p:spTgt spid="2"/>
                                        </p:tgtEl>
                                        <p:attrNameLst>
                                          <p:attrName>style.visibility</p:attrName>
                                        </p:attrNameLst>
                                      </p:cBhvr>
                                      <p:to>
                                        <p:strVal val="visible"/>
                                      </p:to>
                                    </p:set>
                                    <p:anim calcmode="lin" valueType="num">
                                      <p:cBhvr>
                                        <p:cTn id="467" dur="3000" fill="hold"/>
                                        <p:tgtEl>
                                          <p:spTgt spid="2"/>
                                        </p:tgtEl>
                                        <p:attrNameLst>
                                          <p:attrName>ppt_w</p:attrName>
                                        </p:attrNameLst>
                                      </p:cBhvr>
                                      <p:tavLst>
                                        <p:tav tm="0">
                                          <p:val>
                                            <p:strVal val="2/3*#ppt_w"/>
                                          </p:val>
                                        </p:tav>
                                        <p:tav tm="100000">
                                          <p:val>
                                            <p:strVal val="#ppt_w"/>
                                          </p:val>
                                        </p:tav>
                                      </p:tavLst>
                                    </p:anim>
                                    <p:anim calcmode="lin" valueType="num">
                                      <p:cBhvr>
                                        <p:cTn id="468" dur="3000" fill="hold"/>
                                        <p:tgtEl>
                                          <p:spTgt spid="2"/>
                                        </p:tgtEl>
                                        <p:attrNameLst>
                                          <p:attrName>ppt_h</p:attrName>
                                        </p:attrNameLst>
                                      </p:cBhvr>
                                      <p:tavLst>
                                        <p:tav tm="0">
                                          <p:val>
                                            <p:strVal val="2/3*#ppt_h"/>
                                          </p:val>
                                        </p:tav>
                                        <p:tav tm="100000">
                                          <p:val>
                                            <p:strVal val="#ppt_h"/>
                                          </p:val>
                                        </p:tav>
                                      </p:tavLst>
                                    </p:anim>
                                  </p:childTnLst>
                                </p:cTn>
                              </p:par>
                              <p:par>
                                <p:cTn id="469" presetID="4" presetClass="entr" presetSubtype="32" fill="hold" nodeType="withEffect">
                                  <p:stCondLst>
                                    <p:cond delay="0"/>
                                  </p:stCondLst>
                                  <p:childTnLst>
                                    <p:set>
                                      <p:cBhvr>
                                        <p:cTn id="470" dur="1" fill="hold">
                                          <p:stCondLst>
                                            <p:cond delay="0"/>
                                          </p:stCondLst>
                                        </p:cTn>
                                        <p:tgtEl>
                                          <p:spTgt spid="2"/>
                                        </p:tgtEl>
                                        <p:attrNameLst>
                                          <p:attrName>style.visibility</p:attrName>
                                        </p:attrNameLst>
                                      </p:cBhvr>
                                      <p:to>
                                        <p:strVal val="visible"/>
                                      </p:to>
                                    </p:set>
                                    <p:animEffect transition="in" filter="box(out)">
                                      <p:cBhvr>
                                        <p:cTn id="4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928794" y="1357304"/>
            <a:ext cx="5357849" cy="2585323"/>
          </a:xfrm>
          <a:prstGeom prst="rect">
            <a:avLst/>
          </a:prstGeom>
          <a:noFill/>
        </p:spPr>
        <p:txBody>
          <a:bodyPr wrap="square" rtlCol="0">
            <a:spAutoFit/>
          </a:bodyPr>
          <a:lstStyle/>
          <a:p>
            <a:r>
              <a:rPr lang="es-PE" b="1" dirty="0" smtClean="0">
                <a:solidFill>
                  <a:schemeClr val="bg1"/>
                </a:solidFill>
                <a:latin typeface="Agency FB" pitchFamily="34" charset="0"/>
              </a:rPr>
              <a:t>No perdiste a nadie, el que murió simplemente se nos adelantó, porque para allá vamos todos. Además lo mejor de él, el amor, sigue en tu corazón. ¿quién podría decir que Jesús está muerto? No hay muerte, hay mudanza, y del otro lado te espera gente maravillosa. Gandhi, </a:t>
            </a:r>
            <a:r>
              <a:rPr lang="es-PE" b="1" dirty="0" err="1" smtClean="0">
                <a:solidFill>
                  <a:schemeClr val="bg1"/>
                </a:solidFill>
                <a:latin typeface="Agency FB" pitchFamily="34" charset="0"/>
              </a:rPr>
              <a:t>Michelangelo</a:t>
            </a:r>
            <a:r>
              <a:rPr lang="es-PE" b="1" dirty="0" smtClean="0">
                <a:solidFill>
                  <a:schemeClr val="bg1"/>
                </a:solidFill>
                <a:latin typeface="Agency FB" pitchFamily="34" charset="0"/>
              </a:rPr>
              <a:t>, </a:t>
            </a:r>
            <a:r>
              <a:rPr lang="es-PE" b="1" dirty="0" err="1" smtClean="0">
                <a:solidFill>
                  <a:schemeClr val="bg1"/>
                </a:solidFill>
                <a:latin typeface="Agency FB" pitchFamily="34" charset="0"/>
              </a:rPr>
              <a:t>Whitman</a:t>
            </a:r>
            <a:r>
              <a:rPr lang="es-PE" b="1" dirty="0" smtClean="0">
                <a:solidFill>
                  <a:schemeClr val="bg1"/>
                </a:solidFill>
                <a:latin typeface="Agency FB" pitchFamily="34" charset="0"/>
              </a:rPr>
              <a:t>, San Agustín, la Madre Teresa, tu abuela y tu madre, ella creía que en la pobreza se está más cerca del amor, porque el dinero nos distrae con demasiadas cosas y nos aleja porque nos hace desconfiados.</a:t>
            </a:r>
          </a:p>
          <a:p>
            <a:endParaRPr lang="es-PE" b="1" dirty="0">
              <a:solidFill>
                <a:schemeClr val="bg1"/>
              </a:solidFill>
              <a:latin typeface="Agency FB" pitchFamily="34" charset="0"/>
            </a:endParaRPr>
          </a:p>
        </p:txBody>
      </p:sp>
    </p:spTree>
  </p:cSld>
  <p:clrMapOvr>
    <a:masterClrMapping/>
  </p:clrMapOvr>
  <p:transition advTm="4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p:spPr>
        <p:txBody>
          <a:bodyPr/>
          <a:lstStyle/>
          <a:p>
            <a:endParaRPr lang="es-PE" dirty="0"/>
          </a:p>
        </p:txBody>
      </p:sp>
      <p:pic>
        <p:nvPicPr>
          <p:cNvPr id="4" name="3 Imagen" descr="7024661301809d06cfbcee2db3366df3.jpg"/>
          <p:cNvPicPr>
            <a:picLocks noChangeAspect="1"/>
          </p:cNvPicPr>
          <p:nvPr/>
        </p:nvPicPr>
        <p:blipFill>
          <a:blip r:embed="rId2"/>
          <a:stretch>
            <a:fillRect/>
          </a:stretch>
        </p:blipFill>
        <p:spPr>
          <a:xfrm>
            <a:off x="0" y="0"/>
            <a:ext cx="9141768" cy="5143500"/>
          </a:xfrm>
          <a:prstGeom prst="rect">
            <a:avLst/>
          </a:prstGeom>
        </p:spPr>
      </p:pic>
      <p:sp>
        <p:nvSpPr>
          <p:cNvPr id="5" name="4 Luna"/>
          <p:cNvSpPr/>
          <p:nvPr/>
        </p:nvSpPr>
        <p:spPr>
          <a:xfrm rot="8525565">
            <a:off x="4540661" y="1464315"/>
            <a:ext cx="1071570" cy="1428742"/>
          </a:xfrm>
          <a:prstGeom prst="moon">
            <a:avLst>
              <a:gd name="adj" fmla="val 48118"/>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046902">
            <a:off x="3270934" y="2531646"/>
            <a:ext cx="1071570" cy="1428742"/>
          </a:xfrm>
          <a:prstGeom prst="moon">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3490997">
            <a:off x="4276934" y="2241634"/>
            <a:ext cx="1071570" cy="1428742"/>
          </a:xfrm>
          <a:prstGeom prst="moon">
            <a:avLst>
              <a:gd name="adj" fmla="val 41721"/>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168792">
            <a:off x="3390043" y="1535829"/>
            <a:ext cx="1071570" cy="1428742"/>
          </a:xfrm>
          <a:prstGeom prst="moon">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92161">
            <a:off x="2787630" y="3141232"/>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354482">
            <a:off x="3012665" y="1356468"/>
            <a:ext cx="807053" cy="1004173"/>
          </a:xfrm>
          <a:prstGeom prst="moon">
            <a:avLst>
              <a:gd name="adj" fmla="val 48915"/>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437421">
            <a:off x="5227557" y="1213577"/>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3260005">
            <a:off x="4945294" y="2927643"/>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54482">
            <a:off x="2704681" y="1100785"/>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415581">
            <a:off x="5706259" y="957609"/>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798253">
            <a:off x="2461552" y="3456426"/>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606610">
            <a:off x="5402084" y="3462513"/>
            <a:ext cx="627579" cy="785069"/>
          </a:xfrm>
          <a:prstGeom prst="moon">
            <a:avLst>
              <a:gd name="adj" fmla="val 48915"/>
            </a:avLst>
          </a:prstGeom>
          <a:blipFill>
            <a:blip r:embed="rId6"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2354482">
            <a:off x="2403352" y="902637"/>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9481779">
            <a:off x="2248671" y="3764444"/>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3134416">
            <a:off x="5902881" y="3760597"/>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8462787">
            <a:off x="6139868" y="739754"/>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760969">
            <a:off x="1902467" y="4064809"/>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3583491">
            <a:off x="6214904" y="4131446"/>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150633">
            <a:off x="6427065" y="561827"/>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8381664">
            <a:off x="6728903" y="368711"/>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3497360">
            <a:off x="6443530" y="4440490"/>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3" presetClass="entr" presetSubtype="528"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iterate type="lt">
                                    <p:tmPct val="0"/>
                                  </p:iterate>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iterate type="lt">
                                    <p:tmPct val="0"/>
                                  </p:iterate>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iterate type="lt">
                                    <p:tmPct val="0"/>
                                  </p:iterate>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iterate type="lt">
                                    <p:tmPct val="0"/>
                                  </p:iterate>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iterate type="lt">
                                    <p:tmPct val="0"/>
                                  </p:iterate>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iterate type="lt">
                                    <p:tmPct val="0"/>
                                  </p:iterate>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iterate type="lt">
                                    <p:tmPct val="0"/>
                                  </p:iterate>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iterate type="lt">
                                    <p:tmPct val="0"/>
                                  </p:iterate>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iterate type="lt">
                                    <p:tmPct val="0"/>
                                  </p:iterate>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iterate type="lt">
                                    <p:tmPct val="0"/>
                                  </p:iterate>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iterate type="lt">
                                    <p:tmPct val="0"/>
                                  </p:iterate>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iterate type="lt">
                                    <p:tmPct val="0"/>
                                  </p:iterate>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iterate type="lt">
                                    <p:tmPct val="0"/>
                                  </p:iterate>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iterate type="lt">
                                    <p:tmPct val="0"/>
                                  </p:iterate>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iterate type="lt">
                                    <p:tmPct val="0"/>
                                  </p:iterate>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iterate type="lt">
                                    <p:tmPct val="0"/>
                                  </p:iterate>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iterate type="lt">
                                    <p:tmPct val="0"/>
                                  </p:iterate>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iterate type="lt">
                                    <p:tmPct val="0"/>
                                  </p:iterate>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ppt_x</p:attrName>
                                        </p:attrNameLst>
                                      </p:cBhvr>
                                      <p:tavLst>
                                        <p:tav tm="0">
                                          <p:val>
                                            <p:fltVal val="0.5"/>
                                          </p:val>
                                        </p:tav>
                                        <p:tav tm="100000">
                                          <p:val>
                                            <p:strVal val="#ppt_x"/>
                                          </p:val>
                                        </p:tav>
                                      </p:tavLst>
                                    </p:anim>
                                    <p:anim calcmode="lin" valueType="num">
                                      <p:cBhvr>
                                        <p:cTn id="121" dur="3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iterate type="lt">
                                    <p:tmPct val="0"/>
                                  </p:iterate>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ppt_x</p:attrName>
                                        </p:attrNameLst>
                                      </p:cBhvr>
                                      <p:tavLst>
                                        <p:tav tm="0">
                                          <p:val>
                                            <p:fltVal val="0.5"/>
                                          </p:val>
                                        </p:tav>
                                        <p:tav tm="100000">
                                          <p:val>
                                            <p:strVal val="#ppt_x"/>
                                          </p:val>
                                        </p:tav>
                                      </p:tavLst>
                                    </p:anim>
                                    <p:anim calcmode="lin" valueType="num">
                                      <p:cBhvr>
                                        <p:cTn id="127" dur="3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iterate type="lt">
                                    <p:tmPct val="0"/>
                                  </p:iterate>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ppt_x</p:attrName>
                                        </p:attrNameLst>
                                      </p:cBhvr>
                                      <p:tavLst>
                                        <p:tav tm="0">
                                          <p:val>
                                            <p:fltVal val="0.5"/>
                                          </p:val>
                                        </p:tav>
                                        <p:tav tm="100000">
                                          <p:val>
                                            <p:strVal val="#ppt_x"/>
                                          </p:val>
                                        </p:tav>
                                      </p:tavLst>
                                    </p:anim>
                                    <p:anim calcmode="lin" valueType="num">
                                      <p:cBhvr>
                                        <p:cTn id="133" dur="3000" fill="hold"/>
                                        <p:tgtEl>
                                          <p:spTgt spid="25"/>
                                        </p:tgtEl>
                                        <p:attrNameLst>
                                          <p:attrName>ppt_y</p:attrName>
                                        </p:attrNameLst>
                                      </p:cBhvr>
                                      <p:tavLst>
                                        <p:tav tm="0">
                                          <p:val>
                                            <p:fltVal val="0.5"/>
                                          </p:val>
                                        </p:tav>
                                        <p:tav tm="100000">
                                          <p:val>
                                            <p:strVal val="#ppt_y"/>
                                          </p:val>
                                        </p:tav>
                                      </p:tavLst>
                                    </p:anim>
                                  </p:childTnLst>
                                </p:cTn>
                              </p:par>
                              <p:par>
                                <p:cTn id="134" presetID="35" presetClass="entr" presetSubtype="0" fill="hold" grpId="1" nodeType="withEffect">
                                  <p:stCondLst>
                                    <p:cond delay="0"/>
                                  </p:stCondLst>
                                  <p:iterate type="lt">
                                    <p:tmPct val="0"/>
                                  </p:iterate>
                                  <p:childTnLst>
                                    <p:set>
                                      <p:cBhvr>
                                        <p:cTn id="135" dur="1" fill="hold">
                                          <p:stCondLst>
                                            <p:cond delay="0"/>
                                          </p:stCondLst>
                                        </p:cTn>
                                        <p:tgtEl>
                                          <p:spTgt spid="5"/>
                                        </p:tgtEl>
                                        <p:attrNameLst>
                                          <p:attrName>style.visibility</p:attrName>
                                        </p:attrNameLst>
                                      </p:cBhvr>
                                      <p:to>
                                        <p:strVal val="visible"/>
                                      </p:to>
                                    </p:set>
                                    <p:animEffect transition="in" filter="fade">
                                      <p:cBhvr>
                                        <p:cTn id="136" dur="3000"/>
                                        <p:tgtEl>
                                          <p:spTgt spid="5"/>
                                        </p:tgtEl>
                                      </p:cBhvr>
                                    </p:animEffect>
                                    <p:anim calcmode="lin" valueType="num">
                                      <p:cBhvr>
                                        <p:cTn id="137" dur="3000" fill="hold"/>
                                        <p:tgtEl>
                                          <p:spTgt spid="5"/>
                                        </p:tgtEl>
                                        <p:attrNameLst>
                                          <p:attrName>style.rotation</p:attrName>
                                        </p:attrNameLst>
                                      </p:cBhvr>
                                      <p:tavLst>
                                        <p:tav tm="0">
                                          <p:val>
                                            <p:fltVal val="720"/>
                                          </p:val>
                                        </p:tav>
                                        <p:tav tm="100000">
                                          <p:val>
                                            <p:fltVal val="0"/>
                                          </p:val>
                                        </p:tav>
                                      </p:tavLst>
                                    </p:anim>
                                    <p:anim calcmode="lin" valueType="num">
                                      <p:cBhvr>
                                        <p:cTn id="138" dur="3000" fill="hold"/>
                                        <p:tgtEl>
                                          <p:spTgt spid="5"/>
                                        </p:tgtEl>
                                        <p:attrNameLst>
                                          <p:attrName>ppt_h</p:attrName>
                                        </p:attrNameLst>
                                      </p:cBhvr>
                                      <p:tavLst>
                                        <p:tav tm="0">
                                          <p:val>
                                            <p:fltVal val="0"/>
                                          </p:val>
                                        </p:tav>
                                        <p:tav tm="100000">
                                          <p:val>
                                            <p:strVal val="#ppt_h"/>
                                          </p:val>
                                        </p:tav>
                                      </p:tavLst>
                                    </p:anim>
                                    <p:anim calcmode="lin" valueType="num">
                                      <p:cBhvr>
                                        <p:cTn id="139" dur="3000" fill="hold"/>
                                        <p:tgtEl>
                                          <p:spTgt spid="5"/>
                                        </p:tgtEl>
                                        <p:attrNameLst>
                                          <p:attrName>ppt_w</p:attrName>
                                        </p:attrNameLst>
                                      </p:cBhvr>
                                      <p:tavLst>
                                        <p:tav tm="0">
                                          <p:val>
                                            <p:fltVal val="0"/>
                                          </p:val>
                                        </p:tav>
                                        <p:tav tm="100000">
                                          <p:val>
                                            <p:strVal val="#ppt_w"/>
                                          </p:val>
                                        </p:tav>
                                      </p:tavLst>
                                    </p:anim>
                                  </p:childTnLst>
                                </p:cTn>
                              </p:par>
                              <p:par>
                                <p:cTn id="140" presetID="35" presetClass="entr" presetSubtype="0" fill="hold" grpId="1" nodeType="withEffect">
                                  <p:stCondLst>
                                    <p:cond delay="0"/>
                                  </p:stCondLst>
                                  <p:iterate type="lt">
                                    <p:tmPct val="0"/>
                                  </p:iterate>
                                  <p:childTnLst>
                                    <p:set>
                                      <p:cBhvr>
                                        <p:cTn id="141" dur="1" fill="hold">
                                          <p:stCondLst>
                                            <p:cond delay="0"/>
                                          </p:stCondLst>
                                        </p:cTn>
                                        <p:tgtEl>
                                          <p:spTgt spid="6"/>
                                        </p:tgtEl>
                                        <p:attrNameLst>
                                          <p:attrName>style.visibility</p:attrName>
                                        </p:attrNameLst>
                                      </p:cBhvr>
                                      <p:to>
                                        <p:strVal val="visible"/>
                                      </p:to>
                                    </p:set>
                                    <p:animEffect transition="in" filter="fade">
                                      <p:cBhvr>
                                        <p:cTn id="142" dur="3000"/>
                                        <p:tgtEl>
                                          <p:spTgt spid="6"/>
                                        </p:tgtEl>
                                      </p:cBhvr>
                                    </p:animEffect>
                                    <p:anim calcmode="lin" valueType="num">
                                      <p:cBhvr>
                                        <p:cTn id="143" dur="3000" fill="hold"/>
                                        <p:tgtEl>
                                          <p:spTgt spid="6"/>
                                        </p:tgtEl>
                                        <p:attrNameLst>
                                          <p:attrName>style.rotation</p:attrName>
                                        </p:attrNameLst>
                                      </p:cBhvr>
                                      <p:tavLst>
                                        <p:tav tm="0">
                                          <p:val>
                                            <p:fltVal val="720"/>
                                          </p:val>
                                        </p:tav>
                                        <p:tav tm="100000">
                                          <p:val>
                                            <p:fltVal val="0"/>
                                          </p:val>
                                        </p:tav>
                                      </p:tavLst>
                                    </p:anim>
                                    <p:anim calcmode="lin" valueType="num">
                                      <p:cBhvr>
                                        <p:cTn id="144" dur="3000" fill="hold"/>
                                        <p:tgtEl>
                                          <p:spTgt spid="6"/>
                                        </p:tgtEl>
                                        <p:attrNameLst>
                                          <p:attrName>ppt_h</p:attrName>
                                        </p:attrNameLst>
                                      </p:cBhvr>
                                      <p:tavLst>
                                        <p:tav tm="0">
                                          <p:val>
                                            <p:fltVal val="0"/>
                                          </p:val>
                                        </p:tav>
                                        <p:tav tm="100000">
                                          <p:val>
                                            <p:strVal val="#ppt_h"/>
                                          </p:val>
                                        </p:tav>
                                      </p:tavLst>
                                    </p:anim>
                                    <p:anim calcmode="lin" valueType="num">
                                      <p:cBhvr>
                                        <p:cTn id="145" dur="3000" fill="hold"/>
                                        <p:tgtEl>
                                          <p:spTgt spid="6"/>
                                        </p:tgtEl>
                                        <p:attrNameLst>
                                          <p:attrName>ppt_w</p:attrName>
                                        </p:attrNameLst>
                                      </p:cBhvr>
                                      <p:tavLst>
                                        <p:tav tm="0">
                                          <p:val>
                                            <p:fltVal val="0"/>
                                          </p:val>
                                        </p:tav>
                                        <p:tav tm="100000">
                                          <p:val>
                                            <p:strVal val="#ppt_w"/>
                                          </p:val>
                                        </p:tav>
                                      </p:tavLst>
                                    </p:anim>
                                  </p:childTnLst>
                                </p:cTn>
                              </p:par>
                              <p:par>
                                <p:cTn id="146" presetID="35" presetClass="entr" presetSubtype="0" fill="hold" grpId="1" nodeType="withEffect">
                                  <p:stCondLst>
                                    <p:cond delay="0"/>
                                  </p:stCondLst>
                                  <p:iterate type="lt">
                                    <p:tmPct val="0"/>
                                  </p:iterate>
                                  <p:childTnLst>
                                    <p:set>
                                      <p:cBhvr>
                                        <p:cTn id="147" dur="1" fill="hold">
                                          <p:stCondLst>
                                            <p:cond delay="0"/>
                                          </p:stCondLst>
                                        </p:cTn>
                                        <p:tgtEl>
                                          <p:spTgt spid="7"/>
                                        </p:tgtEl>
                                        <p:attrNameLst>
                                          <p:attrName>style.visibility</p:attrName>
                                        </p:attrNameLst>
                                      </p:cBhvr>
                                      <p:to>
                                        <p:strVal val="visible"/>
                                      </p:to>
                                    </p:set>
                                    <p:animEffect transition="in" filter="fade">
                                      <p:cBhvr>
                                        <p:cTn id="148" dur="3000"/>
                                        <p:tgtEl>
                                          <p:spTgt spid="7"/>
                                        </p:tgtEl>
                                      </p:cBhvr>
                                    </p:animEffect>
                                    <p:anim calcmode="lin" valueType="num">
                                      <p:cBhvr>
                                        <p:cTn id="149" dur="3000" fill="hold"/>
                                        <p:tgtEl>
                                          <p:spTgt spid="7"/>
                                        </p:tgtEl>
                                        <p:attrNameLst>
                                          <p:attrName>style.rotation</p:attrName>
                                        </p:attrNameLst>
                                      </p:cBhvr>
                                      <p:tavLst>
                                        <p:tav tm="0">
                                          <p:val>
                                            <p:fltVal val="720"/>
                                          </p:val>
                                        </p:tav>
                                        <p:tav tm="100000">
                                          <p:val>
                                            <p:fltVal val="0"/>
                                          </p:val>
                                        </p:tav>
                                      </p:tavLst>
                                    </p:anim>
                                    <p:anim calcmode="lin" valueType="num">
                                      <p:cBhvr>
                                        <p:cTn id="150" dur="3000" fill="hold"/>
                                        <p:tgtEl>
                                          <p:spTgt spid="7"/>
                                        </p:tgtEl>
                                        <p:attrNameLst>
                                          <p:attrName>ppt_h</p:attrName>
                                        </p:attrNameLst>
                                      </p:cBhvr>
                                      <p:tavLst>
                                        <p:tav tm="0">
                                          <p:val>
                                            <p:fltVal val="0"/>
                                          </p:val>
                                        </p:tav>
                                        <p:tav tm="100000">
                                          <p:val>
                                            <p:strVal val="#ppt_h"/>
                                          </p:val>
                                        </p:tav>
                                      </p:tavLst>
                                    </p:anim>
                                    <p:anim calcmode="lin" valueType="num">
                                      <p:cBhvr>
                                        <p:cTn id="151" dur="3000" fill="hold"/>
                                        <p:tgtEl>
                                          <p:spTgt spid="7"/>
                                        </p:tgtEl>
                                        <p:attrNameLst>
                                          <p:attrName>ppt_w</p:attrName>
                                        </p:attrNameLst>
                                      </p:cBhvr>
                                      <p:tavLst>
                                        <p:tav tm="0">
                                          <p:val>
                                            <p:fltVal val="0"/>
                                          </p:val>
                                        </p:tav>
                                        <p:tav tm="100000">
                                          <p:val>
                                            <p:strVal val="#ppt_w"/>
                                          </p:val>
                                        </p:tav>
                                      </p:tavLst>
                                    </p:anim>
                                  </p:childTnLst>
                                </p:cTn>
                              </p:par>
                              <p:par>
                                <p:cTn id="152" presetID="35" presetClass="entr" presetSubtype="0" fill="hold" grpId="1" nodeType="withEffect">
                                  <p:stCondLst>
                                    <p:cond delay="0"/>
                                  </p:stCondLst>
                                  <p:iterate type="lt">
                                    <p:tmPct val="0"/>
                                  </p:iterate>
                                  <p:childTnLst>
                                    <p:set>
                                      <p:cBhvr>
                                        <p:cTn id="153" dur="1" fill="hold">
                                          <p:stCondLst>
                                            <p:cond delay="0"/>
                                          </p:stCondLst>
                                        </p:cTn>
                                        <p:tgtEl>
                                          <p:spTgt spid="8"/>
                                        </p:tgtEl>
                                        <p:attrNameLst>
                                          <p:attrName>style.visibility</p:attrName>
                                        </p:attrNameLst>
                                      </p:cBhvr>
                                      <p:to>
                                        <p:strVal val="visible"/>
                                      </p:to>
                                    </p:set>
                                    <p:animEffect transition="in" filter="fade">
                                      <p:cBhvr>
                                        <p:cTn id="154" dur="3000"/>
                                        <p:tgtEl>
                                          <p:spTgt spid="8"/>
                                        </p:tgtEl>
                                      </p:cBhvr>
                                    </p:animEffect>
                                    <p:anim calcmode="lin" valueType="num">
                                      <p:cBhvr>
                                        <p:cTn id="155" dur="3000" fill="hold"/>
                                        <p:tgtEl>
                                          <p:spTgt spid="8"/>
                                        </p:tgtEl>
                                        <p:attrNameLst>
                                          <p:attrName>style.rotation</p:attrName>
                                        </p:attrNameLst>
                                      </p:cBhvr>
                                      <p:tavLst>
                                        <p:tav tm="0">
                                          <p:val>
                                            <p:fltVal val="720"/>
                                          </p:val>
                                        </p:tav>
                                        <p:tav tm="100000">
                                          <p:val>
                                            <p:fltVal val="0"/>
                                          </p:val>
                                        </p:tav>
                                      </p:tavLst>
                                    </p:anim>
                                    <p:anim calcmode="lin" valueType="num">
                                      <p:cBhvr>
                                        <p:cTn id="156" dur="3000" fill="hold"/>
                                        <p:tgtEl>
                                          <p:spTgt spid="8"/>
                                        </p:tgtEl>
                                        <p:attrNameLst>
                                          <p:attrName>ppt_h</p:attrName>
                                        </p:attrNameLst>
                                      </p:cBhvr>
                                      <p:tavLst>
                                        <p:tav tm="0">
                                          <p:val>
                                            <p:fltVal val="0"/>
                                          </p:val>
                                        </p:tav>
                                        <p:tav tm="100000">
                                          <p:val>
                                            <p:strVal val="#ppt_h"/>
                                          </p:val>
                                        </p:tav>
                                      </p:tavLst>
                                    </p:anim>
                                    <p:anim calcmode="lin" valueType="num">
                                      <p:cBhvr>
                                        <p:cTn id="157" dur="3000" fill="hold"/>
                                        <p:tgtEl>
                                          <p:spTgt spid="8"/>
                                        </p:tgtEl>
                                        <p:attrNameLst>
                                          <p:attrName>ppt_w</p:attrName>
                                        </p:attrNameLst>
                                      </p:cBhvr>
                                      <p:tavLst>
                                        <p:tav tm="0">
                                          <p:val>
                                            <p:fltVal val="0"/>
                                          </p:val>
                                        </p:tav>
                                        <p:tav tm="100000">
                                          <p:val>
                                            <p:strVal val="#ppt_w"/>
                                          </p:val>
                                        </p:tav>
                                      </p:tavLst>
                                    </p:anim>
                                  </p:childTnLst>
                                </p:cTn>
                              </p:par>
                              <p:par>
                                <p:cTn id="158" presetID="35" presetClass="entr" presetSubtype="0" fill="hold" grpId="1" nodeType="withEffect">
                                  <p:stCondLst>
                                    <p:cond delay="0"/>
                                  </p:stCondLst>
                                  <p:iterate type="lt">
                                    <p:tmPct val="0"/>
                                  </p:iterate>
                                  <p:childTnLst>
                                    <p:set>
                                      <p:cBhvr>
                                        <p:cTn id="159" dur="1" fill="hold">
                                          <p:stCondLst>
                                            <p:cond delay="0"/>
                                          </p:stCondLst>
                                        </p:cTn>
                                        <p:tgtEl>
                                          <p:spTgt spid="9"/>
                                        </p:tgtEl>
                                        <p:attrNameLst>
                                          <p:attrName>style.visibility</p:attrName>
                                        </p:attrNameLst>
                                      </p:cBhvr>
                                      <p:to>
                                        <p:strVal val="visible"/>
                                      </p:to>
                                    </p:set>
                                    <p:animEffect transition="in" filter="fade">
                                      <p:cBhvr>
                                        <p:cTn id="160" dur="3000"/>
                                        <p:tgtEl>
                                          <p:spTgt spid="9"/>
                                        </p:tgtEl>
                                      </p:cBhvr>
                                    </p:animEffect>
                                    <p:anim calcmode="lin" valueType="num">
                                      <p:cBhvr>
                                        <p:cTn id="161" dur="3000" fill="hold"/>
                                        <p:tgtEl>
                                          <p:spTgt spid="9"/>
                                        </p:tgtEl>
                                        <p:attrNameLst>
                                          <p:attrName>style.rotation</p:attrName>
                                        </p:attrNameLst>
                                      </p:cBhvr>
                                      <p:tavLst>
                                        <p:tav tm="0">
                                          <p:val>
                                            <p:fltVal val="720"/>
                                          </p:val>
                                        </p:tav>
                                        <p:tav tm="100000">
                                          <p:val>
                                            <p:fltVal val="0"/>
                                          </p:val>
                                        </p:tav>
                                      </p:tavLst>
                                    </p:anim>
                                    <p:anim calcmode="lin" valueType="num">
                                      <p:cBhvr>
                                        <p:cTn id="162" dur="3000" fill="hold"/>
                                        <p:tgtEl>
                                          <p:spTgt spid="9"/>
                                        </p:tgtEl>
                                        <p:attrNameLst>
                                          <p:attrName>ppt_h</p:attrName>
                                        </p:attrNameLst>
                                      </p:cBhvr>
                                      <p:tavLst>
                                        <p:tav tm="0">
                                          <p:val>
                                            <p:fltVal val="0"/>
                                          </p:val>
                                        </p:tav>
                                        <p:tav tm="100000">
                                          <p:val>
                                            <p:strVal val="#ppt_h"/>
                                          </p:val>
                                        </p:tav>
                                      </p:tavLst>
                                    </p:anim>
                                    <p:anim calcmode="lin" valueType="num">
                                      <p:cBhvr>
                                        <p:cTn id="163" dur="3000" fill="hold"/>
                                        <p:tgtEl>
                                          <p:spTgt spid="9"/>
                                        </p:tgtEl>
                                        <p:attrNameLst>
                                          <p:attrName>ppt_w</p:attrName>
                                        </p:attrNameLst>
                                      </p:cBhvr>
                                      <p:tavLst>
                                        <p:tav tm="0">
                                          <p:val>
                                            <p:fltVal val="0"/>
                                          </p:val>
                                        </p:tav>
                                        <p:tav tm="100000">
                                          <p:val>
                                            <p:strVal val="#ppt_w"/>
                                          </p:val>
                                        </p:tav>
                                      </p:tavLst>
                                    </p:anim>
                                  </p:childTnLst>
                                </p:cTn>
                              </p:par>
                              <p:par>
                                <p:cTn id="164" presetID="35" presetClass="entr" presetSubtype="0" fill="hold" grpId="1" nodeType="withEffect">
                                  <p:stCondLst>
                                    <p:cond delay="0"/>
                                  </p:stCondLst>
                                  <p:iterate type="lt">
                                    <p:tmPct val="0"/>
                                  </p:iterate>
                                  <p:childTnLst>
                                    <p:set>
                                      <p:cBhvr>
                                        <p:cTn id="165" dur="1" fill="hold">
                                          <p:stCondLst>
                                            <p:cond delay="0"/>
                                          </p:stCondLst>
                                        </p:cTn>
                                        <p:tgtEl>
                                          <p:spTgt spid="10"/>
                                        </p:tgtEl>
                                        <p:attrNameLst>
                                          <p:attrName>style.visibility</p:attrName>
                                        </p:attrNameLst>
                                      </p:cBhvr>
                                      <p:to>
                                        <p:strVal val="visible"/>
                                      </p:to>
                                    </p:set>
                                    <p:animEffect transition="in" filter="fade">
                                      <p:cBhvr>
                                        <p:cTn id="166" dur="3000"/>
                                        <p:tgtEl>
                                          <p:spTgt spid="10"/>
                                        </p:tgtEl>
                                      </p:cBhvr>
                                    </p:animEffect>
                                    <p:anim calcmode="lin" valueType="num">
                                      <p:cBhvr>
                                        <p:cTn id="167" dur="3000" fill="hold"/>
                                        <p:tgtEl>
                                          <p:spTgt spid="10"/>
                                        </p:tgtEl>
                                        <p:attrNameLst>
                                          <p:attrName>style.rotation</p:attrName>
                                        </p:attrNameLst>
                                      </p:cBhvr>
                                      <p:tavLst>
                                        <p:tav tm="0">
                                          <p:val>
                                            <p:fltVal val="720"/>
                                          </p:val>
                                        </p:tav>
                                        <p:tav tm="100000">
                                          <p:val>
                                            <p:fltVal val="0"/>
                                          </p:val>
                                        </p:tav>
                                      </p:tavLst>
                                    </p:anim>
                                    <p:anim calcmode="lin" valueType="num">
                                      <p:cBhvr>
                                        <p:cTn id="168" dur="3000" fill="hold"/>
                                        <p:tgtEl>
                                          <p:spTgt spid="10"/>
                                        </p:tgtEl>
                                        <p:attrNameLst>
                                          <p:attrName>ppt_h</p:attrName>
                                        </p:attrNameLst>
                                      </p:cBhvr>
                                      <p:tavLst>
                                        <p:tav tm="0">
                                          <p:val>
                                            <p:fltVal val="0"/>
                                          </p:val>
                                        </p:tav>
                                        <p:tav tm="100000">
                                          <p:val>
                                            <p:strVal val="#ppt_h"/>
                                          </p:val>
                                        </p:tav>
                                      </p:tavLst>
                                    </p:anim>
                                    <p:anim calcmode="lin" valueType="num">
                                      <p:cBhvr>
                                        <p:cTn id="169" dur="3000" fill="hold"/>
                                        <p:tgtEl>
                                          <p:spTgt spid="10"/>
                                        </p:tgtEl>
                                        <p:attrNameLst>
                                          <p:attrName>ppt_w</p:attrName>
                                        </p:attrNameLst>
                                      </p:cBhvr>
                                      <p:tavLst>
                                        <p:tav tm="0">
                                          <p:val>
                                            <p:fltVal val="0"/>
                                          </p:val>
                                        </p:tav>
                                        <p:tav tm="100000">
                                          <p:val>
                                            <p:strVal val="#ppt_w"/>
                                          </p:val>
                                        </p:tav>
                                      </p:tavLst>
                                    </p:anim>
                                  </p:childTnLst>
                                </p:cTn>
                              </p:par>
                              <p:par>
                                <p:cTn id="170" presetID="35" presetClass="entr" presetSubtype="0" fill="hold" grpId="1" nodeType="withEffect">
                                  <p:stCondLst>
                                    <p:cond delay="0"/>
                                  </p:stCondLst>
                                  <p:iterate type="lt">
                                    <p:tmPct val="0"/>
                                  </p:iterate>
                                  <p:childTnLst>
                                    <p:set>
                                      <p:cBhvr>
                                        <p:cTn id="171" dur="1" fill="hold">
                                          <p:stCondLst>
                                            <p:cond delay="0"/>
                                          </p:stCondLst>
                                        </p:cTn>
                                        <p:tgtEl>
                                          <p:spTgt spid="11"/>
                                        </p:tgtEl>
                                        <p:attrNameLst>
                                          <p:attrName>style.visibility</p:attrName>
                                        </p:attrNameLst>
                                      </p:cBhvr>
                                      <p:to>
                                        <p:strVal val="visible"/>
                                      </p:to>
                                    </p:set>
                                    <p:animEffect transition="in" filter="fade">
                                      <p:cBhvr>
                                        <p:cTn id="172" dur="3000"/>
                                        <p:tgtEl>
                                          <p:spTgt spid="11"/>
                                        </p:tgtEl>
                                      </p:cBhvr>
                                    </p:animEffect>
                                    <p:anim calcmode="lin" valueType="num">
                                      <p:cBhvr>
                                        <p:cTn id="173" dur="3000" fill="hold"/>
                                        <p:tgtEl>
                                          <p:spTgt spid="11"/>
                                        </p:tgtEl>
                                        <p:attrNameLst>
                                          <p:attrName>style.rotation</p:attrName>
                                        </p:attrNameLst>
                                      </p:cBhvr>
                                      <p:tavLst>
                                        <p:tav tm="0">
                                          <p:val>
                                            <p:fltVal val="720"/>
                                          </p:val>
                                        </p:tav>
                                        <p:tav tm="100000">
                                          <p:val>
                                            <p:fltVal val="0"/>
                                          </p:val>
                                        </p:tav>
                                      </p:tavLst>
                                    </p:anim>
                                    <p:anim calcmode="lin" valueType="num">
                                      <p:cBhvr>
                                        <p:cTn id="174" dur="3000" fill="hold"/>
                                        <p:tgtEl>
                                          <p:spTgt spid="11"/>
                                        </p:tgtEl>
                                        <p:attrNameLst>
                                          <p:attrName>ppt_h</p:attrName>
                                        </p:attrNameLst>
                                      </p:cBhvr>
                                      <p:tavLst>
                                        <p:tav tm="0">
                                          <p:val>
                                            <p:fltVal val="0"/>
                                          </p:val>
                                        </p:tav>
                                        <p:tav tm="100000">
                                          <p:val>
                                            <p:strVal val="#ppt_h"/>
                                          </p:val>
                                        </p:tav>
                                      </p:tavLst>
                                    </p:anim>
                                    <p:anim calcmode="lin" valueType="num">
                                      <p:cBhvr>
                                        <p:cTn id="175" dur="3000" fill="hold"/>
                                        <p:tgtEl>
                                          <p:spTgt spid="11"/>
                                        </p:tgtEl>
                                        <p:attrNameLst>
                                          <p:attrName>ppt_w</p:attrName>
                                        </p:attrNameLst>
                                      </p:cBhvr>
                                      <p:tavLst>
                                        <p:tav tm="0">
                                          <p:val>
                                            <p:fltVal val="0"/>
                                          </p:val>
                                        </p:tav>
                                        <p:tav tm="100000">
                                          <p:val>
                                            <p:strVal val="#ppt_w"/>
                                          </p:val>
                                        </p:tav>
                                      </p:tavLst>
                                    </p:anim>
                                  </p:childTnLst>
                                </p:cTn>
                              </p:par>
                              <p:par>
                                <p:cTn id="176" presetID="35" presetClass="entr" presetSubtype="0" fill="hold" grpId="1" nodeType="withEffect">
                                  <p:stCondLst>
                                    <p:cond delay="0"/>
                                  </p:stCondLst>
                                  <p:iterate type="lt">
                                    <p:tmPct val="0"/>
                                  </p:iterate>
                                  <p:childTnLst>
                                    <p:set>
                                      <p:cBhvr>
                                        <p:cTn id="177" dur="1" fill="hold">
                                          <p:stCondLst>
                                            <p:cond delay="0"/>
                                          </p:stCondLst>
                                        </p:cTn>
                                        <p:tgtEl>
                                          <p:spTgt spid="12"/>
                                        </p:tgtEl>
                                        <p:attrNameLst>
                                          <p:attrName>style.visibility</p:attrName>
                                        </p:attrNameLst>
                                      </p:cBhvr>
                                      <p:to>
                                        <p:strVal val="visible"/>
                                      </p:to>
                                    </p:set>
                                    <p:animEffect transition="in" filter="fade">
                                      <p:cBhvr>
                                        <p:cTn id="178" dur="3000"/>
                                        <p:tgtEl>
                                          <p:spTgt spid="12"/>
                                        </p:tgtEl>
                                      </p:cBhvr>
                                    </p:animEffect>
                                    <p:anim calcmode="lin" valueType="num">
                                      <p:cBhvr>
                                        <p:cTn id="179" dur="3000" fill="hold"/>
                                        <p:tgtEl>
                                          <p:spTgt spid="12"/>
                                        </p:tgtEl>
                                        <p:attrNameLst>
                                          <p:attrName>style.rotation</p:attrName>
                                        </p:attrNameLst>
                                      </p:cBhvr>
                                      <p:tavLst>
                                        <p:tav tm="0">
                                          <p:val>
                                            <p:fltVal val="720"/>
                                          </p:val>
                                        </p:tav>
                                        <p:tav tm="100000">
                                          <p:val>
                                            <p:fltVal val="0"/>
                                          </p:val>
                                        </p:tav>
                                      </p:tavLst>
                                    </p:anim>
                                    <p:anim calcmode="lin" valueType="num">
                                      <p:cBhvr>
                                        <p:cTn id="180" dur="3000" fill="hold"/>
                                        <p:tgtEl>
                                          <p:spTgt spid="12"/>
                                        </p:tgtEl>
                                        <p:attrNameLst>
                                          <p:attrName>ppt_h</p:attrName>
                                        </p:attrNameLst>
                                      </p:cBhvr>
                                      <p:tavLst>
                                        <p:tav tm="0">
                                          <p:val>
                                            <p:fltVal val="0"/>
                                          </p:val>
                                        </p:tav>
                                        <p:tav tm="100000">
                                          <p:val>
                                            <p:strVal val="#ppt_h"/>
                                          </p:val>
                                        </p:tav>
                                      </p:tavLst>
                                    </p:anim>
                                    <p:anim calcmode="lin" valueType="num">
                                      <p:cBhvr>
                                        <p:cTn id="181" dur="3000" fill="hold"/>
                                        <p:tgtEl>
                                          <p:spTgt spid="12"/>
                                        </p:tgtEl>
                                        <p:attrNameLst>
                                          <p:attrName>ppt_w</p:attrName>
                                        </p:attrNameLst>
                                      </p:cBhvr>
                                      <p:tavLst>
                                        <p:tav tm="0">
                                          <p:val>
                                            <p:fltVal val="0"/>
                                          </p:val>
                                        </p:tav>
                                        <p:tav tm="100000">
                                          <p:val>
                                            <p:strVal val="#ppt_w"/>
                                          </p:val>
                                        </p:tav>
                                      </p:tavLst>
                                    </p:anim>
                                  </p:childTnLst>
                                </p:cTn>
                              </p:par>
                              <p:par>
                                <p:cTn id="182" presetID="35" presetClass="entr" presetSubtype="0" fill="hold" grpId="1" nodeType="withEffect">
                                  <p:stCondLst>
                                    <p:cond delay="0"/>
                                  </p:stCondLst>
                                  <p:iterate type="lt">
                                    <p:tmPct val="0"/>
                                  </p:iterate>
                                  <p:childTnLst>
                                    <p:set>
                                      <p:cBhvr>
                                        <p:cTn id="183" dur="1" fill="hold">
                                          <p:stCondLst>
                                            <p:cond delay="0"/>
                                          </p:stCondLst>
                                        </p:cTn>
                                        <p:tgtEl>
                                          <p:spTgt spid="13"/>
                                        </p:tgtEl>
                                        <p:attrNameLst>
                                          <p:attrName>style.visibility</p:attrName>
                                        </p:attrNameLst>
                                      </p:cBhvr>
                                      <p:to>
                                        <p:strVal val="visible"/>
                                      </p:to>
                                    </p:set>
                                    <p:animEffect transition="in" filter="fade">
                                      <p:cBhvr>
                                        <p:cTn id="184" dur="3000"/>
                                        <p:tgtEl>
                                          <p:spTgt spid="13"/>
                                        </p:tgtEl>
                                      </p:cBhvr>
                                    </p:animEffect>
                                    <p:anim calcmode="lin" valueType="num">
                                      <p:cBhvr>
                                        <p:cTn id="185" dur="3000" fill="hold"/>
                                        <p:tgtEl>
                                          <p:spTgt spid="13"/>
                                        </p:tgtEl>
                                        <p:attrNameLst>
                                          <p:attrName>style.rotation</p:attrName>
                                        </p:attrNameLst>
                                      </p:cBhvr>
                                      <p:tavLst>
                                        <p:tav tm="0">
                                          <p:val>
                                            <p:fltVal val="720"/>
                                          </p:val>
                                        </p:tav>
                                        <p:tav tm="100000">
                                          <p:val>
                                            <p:fltVal val="0"/>
                                          </p:val>
                                        </p:tav>
                                      </p:tavLst>
                                    </p:anim>
                                    <p:anim calcmode="lin" valueType="num">
                                      <p:cBhvr>
                                        <p:cTn id="186" dur="3000" fill="hold"/>
                                        <p:tgtEl>
                                          <p:spTgt spid="13"/>
                                        </p:tgtEl>
                                        <p:attrNameLst>
                                          <p:attrName>ppt_h</p:attrName>
                                        </p:attrNameLst>
                                      </p:cBhvr>
                                      <p:tavLst>
                                        <p:tav tm="0">
                                          <p:val>
                                            <p:fltVal val="0"/>
                                          </p:val>
                                        </p:tav>
                                        <p:tav tm="100000">
                                          <p:val>
                                            <p:strVal val="#ppt_h"/>
                                          </p:val>
                                        </p:tav>
                                      </p:tavLst>
                                    </p:anim>
                                    <p:anim calcmode="lin" valueType="num">
                                      <p:cBhvr>
                                        <p:cTn id="187" dur="3000" fill="hold"/>
                                        <p:tgtEl>
                                          <p:spTgt spid="13"/>
                                        </p:tgtEl>
                                        <p:attrNameLst>
                                          <p:attrName>ppt_w</p:attrName>
                                        </p:attrNameLst>
                                      </p:cBhvr>
                                      <p:tavLst>
                                        <p:tav tm="0">
                                          <p:val>
                                            <p:fltVal val="0"/>
                                          </p:val>
                                        </p:tav>
                                        <p:tav tm="100000">
                                          <p:val>
                                            <p:strVal val="#ppt_w"/>
                                          </p:val>
                                        </p:tav>
                                      </p:tavLst>
                                    </p:anim>
                                  </p:childTnLst>
                                </p:cTn>
                              </p:par>
                              <p:par>
                                <p:cTn id="188" presetID="35" presetClass="entr" presetSubtype="0" fill="hold" grpId="1" nodeType="withEffect">
                                  <p:stCondLst>
                                    <p:cond delay="0"/>
                                  </p:stCondLst>
                                  <p:iterate type="lt">
                                    <p:tmPct val="0"/>
                                  </p:iterate>
                                  <p:childTnLst>
                                    <p:set>
                                      <p:cBhvr>
                                        <p:cTn id="189" dur="1" fill="hold">
                                          <p:stCondLst>
                                            <p:cond delay="0"/>
                                          </p:stCondLst>
                                        </p:cTn>
                                        <p:tgtEl>
                                          <p:spTgt spid="14"/>
                                        </p:tgtEl>
                                        <p:attrNameLst>
                                          <p:attrName>style.visibility</p:attrName>
                                        </p:attrNameLst>
                                      </p:cBhvr>
                                      <p:to>
                                        <p:strVal val="visible"/>
                                      </p:to>
                                    </p:set>
                                    <p:animEffect transition="in" filter="fade">
                                      <p:cBhvr>
                                        <p:cTn id="190" dur="3000"/>
                                        <p:tgtEl>
                                          <p:spTgt spid="14"/>
                                        </p:tgtEl>
                                      </p:cBhvr>
                                    </p:animEffect>
                                    <p:anim calcmode="lin" valueType="num">
                                      <p:cBhvr>
                                        <p:cTn id="191" dur="3000" fill="hold"/>
                                        <p:tgtEl>
                                          <p:spTgt spid="14"/>
                                        </p:tgtEl>
                                        <p:attrNameLst>
                                          <p:attrName>style.rotation</p:attrName>
                                        </p:attrNameLst>
                                      </p:cBhvr>
                                      <p:tavLst>
                                        <p:tav tm="0">
                                          <p:val>
                                            <p:fltVal val="720"/>
                                          </p:val>
                                        </p:tav>
                                        <p:tav tm="100000">
                                          <p:val>
                                            <p:fltVal val="0"/>
                                          </p:val>
                                        </p:tav>
                                      </p:tavLst>
                                    </p:anim>
                                    <p:anim calcmode="lin" valueType="num">
                                      <p:cBhvr>
                                        <p:cTn id="192" dur="3000" fill="hold"/>
                                        <p:tgtEl>
                                          <p:spTgt spid="14"/>
                                        </p:tgtEl>
                                        <p:attrNameLst>
                                          <p:attrName>ppt_h</p:attrName>
                                        </p:attrNameLst>
                                      </p:cBhvr>
                                      <p:tavLst>
                                        <p:tav tm="0">
                                          <p:val>
                                            <p:fltVal val="0"/>
                                          </p:val>
                                        </p:tav>
                                        <p:tav tm="100000">
                                          <p:val>
                                            <p:strVal val="#ppt_h"/>
                                          </p:val>
                                        </p:tav>
                                      </p:tavLst>
                                    </p:anim>
                                    <p:anim calcmode="lin" valueType="num">
                                      <p:cBhvr>
                                        <p:cTn id="193" dur="3000" fill="hold"/>
                                        <p:tgtEl>
                                          <p:spTgt spid="14"/>
                                        </p:tgtEl>
                                        <p:attrNameLst>
                                          <p:attrName>ppt_w</p:attrName>
                                        </p:attrNameLst>
                                      </p:cBhvr>
                                      <p:tavLst>
                                        <p:tav tm="0">
                                          <p:val>
                                            <p:fltVal val="0"/>
                                          </p:val>
                                        </p:tav>
                                        <p:tav tm="100000">
                                          <p:val>
                                            <p:strVal val="#ppt_w"/>
                                          </p:val>
                                        </p:tav>
                                      </p:tavLst>
                                    </p:anim>
                                  </p:childTnLst>
                                </p:cTn>
                              </p:par>
                              <p:par>
                                <p:cTn id="194" presetID="35" presetClass="entr" presetSubtype="0" fill="hold" grpId="1" nodeType="withEffect">
                                  <p:stCondLst>
                                    <p:cond delay="0"/>
                                  </p:stCondLst>
                                  <p:iterate type="lt">
                                    <p:tmPct val="0"/>
                                  </p:iterate>
                                  <p:childTnLst>
                                    <p:set>
                                      <p:cBhvr>
                                        <p:cTn id="195" dur="1" fill="hold">
                                          <p:stCondLst>
                                            <p:cond delay="0"/>
                                          </p:stCondLst>
                                        </p:cTn>
                                        <p:tgtEl>
                                          <p:spTgt spid="15"/>
                                        </p:tgtEl>
                                        <p:attrNameLst>
                                          <p:attrName>style.visibility</p:attrName>
                                        </p:attrNameLst>
                                      </p:cBhvr>
                                      <p:to>
                                        <p:strVal val="visible"/>
                                      </p:to>
                                    </p:set>
                                    <p:animEffect transition="in" filter="fade">
                                      <p:cBhvr>
                                        <p:cTn id="196" dur="3000"/>
                                        <p:tgtEl>
                                          <p:spTgt spid="15"/>
                                        </p:tgtEl>
                                      </p:cBhvr>
                                    </p:animEffect>
                                    <p:anim calcmode="lin" valueType="num">
                                      <p:cBhvr>
                                        <p:cTn id="197" dur="3000" fill="hold"/>
                                        <p:tgtEl>
                                          <p:spTgt spid="15"/>
                                        </p:tgtEl>
                                        <p:attrNameLst>
                                          <p:attrName>style.rotation</p:attrName>
                                        </p:attrNameLst>
                                      </p:cBhvr>
                                      <p:tavLst>
                                        <p:tav tm="0">
                                          <p:val>
                                            <p:fltVal val="720"/>
                                          </p:val>
                                        </p:tav>
                                        <p:tav tm="100000">
                                          <p:val>
                                            <p:fltVal val="0"/>
                                          </p:val>
                                        </p:tav>
                                      </p:tavLst>
                                    </p:anim>
                                    <p:anim calcmode="lin" valueType="num">
                                      <p:cBhvr>
                                        <p:cTn id="198" dur="3000" fill="hold"/>
                                        <p:tgtEl>
                                          <p:spTgt spid="15"/>
                                        </p:tgtEl>
                                        <p:attrNameLst>
                                          <p:attrName>ppt_h</p:attrName>
                                        </p:attrNameLst>
                                      </p:cBhvr>
                                      <p:tavLst>
                                        <p:tav tm="0">
                                          <p:val>
                                            <p:fltVal val="0"/>
                                          </p:val>
                                        </p:tav>
                                        <p:tav tm="100000">
                                          <p:val>
                                            <p:strVal val="#ppt_h"/>
                                          </p:val>
                                        </p:tav>
                                      </p:tavLst>
                                    </p:anim>
                                    <p:anim calcmode="lin" valueType="num">
                                      <p:cBhvr>
                                        <p:cTn id="199" dur="3000" fill="hold"/>
                                        <p:tgtEl>
                                          <p:spTgt spid="15"/>
                                        </p:tgtEl>
                                        <p:attrNameLst>
                                          <p:attrName>ppt_w</p:attrName>
                                        </p:attrNameLst>
                                      </p:cBhvr>
                                      <p:tavLst>
                                        <p:tav tm="0">
                                          <p:val>
                                            <p:fltVal val="0"/>
                                          </p:val>
                                        </p:tav>
                                        <p:tav tm="100000">
                                          <p:val>
                                            <p:strVal val="#ppt_w"/>
                                          </p:val>
                                        </p:tav>
                                      </p:tavLst>
                                    </p:anim>
                                  </p:childTnLst>
                                </p:cTn>
                              </p:par>
                              <p:par>
                                <p:cTn id="200" presetID="35" presetClass="entr" presetSubtype="0" fill="hold" grpId="1" nodeType="withEffect">
                                  <p:stCondLst>
                                    <p:cond delay="0"/>
                                  </p:stCondLst>
                                  <p:iterate type="lt">
                                    <p:tmPct val="0"/>
                                  </p:iterate>
                                  <p:childTnLst>
                                    <p:set>
                                      <p:cBhvr>
                                        <p:cTn id="201" dur="1" fill="hold">
                                          <p:stCondLst>
                                            <p:cond delay="0"/>
                                          </p:stCondLst>
                                        </p:cTn>
                                        <p:tgtEl>
                                          <p:spTgt spid="16"/>
                                        </p:tgtEl>
                                        <p:attrNameLst>
                                          <p:attrName>style.visibility</p:attrName>
                                        </p:attrNameLst>
                                      </p:cBhvr>
                                      <p:to>
                                        <p:strVal val="visible"/>
                                      </p:to>
                                    </p:set>
                                    <p:animEffect transition="in" filter="fade">
                                      <p:cBhvr>
                                        <p:cTn id="202" dur="3000"/>
                                        <p:tgtEl>
                                          <p:spTgt spid="16"/>
                                        </p:tgtEl>
                                      </p:cBhvr>
                                    </p:animEffect>
                                    <p:anim calcmode="lin" valueType="num">
                                      <p:cBhvr>
                                        <p:cTn id="203" dur="3000" fill="hold"/>
                                        <p:tgtEl>
                                          <p:spTgt spid="16"/>
                                        </p:tgtEl>
                                        <p:attrNameLst>
                                          <p:attrName>style.rotation</p:attrName>
                                        </p:attrNameLst>
                                      </p:cBhvr>
                                      <p:tavLst>
                                        <p:tav tm="0">
                                          <p:val>
                                            <p:fltVal val="720"/>
                                          </p:val>
                                        </p:tav>
                                        <p:tav tm="100000">
                                          <p:val>
                                            <p:fltVal val="0"/>
                                          </p:val>
                                        </p:tav>
                                      </p:tavLst>
                                    </p:anim>
                                    <p:anim calcmode="lin" valueType="num">
                                      <p:cBhvr>
                                        <p:cTn id="204" dur="3000" fill="hold"/>
                                        <p:tgtEl>
                                          <p:spTgt spid="16"/>
                                        </p:tgtEl>
                                        <p:attrNameLst>
                                          <p:attrName>ppt_h</p:attrName>
                                        </p:attrNameLst>
                                      </p:cBhvr>
                                      <p:tavLst>
                                        <p:tav tm="0">
                                          <p:val>
                                            <p:fltVal val="0"/>
                                          </p:val>
                                        </p:tav>
                                        <p:tav tm="100000">
                                          <p:val>
                                            <p:strVal val="#ppt_h"/>
                                          </p:val>
                                        </p:tav>
                                      </p:tavLst>
                                    </p:anim>
                                    <p:anim calcmode="lin" valueType="num">
                                      <p:cBhvr>
                                        <p:cTn id="205" dur="3000" fill="hold"/>
                                        <p:tgtEl>
                                          <p:spTgt spid="16"/>
                                        </p:tgtEl>
                                        <p:attrNameLst>
                                          <p:attrName>ppt_w</p:attrName>
                                        </p:attrNameLst>
                                      </p:cBhvr>
                                      <p:tavLst>
                                        <p:tav tm="0">
                                          <p:val>
                                            <p:fltVal val="0"/>
                                          </p:val>
                                        </p:tav>
                                        <p:tav tm="100000">
                                          <p:val>
                                            <p:strVal val="#ppt_w"/>
                                          </p:val>
                                        </p:tav>
                                      </p:tavLst>
                                    </p:anim>
                                  </p:childTnLst>
                                </p:cTn>
                              </p:par>
                              <p:par>
                                <p:cTn id="206" presetID="35" presetClass="entr" presetSubtype="0" fill="hold" grpId="1" nodeType="withEffect">
                                  <p:stCondLst>
                                    <p:cond delay="0"/>
                                  </p:stCondLst>
                                  <p:iterate type="lt">
                                    <p:tmPct val="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3000"/>
                                        <p:tgtEl>
                                          <p:spTgt spid="17"/>
                                        </p:tgtEl>
                                      </p:cBhvr>
                                    </p:animEffect>
                                    <p:anim calcmode="lin" valueType="num">
                                      <p:cBhvr>
                                        <p:cTn id="209" dur="3000" fill="hold"/>
                                        <p:tgtEl>
                                          <p:spTgt spid="17"/>
                                        </p:tgtEl>
                                        <p:attrNameLst>
                                          <p:attrName>style.rotation</p:attrName>
                                        </p:attrNameLst>
                                      </p:cBhvr>
                                      <p:tavLst>
                                        <p:tav tm="0">
                                          <p:val>
                                            <p:fltVal val="720"/>
                                          </p:val>
                                        </p:tav>
                                        <p:tav tm="100000">
                                          <p:val>
                                            <p:fltVal val="0"/>
                                          </p:val>
                                        </p:tav>
                                      </p:tavLst>
                                    </p:anim>
                                    <p:anim calcmode="lin" valueType="num">
                                      <p:cBhvr>
                                        <p:cTn id="210" dur="3000" fill="hold"/>
                                        <p:tgtEl>
                                          <p:spTgt spid="17"/>
                                        </p:tgtEl>
                                        <p:attrNameLst>
                                          <p:attrName>ppt_h</p:attrName>
                                        </p:attrNameLst>
                                      </p:cBhvr>
                                      <p:tavLst>
                                        <p:tav tm="0">
                                          <p:val>
                                            <p:fltVal val="0"/>
                                          </p:val>
                                        </p:tav>
                                        <p:tav tm="100000">
                                          <p:val>
                                            <p:strVal val="#ppt_h"/>
                                          </p:val>
                                        </p:tav>
                                      </p:tavLst>
                                    </p:anim>
                                    <p:anim calcmode="lin" valueType="num">
                                      <p:cBhvr>
                                        <p:cTn id="211" dur="3000" fill="hold"/>
                                        <p:tgtEl>
                                          <p:spTgt spid="17"/>
                                        </p:tgtEl>
                                        <p:attrNameLst>
                                          <p:attrName>ppt_w</p:attrName>
                                        </p:attrNameLst>
                                      </p:cBhvr>
                                      <p:tavLst>
                                        <p:tav tm="0">
                                          <p:val>
                                            <p:fltVal val="0"/>
                                          </p:val>
                                        </p:tav>
                                        <p:tav tm="100000">
                                          <p:val>
                                            <p:strVal val="#ppt_w"/>
                                          </p:val>
                                        </p:tav>
                                      </p:tavLst>
                                    </p:anim>
                                  </p:childTnLst>
                                </p:cTn>
                              </p:par>
                              <p:par>
                                <p:cTn id="212" presetID="35" presetClass="entr" presetSubtype="0" fill="hold" grpId="1" nodeType="withEffect">
                                  <p:stCondLst>
                                    <p:cond delay="0"/>
                                  </p:stCondLst>
                                  <p:iterate type="lt">
                                    <p:tmPct val="0"/>
                                  </p:iterate>
                                  <p:childTnLst>
                                    <p:set>
                                      <p:cBhvr>
                                        <p:cTn id="213" dur="1" fill="hold">
                                          <p:stCondLst>
                                            <p:cond delay="0"/>
                                          </p:stCondLst>
                                        </p:cTn>
                                        <p:tgtEl>
                                          <p:spTgt spid="18"/>
                                        </p:tgtEl>
                                        <p:attrNameLst>
                                          <p:attrName>style.visibility</p:attrName>
                                        </p:attrNameLst>
                                      </p:cBhvr>
                                      <p:to>
                                        <p:strVal val="visible"/>
                                      </p:to>
                                    </p:set>
                                    <p:animEffect transition="in" filter="fade">
                                      <p:cBhvr>
                                        <p:cTn id="214" dur="3000"/>
                                        <p:tgtEl>
                                          <p:spTgt spid="18"/>
                                        </p:tgtEl>
                                      </p:cBhvr>
                                    </p:animEffect>
                                    <p:anim calcmode="lin" valueType="num">
                                      <p:cBhvr>
                                        <p:cTn id="215" dur="3000" fill="hold"/>
                                        <p:tgtEl>
                                          <p:spTgt spid="18"/>
                                        </p:tgtEl>
                                        <p:attrNameLst>
                                          <p:attrName>style.rotation</p:attrName>
                                        </p:attrNameLst>
                                      </p:cBhvr>
                                      <p:tavLst>
                                        <p:tav tm="0">
                                          <p:val>
                                            <p:fltVal val="720"/>
                                          </p:val>
                                        </p:tav>
                                        <p:tav tm="100000">
                                          <p:val>
                                            <p:fltVal val="0"/>
                                          </p:val>
                                        </p:tav>
                                      </p:tavLst>
                                    </p:anim>
                                    <p:anim calcmode="lin" valueType="num">
                                      <p:cBhvr>
                                        <p:cTn id="216" dur="3000" fill="hold"/>
                                        <p:tgtEl>
                                          <p:spTgt spid="18"/>
                                        </p:tgtEl>
                                        <p:attrNameLst>
                                          <p:attrName>ppt_h</p:attrName>
                                        </p:attrNameLst>
                                      </p:cBhvr>
                                      <p:tavLst>
                                        <p:tav tm="0">
                                          <p:val>
                                            <p:fltVal val="0"/>
                                          </p:val>
                                        </p:tav>
                                        <p:tav tm="100000">
                                          <p:val>
                                            <p:strVal val="#ppt_h"/>
                                          </p:val>
                                        </p:tav>
                                      </p:tavLst>
                                    </p:anim>
                                    <p:anim calcmode="lin" valueType="num">
                                      <p:cBhvr>
                                        <p:cTn id="217" dur="3000" fill="hold"/>
                                        <p:tgtEl>
                                          <p:spTgt spid="18"/>
                                        </p:tgtEl>
                                        <p:attrNameLst>
                                          <p:attrName>ppt_w</p:attrName>
                                        </p:attrNameLst>
                                      </p:cBhvr>
                                      <p:tavLst>
                                        <p:tav tm="0">
                                          <p:val>
                                            <p:fltVal val="0"/>
                                          </p:val>
                                        </p:tav>
                                        <p:tav tm="100000">
                                          <p:val>
                                            <p:strVal val="#ppt_w"/>
                                          </p:val>
                                        </p:tav>
                                      </p:tavLst>
                                    </p:anim>
                                  </p:childTnLst>
                                </p:cTn>
                              </p:par>
                              <p:par>
                                <p:cTn id="218" presetID="35" presetClass="entr" presetSubtype="0" fill="hold" grpId="1" nodeType="withEffect">
                                  <p:stCondLst>
                                    <p:cond delay="0"/>
                                  </p:stCondLst>
                                  <p:iterate type="lt">
                                    <p:tmPct val="0"/>
                                  </p:iterate>
                                  <p:childTnLst>
                                    <p:set>
                                      <p:cBhvr>
                                        <p:cTn id="219" dur="1" fill="hold">
                                          <p:stCondLst>
                                            <p:cond delay="0"/>
                                          </p:stCondLst>
                                        </p:cTn>
                                        <p:tgtEl>
                                          <p:spTgt spid="19"/>
                                        </p:tgtEl>
                                        <p:attrNameLst>
                                          <p:attrName>style.visibility</p:attrName>
                                        </p:attrNameLst>
                                      </p:cBhvr>
                                      <p:to>
                                        <p:strVal val="visible"/>
                                      </p:to>
                                    </p:set>
                                    <p:animEffect transition="in" filter="fade">
                                      <p:cBhvr>
                                        <p:cTn id="220" dur="3000"/>
                                        <p:tgtEl>
                                          <p:spTgt spid="19"/>
                                        </p:tgtEl>
                                      </p:cBhvr>
                                    </p:animEffect>
                                    <p:anim calcmode="lin" valueType="num">
                                      <p:cBhvr>
                                        <p:cTn id="221" dur="3000" fill="hold"/>
                                        <p:tgtEl>
                                          <p:spTgt spid="19"/>
                                        </p:tgtEl>
                                        <p:attrNameLst>
                                          <p:attrName>style.rotation</p:attrName>
                                        </p:attrNameLst>
                                      </p:cBhvr>
                                      <p:tavLst>
                                        <p:tav tm="0">
                                          <p:val>
                                            <p:fltVal val="720"/>
                                          </p:val>
                                        </p:tav>
                                        <p:tav tm="100000">
                                          <p:val>
                                            <p:fltVal val="0"/>
                                          </p:val>
                                        </p:tav>
                                      </p:tavLst>
                                    </p:anim>
                                    <p:anim calcmode="lin" valueType="num">
                                      <p:cBhvr>
                                        <p:cTn id="222" dur="3000" fill="hold"/>
                                        <p:tgtEl>
                                          <p:spTgt spid="19"/>
                                        </p:tgtEl>
                                        <p:attrNameLst>
                                          <p:attrName>ppt_h</p:attrName>
                                        </p:attrNameLst>
                                      </p:cBhvr>
                                      <p:tavLst>
                                        <p:tav tm="0">
                                          <p:val>
                                            <p:fltVal val="0"/>
                                          </p:val>
                                        </p:tav>
                                        <p:tav tm="100000">
                                          <p:val>
                                            <p:strVal val="#ppt_h"/>
                                          </p:val>
                                        </p:tav>
                                      </p:tavLst>
                                    </p:anim>
                                    <p:anim calcmode="lin" valueType="num">
                                      <p:cBhvr>
                                        <p:cTn id="223" dur="3000" fill="hold"/>
                                        <p:tgtEl>
                                          <p:spTgt spid="19"/>
                                        </p:tgtEl>
                                        <p:attrNameLst>
                                          <p:attrName>ppt_w</p:attrName>
                                        </p:attrNameLst>
                                      </p:cBhvr>
                                      <p:tavLst>
                                        <p:tav tm="0">
                                          <p:val>
                                            <p:fltVal val="0"/>
                                          </p:val>
                                        </p:tav>
                                        <p:tav tm="100000">
                                          <p:val>
                                            <p:strVal val="#ppt_w"/>
                                          </p:val>
                                        </p:tav>
                                      </p:tavLst>
                                    </p:anim>
                                  </p:childTnLst>
                                </p:cTn>
                              </p:par>
                              <p:par>
                                <p:cTn id="224" presetID="35" presetClass="entr" presetSubtype="0" fill="hold" grpId="1" nodeType="withEffect">
                                  <p:stCondLst>
                                    <p:cond delay="0"/>
                                  </p:stCondLst>
                                  <p:iterate type="lt">
                                    <p:tmPct val="0"/>
                                  </p:iterate>
                                  <p:childTnLst>
                                    <p:set>
                                      <p:cBhvr>
                                        <p:cTn id="225" dur="1" fill="hold">
                                          <p:stCondLst>
                                            <p:cond delay="0"/>
                                          </p:stCondLst>
                                        </p:cTn>
                                        <p:tgtEl>
                                          <p:spTgt spid="20"/>
                                        </p:tgtEl>
                                        <p:attrNameLst>
                                          <p:attrName>style.visibility</p:attrName>
                                        </p:attrNameLst>
                                      </p:cBhvr>
                                      <p:to>
                                        <p:strVal val="visible"/>
                                      </p:to>
                                    </p:set>
                                    <p:animEffect transition="in" filter="fade">
                                      <p:cBhvr>
                                        <p:cTn id="226" dur="3000"/>
                                        <p:tgtEl>
                                          <p:spTgt spid="20"/>
                                        </p:tgtEl>
                                      </p:cBhvr>
                                    </p:animEffect>
                                    <p:anim calcmode="lin" valueType="num">
                                      <p:cBhvr>
                                        <p:cTn id="227" dur="3000" fill="hold"/>
                                        <p:tgtEl>
                                          <p:spTgt spid="20"/>
                                        </p:tgtEl>
                                        <p:attrNameLst>
                                          <p:attrName>style.rotation</p:attrName>
                                        </p:attrNameLst>
                                      </p:cBhvr>
                                      <p:tavLst>
                                        <p:tav tm="0">
                                          <p:val>
                                            <p:fltVal val="720"/>
                                          </p:val>
                                        </p:tav>
                                        <p:tav tm="100000">
                                          <p:val>
                                            <p:fltVal val="0"/>
                                          </p:val>
                                        </p:tav>
                                      </p:tavLst>
                                    </p:anim>
                                    <p:anim calcmode="lin" valueType="num">
                                      <p:cBhvr>
                                        <p:cTn id="228" dur="3000" fill="hold"/>
                                        <p:tgtEl>
                                          <p:spTgt spid="20"/>
                                        </p:tgtEl>
                                        <p:attrNameLst>
                                          <p:attrName>ppt_h</p:attrName>
                                        </p:attrNameLst>
                                      </p:cBhvr>
                                      <p:tavLst>
                                        <p:tav tm="0">
                                          <p:val>
                                            <p:fltVal val="0"/>
                                          </p:val>
                                        </p:tav>
                                        <p:tav tm="100000">
                                          <p:val>
                                            <p:strVal val="#ppt_h"/>
                                          </p:val>
                                        </p:tav>
                                      </p:tavLst>
                                    </p:anim>
                                    <p:anim calcmode="lin" valueType="num">
                                      <p:cBhvr>
                                        <p:cTn id="229" dur="3000" fill="hold"/>
                                        <p:tgtEl>
                                          <p:spTgt spid="20"/>
                                        </p:tgtEl>
                                        <p:attrNameLst>
                                          <p:attrName>ppt_w</p:attrName>
                                        </p:attrNameLst>
                                      </p:cBhvr>
                                      <p:tavLst>
                                        <p:tav tm="0">
                                          <p:val>
                                            <p:fltVal val="0"/>
                                          </p:val>
                                        </p:tav>
                                        <p:tav tm="100000">
                                          <p:val>
                                            <p:strVal val="#ppt_w"/>
                                          </p:val>
                                        </p:tav>
                                      </p:tavLst>
                                    </p:anim>
                                  </p:childTnLst>
                                </p:cTn>
                              </p:par>
                              <p:par>
                                <p:cTn id="230" presetID="35" presetClass="entr" presetSubtype="0" fill="hold" grpId="1" nodeType="withEffect">
                                  <p:stCondLst>
                                    <p:cond delay="0"/>
                                  </p:stCondLst>
                                  <p:iterate type="lt">
                                    <p:tmPct val="0"/>
                                  </p:iterate>
                                  <p:childTnLst>
                                    <p:set>
                                      <p:cBhvr>
                                        <p:cTn id="231" dur="1" fill="hold">
                                          <p:stCondLst>
                                            <p:cond delay="0"/>
                                          </p:stCondLst>
                                        </p:cTn>
                                        <p:tgtEl>
                                          <p:spTgt spid="21"/>
                                        </p:tgtEl>
                                        <p:attrNameLst>
                                          <p:attrName>style.visibility</p:attrName>
                                        </p:attrNameLst>
                                      </p:cBhvr>
                                      <p:to>
                                        <p:strVal val="visible"/>
                                      </p:to>
                                    </p:set>
                                    <p:animEffect transition="in" filter="fade">
                                      <p:cBhvr>
                                        <p:cTn id="232" dur="3000"/>
                                        <p:tgtEl>
                                          <p:spTgt spid="21"/>
                                        </p:tgtEl>
                                      </p:cBhvr>
                                    </p:animEffect>
                                    <p:anim calcmode="lin" valueType="num">
                                      <p:cBhvr>
                                        <p:cTn id="233" dur="3000" fill="hold"/>
                                        <p:tgtEl>
                                          <p:spTgt spid="21"/>
                                        </p:tgtEl>
                                        <p:attrNameLst>
                                          <p:attrName>style.rotation</p:attrName>
                                        </p:attrNameLst>
                                      </p:cBhvr>
                                      <p:tavLst>
                                        <p:tav tm="0">
                                          <p:val>
                                            <p:fltVal val="720"/>
                                          </p:val>
                                        </p:tav>
                                        <p:tav tm="100000">
                                          <p:val>
                                            <p:fltVal val="0"/>
                                          </p:val>
                                        </p:tav>
                                      </p:tavLst>
                                    </p:anim>
                                    <p:anim calcmode="lin" valueType="num">
                                      <p:cBhvr>
                                        <p:cTn id="234" dur="3000" fill="hold"/>
                                        <p:tgtEl>
                                          <p:spTgt spid="21"/>
                                        </p:tgtEl>
                                        <p:attrNameLst>
                                          <p:attrName>ppt_h</p:attrName>
                                        </p:attrNameLst>
                                      </p:cBhvr>
                                      <p:tavLst>
                                        <p:tav tm="0">
                                          <p:val>
                                            <p:fltVal val="0"/>
                                          </p:val>
                                        </p:tav>
                                        <p:tav tm="100000">
                                          <p:val>
                                            <p:strVal val="#ppt_h"/>
                                          </p:val>
                                        </p:tav>
                                      </p:tavLst>
                                    </p:anim>
                                    <p:anim calcmode="lin" valueType="num">
                                      <p:cBhvr>
                                        <p:cTn id="235" dur="3000" fill="hold"/>
                                        <p:tgtEl>
                                          <p:spTgt spid="21"/>
                                        </p:tgtEl>
                                        <p:attrNameLst>
                                          <p:attrName>ppt_w</p:attrName>
                                        </p:attrNameLst>
                                      </p:cBhvr>
                                      <p:tavLst>
                                        <p:tav tm="0">
                                          <p:val>
                                            <p:fltVal val="0"/>
                                          </p:val>
                                        </p:tav>
                                        <p:tav tm="100000">
                                          <p:val>
                                            <p:strVal val="#ppt_w"/>
                                          </p:val>
                                        </p:tav>
                                      </p:tavLst>
                                    </p:anim>
                                  </p:childTnLst>
                                </p:cTn>
                              </p:par>
                              <p:par>
                                <p:cTn id="236" presetID="35" presetClass="entr" presetSubtype="0" fill="hold" grpId="1" nodeType="withEffect">
                                  <p:stCondLst>
                                    <p:cond delay="0"/>
                                  </p:stCondLst>
                                  <p:iterate type="lt">
                                    <p:tmPct val="0"/>
                                  </p:iterate>
                                  <p:childTnLst>
                                    <p:set>
                                      <p:cBhvr>
                                        <p:cTn id="237" dur="1" fill="hold">
                                          <p:stCondLst>
                                            <p:cond delay="0"/>
                                          </p:stCondLst>
                                        </p:cTn>
                                        <p:tgtEl>
                                          <p:spTgt spid="22"/>
                                        </p:tgtEl>
                                        <p:attrNameLst>
                                          <p:attrName>style.visibility</p:attrName>
                                        </p:attrNameLst>
                                      </p:cBhvr>
                                      <p:to>
                                        <p:strVal val="visible"/>
                                      </p:to>
                                    </p:set>
                                    <p:animEffect transition="in" filter="fade">
                                      <p:cBhvr>
                                        <p:cTn id="238" dur="3000"/>
                                        <p:tgtEl>
                                          <p:spTgt spid="22"/>
                                        </p:tgtEl>
                                      </p:cBhvr>
                                    </p:animEffect>
                                    <p:anim calcmode="lin" valueType="num">
                                      <p:cBhvr>
                                        <p:cTn id="239" dur="3000" fill="hold"/>
                                        <p:tgtEl>
                                          <p:spTgt spid="22"/>
                                        </p:tgtEl>
                                        <p:attrNameLst>
                                          <p:attrName>style.rotation</p:attrName>
                                        </p:attrNameLst>
                                      </p:cBhvr>
                                      <p:tavLst>
                                        <p:tav tm="0">
                                          <p:val>
                                            <p:fltVal val="720"/>
                                          </p:val>
                                        </p:tav>
                                        <p:tav tm="100000">
                                          <p:val>
                                            <p:fltVal val="0"/>
                                          </p:val>
                                        </p:tav>
                                      </p:tavLst>
                                    </p:anim>
                                    <p:anim calcmode="lin" valueType="num">
                                      <p:cBhvr>
                                        <p:cTn id="240" dur="3000" fill="hold"/>
                                        <p:tgtEl>
                                          <p:spTgt spid="22"/>
                                        </p:tgtEl>
                                        <p:attrNameLst>
                                          <p:attrName>ppt_h</p:attrName>
                                        </p:attrNameLst>
                                      </p:cBhvr>
                                      <p:tavLst>
                                        <p:tav tm="0">
                                          <p:val>
                                            <p:fltVal val="0"/>
                                          </p:val>
                                        </p:tav>
                                        <p:tav tm="100000">
                                          <p:val>
                                            <p:strVal val="#ppt_h"/>
                                          </p:val>
                                        </p:tav>
                                      </p:tavLst>
                                    </p:anim>
                                    <p:anim calcmode="lin" valueType="num">
                                      <p:cBhvr>
                                        <p:cTn id="241" dur="3000" fill="hold"/>
                                        <p:tgtEl>
                                          <p:spTgt spid="22"/>
                                        </p:tgtEl>
                                        <p:attrNameLst>
                                          <p:attrName>ppt_w</p:attrName>
                                        </p:attrNameLst>
                                      </p:cBhvr>
                                      <p:tavLst>
                                        <p:tav tm="0">
                                          <p:val>
                                            <p:fltVal val="0"/>
                                          </p:val>
                                        </p:tav>
                                        <p:tav tm="100000">
                                          <p:val>
                                            <p:strVal val="#ppt_w"/>
                                          </p:val>
                                        </p:tav>
                                      </p:tavLst>
                                    </p:anim>
                                  </p:childTnLst>
                                </p:cTn>
                              </p:par>
                              <p:par>
                                <p:cTn id="242" presetID="35" presetClass="entr" presetSubtype="0" fill="hold" grpId="1" nodeType="withEffect">
                                  <p:stCondLst>
                                    <p:cond delay="0"/>
                                  </p:stCondLst>
                                  <p:iterate type="lt">
                                    <p:tmPct val="0"/>
                                  </p:iterate>
                                  <p:childTnLst>
                                    <p:set>
                                      <p:cBhvr>
                                        <p:cTn id="243" dur="1" fill="hold">
                                          <p:stCondLst>
                                            <p:cond delay="0"/>
                                          </p:stCondLst>
                                        </p:cTn>
                                        <p:tgtEl>
                                          <p:spTgt spid="23"/>
                                        </p:tgtEl>
                                        <p:attrNameLst>
                                          <p:attrName>style.visibility</p:attrName>
                                        </p:attrNameLst>
                                      </p:cBhvr>
                                      <p:to>
                                        <p:strVal val="visible"/>
                                      </p:to>
                                    </p:set>
                                    <p:animEffect transition="in" filter="fade">
                                      <p:cBhvr>
                                        <p:cTn id="244" dur="3000"/>
                                        <p:tgtEl>
                                          <p:spTgt spid="23"/>
                                        </p:tgtEl>
                                      </p:cBhvr>
                                    </p:animEffect>
                                    <p:anim calcmode="lin" valueType="num">
                                      <p:cBhvr>
                                        <p:cTn id="245" dur="3000" fill="hold"/>
                                        <p:tgtEl>
                                          <p:spTgt spid="23"/>
                                        </p:tgtEl>
                                        <p:attrNameLst>
                                          <p:attrName>style.rotation</p:attrName>
                                        </p:attrNameLst>
                                      </p:cBhvr>
                                      <p:tavLst>
                                        <p:tav tm="0">
                                          <p:val>
                                            <p:fltVal val="720"/>
                                          </p:val>
                                        </p:tav>
                                        <p:tav tm="100000">
                                          <p:val>
                                            <p:fltVal val="0"/>
                                          </p:val>
                                        </p:tav>
                                      </p:tavLst>
                                    </p:anim>
                                    <p:anim calcmode="lin" valueType="num">
                                      <p:cBhvr>
                                        <p:cTn id="246" dur="3000" fill="hold"/>
                                        <p:tgtEl>
                                          <p:spTgt spid="23"/>
                                        </p:tgtEl>
                                        <p:attrNameLst>
                                          <p:attrName>ppt_h</p:attrName>
                                        </p:attrNameLst>
                                      </p:cBhvr>
                                      <p:tavLst>
                                        <p:tav tm="0">
                                          <p:val>
                                            <p:fltVal val="0"/>
                                          </p:val>
                                        </p:tav>
                                        <p:tav tm="100000">
                                          <p:val>
                                            <p:strVal val="#ppt_h"/>
                                          </p:val>
                                        </p:tav>
                                      </p:tavLst>
                                    </p:anim>
                                    <p:anim calcmode="lin" valueType="num">
                                      <p:cBhvr>
                                        <p:cTn id="247" dur="3000" fill="hold"/>
                                        <p:tgtEl>
                                          <p:spTgt spid="23"/>
                                        </p:tgtEl>
                                        <p:attrNameLst>
                                          <p:attrName>ppt_w</p:attrName>
                                        </p:attrNameLst>
                                      </p:cBhvr>
                                      <p:tavLst>
                                        <p:tav tm="0">
                                          <p:val>
                                            <p:fltVal val="0"/>
                                          </p:val>
                                        </p:tav>
                                        <p:tav tm="100000">
                                          <p:val>
                                            <p:strVal val="#ppt_w"/>
                                          </p:val>
                                        </p:tav>
                                      </p:tavLst>
                                    </p:anim>
                                  </p:childTnLst>
                                </p:cTn>
                              </p:par>
                              <p:par>
                                <p:cTn id="248" presetID="35" presetClass="entr" presetSubtype="0" fill="hold" grpId="1" nodeType="withEffect">
                                  <p:stCondLst>
                                    <p:cond delay="0"/>
                                  </p:stCondLst>
                                  <p:iterate type="lt">
                                    <p:tmPct val="0"/>
                                  </p:iterate>
                                  <p:childTnLst>
                                    <p:set>
                                      <p:cBhvr>
                                        <p:cTn id="249" dur="1" fill="hold">
                                          <p:stCondLst>
                                            <p:cond delay="0"/>
                                          </p:stCondLst>
                                        </p:cTn>
                                        <p:tgtEl>
                                          <p:spTgt spid="24"/>
                                        </p:tgtEl>
                                        <p:attrNameLst>
                                          <p:attrName>style.visibility</p:attrName>
                                        </p:attrNameLst>
                                      </p:cBhvr>
                                      <p:to>
                                        <p:strVal val="visible"/>
                                      </p:to>
                                    </p:set>
                                    <p:animEffect transition="in" filter="fade">
                                      <p:cBhvr>
                                        <p:cTn id="250" dur="3000"/>
                                        <p:tgtEl>
                                          <p:spTgt spid="24"/>
                                        </p:tgtEl>
                                      </p:cBhvr>
                                    </p:animEffect>
                                    <p:anim calcmode="lin" valueType="num">
                                      <p:cBhvr>
                                        <p:cTn id="251" dur="3000" fill="hold"/>
                                        <p:tgtEl>
                                          <p:spTgt spid="24"/>
                                        </p:tgtEl>
                                        <p:attrNameLst>
                                          <p:attrName>style.rotation</p:attrName>
                                        </p:attrNameLst>
                                      </p:cBhvr>
                                      <p:tavLst>
                                        <p:tav tm="0">
                                          <p:val>
                                            <p:fltVal val="720"/>
                                          </p:val>
                                        </p:tav>
                                        <p:tav tm="100000">
                                          <p:val>
                                            <p:fltVal val="0"/>
                                          </p:val>
                                        </p:tav>
                                      </p:tavLst>
                                    </p:anim>
                                    <p:anim calcmode="lin" valueType="num">
                                      <p:cBhvr>
                                        <p:cTn id="252" dur="3000" fill="hold"/>
                                        <p:tgtEl>
                                          <p:spTgt spid="24"/>
                                        </p:tgtEl>
                                        <p:attrNameLst>
                                          <p:attrName>ppt_h</p:attrName>
                                        </p:attrNameLst>
                                      </p:cBhvr>
                                      <p:tavLst>
                                        <p:tav tm="0">
                                          <p:val>
                                            <p:fltVal val="0"/>
                                          </p:val>
                                        </p:tav>
                                        <p:tav tm="100000">
                                          <p:val>
                                            <p:strVal val="#ppt_h"/>
                                          </p:val>
                                        </p:tav>
                                      </p:tavLst>
                                    </p:anim>
                                    <p:anim calcmode="lin" valueType="num">
                                      <p:cBhvr>
                                        <p:cTn id="253" dur="3000" fill="hold"/>
                                        <p:tgtEl>
                                          <p:spTgt spid="24"/>
                                        </p:tgtEl>
                                        <p:attrNameLst>
                                          <p:attrName>ppt_w</p:attrName>
                                        </p:attrNameLst>
                                      </p:cBhvr>
                                      <p:tavLst>
                                        <p:tav tm="0">
                                          <p:val>
                                            <p:fltVal val="0"/>
                                          </p:val>
                                        </p:tav>
                                        <p:tav tm="100000">
                                          <p:val>
                                            <p:strVal val="#ppt_w"/>
                                          </p:val>
                                        </p:tav>
                                      </p:tavLst>
                                    </p:anim>
                                  </p:childTnLst>
                                </p:cTn>
                              </p:par>
                              <p:par>
                                <p:cTn id="254" presetID="35" presetClass="entr" presetSubtype="0" fill="hold" grpId="1" nodeType="withEffect">
                                  <p:stCondLst>
                                    <p:cond delay="0"/>
                                  </p:stCondLst>
                                  <p:iterate type="lt">
                                    <p:tmPct val="0"/>
                                  </p:iterate>
                                  <p:childTnLst>
                                    <p:set>
                                      <p:cBhvr>
                                        <p:cTn id="255" dur="1" fill="hold">
                                          <p:stCondLst>
                                            <p:cond delay="0"/>
                                          </p:stCondLst>
                                        </p:cTn>
                                        <p:tgtEl>
                                          <p:spTgt spid="25"/>
                                        </p:tgtEl>
                                        <p:attrNameLst>
                                          <p:attrName>style.visibility</p:attrName>
                                        </p:attrNameLst>
                                      </p:cBhvr>
                                      <p:to>
                                        <p:strVal val="visible"/>
                                      </p:to>
                                    </p:set>
                                    <p:animEffect transition="in" filter="fade">
                                      <p:cBhvr>
                                        <p:cTn id="256" dur="3000"/>
                                        <p:tgtEl>
                                          <p:spTgt spid="25"/>
                                        </p:tgtEl>
                                      </p:cBhvr>
                                    </p:animEffect>
                                    <p:anim calcmode="lin" valueType="num">
                                      <p:cBhvr>
                                        <p:cTn id="257" dur="3000" fill="hold"/>
                                        <p:tgtEl>
                                          <p:spTgt spid="25"/>
                                        </p:tgtEl>
                                        <p:attrNameLst>
                                          <p:attrName>style.rotation</p:attrName>
                                        </p:attrNameLst>
                                      </p:cBhvr>
                                      <p:tavLst>
                                        <p:tav tm="0">
                                          <p:val>
                                            <p:fltVal val="720"/>
                                          </p:val>
                                        </p:tav>
                                        <p:tav tm="100000">
                                          <p:val>
                                            <p:fltVal val="0"/>
                                          </p:val>
                                        </p:tav>
                                      </p:tavLst>
                                    </p:anim>
                                    <p:anim calcmode="lin" valueType="num">
                                      <p:cBhvr>
                                        <p:cTn id="258" dur="3000" fill="hold"/>
                                        <p:tgtEl>
                                          <p:spTgt spid="25"/>
                                        </p:tgtEl>
                                        <p:attrNameLst>
                                          <p:attrName>ppt_h</p:attrName>
                                        </p:attrNameLst>
                                      </p:cBhvr>
                                      <p:tavLst>
                                        <p:tav tm="0">
                                          <p:val>
                                            <p:fltVal val="0"/>
                                          </p:val>
                                        </p:tav>
                                        <p:tav tm="100000">
                                          <p:val>
                                            <p:strVal val="#ppt_h"/>
                                          </p:val>
                                        </p:tav>
                                      </p:tavLst>
                                    </p:anim>
                                    <p:anim calcmode="lin" valueType="num">
                                      <p:cBhvr>
                                        <p:cTn id="259" dur="3000" fill="hold"/>
                                        <p:tgtEl>
                                          <p:spTgt spid="25"/>
                                        </p:tgtEl>
                                        <p:attrNameLst>
                                          <p:attrName>ppt_w</p:attrName>
                                        </p:attrNameLst>
                                      </p:cBhvr>
                                      <p:tavLst>
                                        <p:tav tm="0">
                                          <p:val>
                                            <p:fltVal val="0"/>
                                          </p:val>
                                        </p:tav>
                                        <p:tav tm="100000">
                                          <p:val>
                                            <p:strVal val="#ppt_w"/>
                                          </p:val>
                                        </p:tav>
                                      </p:tavLst>
                                    </p:anim>
                                  </p:childTnLst>
                                </p:cTn>
                              </p:par>
                            </p:childTnLst>
                          </p:cTn>
                        </p:par>
                        <p:par>
                          <p:cTn id="260" fill="hold">
                            <p:stCondLst>
                              <p:cond delay="3000"/>
                            </p:stCondLst>
                            <p:childTnLst>
                              <p:par>
                                <p:cTn id="261" presetID="2" presetClass="exit" presetSubtype="6" fill="hold" nodeType="afterEffect">
                                  <p:stCondLst>
                                    <p:cond delay="0"/>
                                  </p:stCondLst>
                                  <p:iterate type="lt">
                                    <p:tmPct val="0"/>
                                  </p:iterate>
                                  <p:childTnLst>
                                    <p:anim calcmode="lin" valueType="num">
                                      <p:cBhvr additive="base">
                                        <p:cTn id="262" dur="3000"/>
                                        <p:tgtEl>
                                          <p:spTgt spid="8"/>
                                        </p:tgtEl>
                                        <p:attrNameLst>
                                          <p:attrName>ppt_x</p:attrName>
                                        </p:attrNameLst>
                                      </p:cBhvr>
                                      <p:tavLst>
                                        <p:tav tm="0">
                                          <p:val>
                                            <p:strVal val="ppt_x"/>
                                          </p:val>
                                        </p:tav>
                                        <p:tav tm="100000">
                                          <p:val>
                                            <p:strVal val="1+ppt_w/2"/>
                                          </p:val>
                                        </p:tav>
                                      </p:tavLst>
                                    </p:anim>
                                    <p:anim calcmode="lin" valueType="num">
                                      <p:cBhvr additive="base">
                                        <p:cTn id="263" dur="3000"/>
                                        <p:tgtEl>
                                          <p:spTgt spid="8"/>
                                        </p:tgtEl>
                                        <p:attrNameLst>
                                          <p:attrName>ppt_y</p:attrName>
                                        </p:attrNameLst>
                                      </p:cBhvr>
                                      <p:tavLst>
                                        <p:tav tm="0">
                                          <p:val>
                                            <p:strVal val="ppt_y"/>
                                          </p:val>
                                        </p:tav>
                                        <p:tav tm="100000">
                                          <p:val>
                                            <p:strVal val="1+ppt_h/2"/>
                                          </p:val>
                                        </p:tav>
                                      </p:tavLst>
                                    </p:anim>
                                    <p:set>
                                      <p:cBhvr>
                                        <p:cTn id="264" dur="1" fill="hold">
                                          <p:stCondLst>
                                            <p:cond delay="2999"/>
                                          </p:stCondLst>
                                        </p:cTn>
                                        <p:tgtEl>
                                          <p:spTgt spid="8"/>
                                        </p:tgtEl>
                                        <p:attrNameLst>
                                          <p:attrName>style.visibility</p:attrName>
                                        </p:attrNameLst>
                                      </p:cBhvr>
                                      <p:to>
                                        <p:strVal val="hidden"/>
                                      </p:to>
                                    </p:set>
                                  </p:childTnLst>
                                </p:cTn>
                              </p:par>
                              <p:par>
                                <p:cTn id="265" presetID="2" presetClass="exit" presetSubtype="6" fill="hold" nodeType="withEffect">
                                  <p:stCondLst>
                                    <p:cond delay="0"/>
                                  </p:stCondLst>
                                  <p:iterate type="lt">
                                    <p:tmPct val="0"/>
                                  </p:iterate>
                                  <p:childTnLst>
                                    <p:anim calcmode="lin" valueType="num">
                                      <p:cBhvr additive="base">
                                        <p:cTn id="266" dur="3000"/>
                                        <p:tgtEl>
                                          <p:spTgt spid="10"/>
                                        </p:tgtEl>
                                        <p:attrNameLst>
                                          <p:attrName>ppt_x</p:attrName>
                                        </p:attrNameLst>
                                      </p:cBhvr>
                                      <p:tavLst>
                                        <p:tav tm="0">
                                          <p:val>
                                            <p:strVal val="ppt_x"/>
                                          </p:val>
                                        </p:tav>
                                        <p:tav tm="100000">
                                          <p:val>
                                            <p:strVal val="1+ppt_w/2"/>
                                          </p:val>
                                        </p:tav>
                                      </p:tavLst>
                                    </p:anim>
                                    <p:anim calcmode="lin" valueType="num">
                                      <p:cBhvr additive="base">
                                        <p:cTn id="267" dur="3000"/>
                                        <p:tgtEl>
                                          <p:spTgt spid="10"/>
                                        </p:tgtEl>
                                        <p:attrNameLst>
                                          <p:attrName>ppt_y</p:attrName>
                                        </p:attrNameLst>
                                      </p:cBhvr>
                                      <p:tavLst>
                                        <p:tav tm="0">
                                          <p:val>
                                            <p:strVal val="ppt_y"/>
                                          </p:val>
                                        </p:tav>
                                        <p:tav tm="100000">
                                          <p:val>
                                            <p:strVal val="1+ppt_h/2"/>
                                          </p:val>
                                        </p:tav>
                                      </p:tavLst>
                                    </p:anim>
                                    <p:set>
                                      <p:cBhvr>
                                        <p:cTn id="268" dur="1" fill="hold">
                                          <p:stCondLst>
                                            <p:cond delay="2999"/>
                                          </p:stCondLst>
                                        </p:cTn>
                                        <p:tgtEl>
                                          <p:spTgt spid="10"/>
                                        </p:tgtEl>
                                        <p:attrNameLst>
                                          <p:attrName>style.visibility</p:attrName>
                                        </p:attrNameLst>
                                      </p:cBhvr>
                                      <p:to>
                                        <p:strVal val="hidden"/>
                                      </p:to>
                                    </p:set>
                                  </p:childTnLst>
                                </p:cTn>
                              </p:par>
                              <p:par>
                                <p:cTn id="269" presetID="2" presetClass="exit" presetSubtype="6" fill="hold" nodeType="withEffect">
                                  <p:stCondLst>
                                    <p:cond delay="0"/>
                                  </p:stCondLst>
                                  <p:iterate type="lt">
                                    <p:tmPct val="0"/>
                                  </p:iterate>
                                  <p:childTnLst>
                                    <p:anim calcmode="lin" valueType="num">
                                      <p:cBhvr additive="base">
                                        <p:cTn id="270" dur="3000"/>
                                        <p:tgtEl>
                                          <p:spTgt spid="13"/>
                                        </p:tgtEl>
                                        <p:attrNameLst>
                                          <p:attrName>ppt_x</p:attrName>
                                        </p:attrNameLst>
                                      </p:cBhvr>
                                      <p:tavLst>
                                        <p:tav tm="0">
                                          <p:val>
                                            <p:strVal val="ppt_x"/>
                                          </p:val>
                                        </p:tav>
                                        <p:tav tm="100000">
                                          <p:val>
                                            <p:strVal val="1+ppt_w/2"/>
                                          </p:val>
                                        </p:tav>
                                      </p:tavLst>
                                    </p:anim>
                                    <p:anim calcmode="lin" valueType="num">
                                      <p:cBhvr additive="base">
                                        <p:cTn id="271" dur="3000"/>
                                        <p:tgtEl>
                                          <p:spTgt spid="13"/>
                                        </p:tgtEl>
                                        <p:attrNameLst>
                                          <p:attrName>ppt_y</p:attrName>
                                        </p:attrNameLst>
                                      </p:cBhvr>
                                      <p:tavLst>
                                        <p:tav tm="0">
                                          <p:val>
                                            <p:strVal val="ppt_y"/>
                                          </p:val>
                                        </p:tav>
                                        <p:tav tm="100000">
                                          <p:val>
                                            <p:strVal val="1+ppt_h/2"/>
                                          </p:val>
                                        </p:tav>
                                      </p:tavLst>
                                    </p:anim>
                                    <p:set>
                                      <p:cBhvr>
                                        <p:cTn id="272" dur="1" fill="hold">
                                          <p:stCondLst>
                                            <p:cond delay="2999"/>
                                          </p:stCondLst>
                                        </p:cTn>
                                        <p:tgtEl>
                                          <p:spTgt spid="13"/>
                                        </p:tgtEl>
                                        <p:attrNameLst>
                                          <p:attrName>style.visibility</p:attrName>
                                        </p:attrNameLst>
                                      </p:cBhvr>
                                      <p:to>
                                        <p:strVal val="hidden"/>
                                      </p:to>
                                    </p:set>
                                  </p:childTnLst>
                                </p:cTn>
                              </p:par>
                              <p:par>
                                <p:cTn id="273" presetID="2" presetClass="exit" presetSubtype="6" fill="hold" nodeType="withEffect">
                                  <p:stCondLst>
                                    <p:cond delay="0"/>
                                  </p:stCondLst>
                                  <p:iterate type="lt">
                                    <p:tmPct val="0"/>
                                  </p:iterate>
                                  <p:childTnLst>
                                    <p:anim calcmode="lin" valueType="num">
                                      <p:cBhvr additive="base">
                                        <p:cTn id="274" dur="3000"/>
                                        <p:tgtEl>
                                          <p:spTgt spid="17"/>
                                        </p:tgtEl>
                                        <p:attrNameLst>
                                          <p:attrName>ppt_x</p:attrName>
                                        </p:attrNameLst>
                                      </p:cBhvr>
                                      <p:tavLst>
                                        <p:tav tm="0">
                                          <p:val>
                                            <p:strVal val="ppt_x"/>
                                          </p:val>
                                        </p:tav>
                                        <p:tav tm="100000">
                                          <p:val>
                                            <p:strVal val="1+ppt_w/2"/>
                                          </p:val>
                                        </p:tav>
                                      </p:tavLst>
                                    </p:anim>
                                    <p:anim calcmode="lin" valueType="num">
                                      <p:cBhvr additive="base">
                                        <p:cTn id="275" dur="3000"/>
                                        <p:tgtEl>
                                          <p:spTgt spid="17"/>
                                        </p:tgtEl>
                                        <p:attrNameLst>
                                          <p:attrName>ppt_y</p:attrName>
                                        </p:attrNameLst>
                                      </p:cBhvr>
                                      <p:tavLst>
                                        <p:tav tm="0">
                                          <p:val>
                                            <p:strVal val="ppt_y"/>
                                          </p:val>
                                        </p:tav>
                                        <p:tav tm="100000">
                                          <p:val>
                                            <p:strVal val="1+ppt_h/2"/>
                                          </p:val>
                                        </p:tav>
                                      </p:tavLst>
                                    </p:anim>
                                    <p:set>
                                      <p:cBhvr>
                                        <p:cTn id="276" dur="1" fill="hold">
                                          <p:stCondLst>
                                            <p:cond delay="2999"/>
                                          </p:stCondLst>
                                        </p:cTn>
                                        <p:tgtEl>
                                          <p:spTgt spid="17"/>
                                        </p:tgtEl>
                                        <p:attrNameLst>
                                          <p:attrName>style.visibility</p:attrName>
                                        </p:attrNameLst>
                                      </p:cBhvr>
                                      <p:to>
                                        <p:strVal val="hidden"/>
                                      </p:to>
                                    </p:set>
                                  </p:childTnLst>
                                </p:cTn>
                              </p:par>
                              <p:par>
                                <p:cTn id="277" presetID="2" presetClass="exit" presetSubtype="9" fill="hold" nodeType="withEffect">
                                  <p:stCondLst>
                                    <p:cond delay="0"/>
                                  </p:stCondLst>
                                  <p:iterate type="lt">
                                    <p:tmPct val="0"/>
                                  </p:iterate>
                                  <p:childTnLst>
                                    <p:anim calcmode="lin" valueType="num">
                                      <p:cBhvr additive="base">
                                        <p:cTn id="278" dur="3000"/>
                                        <p:tgtEl>
                                          <p:spTgt spid="7"/>
                                        </p:tgtEl>
                                        <p:attrNameLst>
                                          <p:attrName>ppt_x</p:attrName>
                                        </p:attrNameLst>
                                      </p:cBhvr>
                                      <p:tavLst>
                                        <p:tav tm="0">
                                          <p:val>
                                            <p:strVal val="ppt_x"/>
                                          </p:val>
                                        </p:tav>
                                        <p:tav tm="100000">
                                          <p:val>
                                            <p:strVal val="0-ppt_w/2"/>
                                          </p:val>
                                        </p:tav>
                                      </p:tavLst>
                                    </p:anim>
                                    <p:anim calcmode="lin" valueType="num">
                                      <p:cBhvr additive="base">
                                        <p:cTn id="279" dur="3000"/>
                                        <p:tgtEl>
                                          <p:spTgt spid="7"/>
                                        </p:tgtEl>
                                        <p:attrNameLst>
                                          <p:attrName>ppt_y</p:attrName>
                                        </p:attrNameLst>
                                      </p:cBhvr>
                                      <p:tavLst>
                                        <p:tav tm="0">
                                          <p:val>
                                            <p:strVal val="ppt_y"/>
                                          </p:val>
                                        </p:tav>
                                        <p:tav tm="100000">
                                          <p:val>
                                            <p:strVal val="0-ppt_h/2"/>
                                          </p:val>
                                        </p:tav>
                                      </p:tavLst>
                                    </p:anim>
                                    <p:set>
                                      <p:cBhvr>
                                        <p:cTn id="280" dur="1" fill="hold">
                                          <p:stCondLst>
                                            <p:cond delay="2999"/>
                                          </p:stCondLst>
                                        </p:cTn>
                                        <p:tgtEl>
                                          <p:spTgt spid="7"/>
                                        </p:tgtEl>
                                        <p:attrNameLst>
                                          <p:attrName>style.visibility</p:attrName>
                                        </p:attrNameLst>
                                      </p:cBhvr>
                                      <p:to>
                                        <p:strVal val="hidden"/>
                                      </p:to>
                                    </p:set>
                                  </p:childTnLst>
                                </p:cTn>
                              </p:par>
                              <p:par>
                                <p:cTn id="281" presetID="2" presetClass="exit" presetSubtype="9" fill="hold" nodeType="withEffect">
                                  <p:stCondLst>
                                    <p:cond delay="0"/>
                                  </p:stCondLst>
                                  <p:iterate type="lt">
                                    <p:tmPct val="0"/>
                                  </p:iterate>
                                  <p:childTnLst>
                                    <p:anim calcmode="lin" valueType="num">
                                      <p:cBhvr additive="base">
                                        <p:cTn id="282" dur="3000"/>
                                        <p:tgtEl>
                                          <p:spTgt spid="12"/>
                                        </p:tgtEl>
                                        <p:attrNameLst>
                                          <p:attrName>ppt_x</p:attrName>
                                        </p:attrNameLst>
                                      </p:cBhvr>
                                      <p:tavLst>
                                        <p:tav tm="0">
                                          <p:val>
                                            <p:strVal val="ppt_x"/>
                                          </p:val>
                                        </p:tav>
                                        <p:tav tm="100000">
                                          <p:val>
                                            <p:strVal val="0-ppt_w/2"/>
                                          </p:val>
                                        </p:tav>
                                      </p:tavLst>
                                    </p:anim>
                                    <p:anim calcmode="lin" valueType="num">
                                      <p:cBhvr additive="base">
                                        <p:cTn id="283" dur="3000"/>
                                        <p:tgtEl>
                                          <p:spTgt spid="12"/>
                                        </p:tgtEl>
                                        <p:attrNameLst>
                                          <p:attrName>ppt_y</p:attrName>
                                        </p:attrNameLst>
                                      </p:cBhvr>
                                      <p:tavLst>
                                        <p:tav tm="0">
                                          <p:val>
                                            <p:strVal val="ppt_y"/>
                                          </p:val>
                                        </p:tav>
                                        <p:tav tm="100000">
                                          <p:val>
                                            <p:strVal val="0-ppt_h/2"/>
                                          </p:val>
                                        </p:tav>
                                      </p:tavLst>
                                    </p:anim>
                                    <p:set>
                                      <p:cBhvr>
                                        <p:cTn id="284" dur="1" fill="hold">
                                          <p:stCondLst>
                                            <p:cond delay="2999"/>
                                          </p:stCondLst>
                                        </p:cTn>
                                        <p:tgtEl>
                                          <p:spTgt spid="12"/>
                                        </p:tgtEl>
                                        <p:attrNameLst>
                                          <p:attrName>style.visibility</p:attrName>
                                        </p:attrNameLst>
                                      </p:cBhvr>
                                      <p:to>
                                        <p:strVal val="hidden"/>
                                      </p:to>
                                    </p:set>
                                  </p:childTnLst>
                                </p:cTn>
                              </p:par>
                              <p:par>
                                <p:cTn id="285" presetID="2" presetClass="exit" presetSubtype="9" fill="hold" nodeType="withEffect">
                                  <p:stCondLst>
                                    <p:cond delay="0"/>
                                  </p:stCondLst>
                                  <p:iterate type="lt">
                                    <p:tmPct val="0"/>
                                  </p:iterate>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0-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9" fill="hold" nodeType="withEffect">
                                  <p:stCondLst>
                                    <p:cond delay="0"/>
                                  </p:stCondLst>
                                  <p:iterate type="lt">
                                    <p:tmPct val="0"/>
                                  </p:iterate>
                                  <p:childTnLst>
                                    <p:anim calcmode="lin" valueType="num">
                                      <p:cBhvr additive="base">
                                        <p:cTn id="290" dur="3000"/>
                                        <p:tgtEl>
                                          <p:spTgt spid="19"/>
                                        </p:tgtEl>
                                        <p:attrNameLst>
                                          <p:attrName>ppt_x</p:attrName>
                                        </p:attrNameLst>
                                      </p:cBhvr>
                                      <p:tavLst>
                                        <p:tav tm="0">
                                          <p:val>
                                            <p:strVal val="ppt_x"/>
                                          </p:val>
                                        </p:tav>
                                        <p:tav tm="100000">
                                          <p:val>
                                            <p:strVal val="0-ppt_w/2"/>
                                          </p:val>
                                        </p:tav>
                                      </p:tavLst>
                                    </p:anim>
                                    <p:anim calcmode="lin" valueType="num">
                                      <p:cBhvr additive="base">
                                        <p:cTn id="291" dur="3000"/>
                                        <p:tgtEl>
                                          <p:spTgt spid="19"/>
                                        </p:tgtEl>
                                        <p:attrNameLst>
                                          <p:attrName>ppt_y</p:attrName>
                                        </p:attrNameLst>
                                      </p:cBhvr>
                                      <p:tavLst>
                                        <p:tav tm="0">
                                          <p:val>
                                            <p:strVal val="ppt_y"/>
                                          </p:val>
                                        </p:tav>
                                        <p:tav tm="100000">
                                          <p:val>
                                            <p:strVal val="0-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9" fill="hold" nodeType="withEffect">
                                  <p:stCondLst>
                                    <p:cond delay="0"/>
                                  </p:stCondLst>
                                  <p:iterate type="lt">
                                    <p:tmPct val="0"/>
                                  </p:iterate>
                                  <p:childTnLst>
                                    <p:anim calcmode="lin" valueType="num">
                                      <p:cBhvr additive="base">
                                        <p:cTn id="294" dur="3000"/>
                                        <p:tgtEl>
                                          <p:spTgt spid="22"/>
                                        </p:tgtEl>
                                        <p:attrNameLst>
                                          <p:attrName>ppt_x</p:attrName>
                                        </p:attrNameLst>
                                      </p:cBhvr>
                                      <p:tavLst>
                                        <p:tav tm="0">
                                          <p:val>
                                            <p:strVal val="ppt_x"/>
                                          </p:val>
                                        </p:tav>
                                        <p:tav tm="100000">
                                          <p:val>
                                            <p:strVal val="0-ppt_w/2"/>
                                          </p:val>
                                        </p:tav>
                                      </p:tavLst>
                                    </p:anim>
                                    <p:anim calcmode="lin" valueType="num">
                                      <p:cBhvr additive="base">
                                        <p:cTn id="295" dur="3000"/>
                                        <p:tgtEl>
                                          <p:spTgt spid="22"/>
                                        </p:tgtEl>
                                        <p:attrNameLst>
                                          <p:attrName>ppt_y</p:attrName>
                                        </p:attrNameLst>
                                      </p:cBhvr>
                                      <p:tavLst>
                                        <p:tav tm="0">
                                          <p:val>
                                            <p:strVal val="ppt_y"/>
                                          </p:val>
                                        </p:tav>
                                        <p:tav tm="100000">
                                          <p:val>
                                            <p:strVal val="0-ppt_h/2"/>
                                          </p:val>
                                        </p:tav>
                                      </p:tavLst>
                                    </p:anim>
                                    <p:set>
                                      <p:cBhvr>
                                        <p:cTn id="296" dur="1" fill="hold">
                                          <p:stCondLst>
                                            <p:cond delay="2999"/>
                                          </p:stCondLst>
                                        </p:cTn>
                                        <p:tgtEl>
                                          <p:spTgt spid="22"/>
                                        </p:tgtEl>
                                        <p:attrNameLst>
                                          <p:attrName>style.visibility</p:attrName>
                                        </p:attrNameLst>
                                      </p:cBhvr>
                                      <p:to>
                                        <p:strVal val="hidden"/>
                                      </p:to>
                                    </p:set>
                                  </p:childTnLst>
                                </p:cTn>
                              </p:par>
                              <p:par>
                                <p:cTn id="297" presetID="2" presetClass="exit" presetSubtype="9" fill="hold" nodeType="withEffect">
                                  <p:stCondLst>
                                    <p:cond delay="0"/>
                                  </p:stCondLst>
                                  <p:iterate type="lt">
                                    <p:tmPct val="0"/>
                                  </p:iterate>
                                  <p:childTnLst>
                                    <p:anim calcmode="lin" valueType="num">
                                      <p:cBhvr additive="base">
                                        <p:cTn id="298" dur="3000"/>
                                        <p:tgtEl>
                                          <p:spTgt spid="25"/>
                                        </p:tgtEl>
                                        <p:attrNameLst>
                                          <p:attrName>ppt_x</p:attrName>
                                        </p:attrNameLst>
                                      </p:cBhvr>
                                      <p:tavLst>
                                        <p:tav tm="0">
                                          <p:val>
                                            <p:strVal val="ppt_x"/>
                                          </p:val>
                                        </p:tav>
                                        <p:tav tm="100000">
                                          <p:val>
                                            <p:strVal val="0-ppt_w/2"/>
                                          </p:val>
                                        </p:tav>
                                      </p:tavLst>
                                    </p:anim>
                                    <p:anim calcmode="lin" valueType="num">
                                      <p:cBhvr additive="base">
                                        <p:cTn id="299" dur="3000"/>
                                        <p:tgtEl>
                                          <p:spTgt spid="25"/>
                                        </p:tgtEl>
                                        <p:attrNameLst>
                                          <p:attrName>ppt_y</p:attrName>
                                        </p:attrNameLst>
                                      </p:cBhvr>
                                      <p:tavLst>
                                        <p:tav tm="0">
                                          <p:val>
                                            <p:strVal val="ppt_y"/>
                                          </p:val>
                                        </p:tav>
                                        <p:tav tm="100000">
                                          <p:val>
                                            <p:strVal val="0-ppt_h/2"/>
                                          </p:val>
                                        </p:tav>
                                      </p:tavLst>
                                    </p:anim>
                                    <p:set>
                                      <p:cBhvr>
                                        <p:cTn id="300" dur="1" fill="hold">
                                          <p:stCondLst>
                                            <p:cond delay="2999"/>
                                          </p:stCondLst>
                                        </p:cTn>
                                        <p:tgtEl>
                                          <p:spTgt spid="25"/>
                                        </p:tgtEl>
                                        <p:attrNameLst>
                                          <p:attrName>style.visibility</p:attrName>
                                        </p:attrNameLst>
                                      </p:cBhvr>
                                      <p:to>
                                        <p:strVal val="hidden"/>
                                      </p:to>
                                    </p:set>
                                  </p:childTnLst>
                                </p:cTn>
                              </p:par>
                              <p:par>
                                <p:cTn id="301" presetID="2" presetClass="exit" presetSubtype="12" fill="hold" nodeType="withEffect">
                                  <p:stCondLst>
                                    <p:cond delay="0"/>
                                  </p:stCondLst>
                                  <p:iterate type="lt">
                                    <p:tmPct val="0"/>
                                  </p:iterate>
                                  <p:childTnLst>
                                    <p:anim calcmode="lin" valueType="num">
                                      <p:cBhvr additive="base">
                                        <p:cTn id="302" dur="3000"/>
                                        <p:tgtEl>
                                          <p:spTgt spid="5"/>
                                        </p:tgtEl>
                                        <p:attrNameLst>
                                          <p:attrName>ppt_x</p:attrName>
                                        </p:attrNameLst>
                                      </p:cBhvr>
                                      <p:tavLst>
                                        <p:tav tm="0">
                                          <p:val>
                                            <p:strVal val="ppt_x"/>
                                          </p:val>
                                        </p:tav>
                                        <p:tav tm="100000">
                                          <p:val>
                                            <p:strVal val="0-ppt_w/2"/>
                                          </p:val>
                                        </p:tav>
                                      </p:tavLst>
                                    </p:anim>
                                    <p:anim calcmode="lin" valueType="num">
                                      <p:cBhvr additive="base">
                                        <p:cTn id="303" dur="3000"/>
                                        <p:tgtEl>
                                          <p:spTgt spid="5"/>
                                        </p:tgtEl>
                                        <p:attrNameLst>
                                          <p:attrName>ppt_y</p:attrName>
                                        </p:attrNameLst>
                                      </p:cBhvr>
                                      <p:tavLst>
                                        <p:tav tm="0">
                                          <p:val>
                                            <p:strVal val="ppt_y"/>
                                          </p:val>
                                        </p:tav>
                                        <p:tav tm="100000">
                                          <p:val>
                                            <p:strVal val="1+ppt_h/2"/>
                                          </p:val>
                                        </p:tav>
                                      </p:tavLst>
                                    </p:anim>
                                    <p:set>
                                      <p:cBhvr>
                                        <p:cTn id="304" dur="1" fill="hold">
                                          <p:stCondLst>
                                            <p:cond delay="2999"/>
                                          </p:stCondLst>
                                        </p:cTn>
                                        <p:tgtEl>
                                          <p:spTgt spid="5"/>
                                        </p:tgtEl>
                                        <p:attrNameLst>
                                          <p:attrName>style.visibility</p:attrName>
                                        </p:attrNameLst>
                                      </p:cBhvr>
                                      <p:to>
                                        <p:strVal val="hidden"/>
                                      </p:to>
                                    </p:set>
                                  </p:childTnLst>
                                </p:cTn>
                              </p:par>
                              <p:par>
                                <p:cTn id="305" presetID="2" presetClass="exit" presetSubtype="12" fill="hold" nodeType="withEffect">
                                  <p:stCondLst>
                                    <p:cond delay="0"/>
                                  </p:stCondLst>
                                  <p:iterate type="lt">
                                    <p:tmPct val="0"/>
                                  </p:iterate>
                                  <p:childTnLst>
                                    <p:anim calcmode="lin" valueType="num">
                                      <p:cBhvr additive="base">
                                        <p:cTn id="306" dur="3000"/>
                                        <p:tgtEl>
                                          <p:spTgt spid="11"/>
                                        </p:tgtEl>
                                        <p:attrNameLst>
                                          <p:attrName>ppt_x</p:attrName>
                                        </p:attrNameLst>
                                      </p:cBhvr>
                                      <p:tavLst>
                                        <p:tav tm="0">
                                          <p:val>
                                            <p:strVal val="ppt_x"/>
                                          </p:val>
                                        </p:tav>
                                        <p:tav tm="100000">
                                          <p:val>
                                            <p:strVal val="0-ppt_w/2"/>
                                          </p:val>
                                        </p:tav>
                                      </p:tavLst>
                                    </p:anim>
                                    <p:anim calcmode="lin" valueType="num">
                                      <p:cBhvr additive="base">
                                        <p:cTn id="307" dur="3000"/>
                                        <p:tgtEl>
                                          <p:spTgt spid="11"/>
                                        </p:tgtEl>
                                        <p:attrNameLst>
                                          <p:attrName>ppt_y</p:attrName>
                                        </p:attrNameLst>
                                      </p:cBhvr>
                                      <p:tavLst>
                                        <p:tav tm="0">
                                          <p:val>
                                            <p:strVal val="ppt_y"/>
                                          </p:val>
                                        </p:tav>
                                        <p:tav tm="100000">
                                          <p:val>
                                            <p:strVal val="1+ppt_h/2"/>
                                          </p:val>
                                        </p:tav>
                                      </p:tavLst>
                                    </p:anim>
                                    <p:set>
                                      <p:cBhvr>
                                        <p:cTn id="308" dur="1" fill="hold">
                                          <p:stCondLst>
                                            <p:cond delay="2999"/>
                                          </p:stCondLst>
                                        </p:cTn>
                                        <p:tgtEl>
                                          <p:spTgt spid="11"/>
                                        </p:tgtEl>
                                        <p:attrNameLst>
                                          <p:attrName>style.visibility</p:attrName>
                                        </p:attrNameLst>
                                      </p:cBhvr>
                                      <p:to>
                                        <p:strVal val="hidden"/>
                                      </p:to>
                                    </p:set>
                                  </p:childTnLst>
                                </p:cTn>
                              </p:par>
                              <p:par>
                                <p:cTn id="309" presetID="2" presetClass="exit" presetSubtype="12" fill="hold" nodeType="withEffect">
                                  <p:stCondLst>
                                    <p:cond delay="0"/>
                                  </p:stCondLst>
                                  <p:iterate type="lt">
                                    <p:tmPct val="0"/>
                                  </p:iterate>
                                  <p:childTnLst>
                                    <p:anim calcmode="lin" valueType="num">
                                      <p:cBhvr additive="base">
                                        <p:cTn id="310" dur="3000"/>
                                        <p:tgtEl>
                                          <p:spTgt spid="14"/>
                                        </p:tgtEl>
                                        <p:attrNameLst>
                                          <p:attrName>ppt_x</p:attrName>
                                        </p:attrNameLst>
                                      </p:cBhvr>
                                      <p:tavLst>
                                        <p:tav tm="0">
                                          <p:val>
                                            <p:strVal val="ppt_x"/>
                                          </p:val>
                                        </p:tav>
                                        <p:tav tm="100000">
                                          <p:val>
                                            <p:strVal val="0-ppt_w/2"/>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12" fill="hold" nodeType="withEffect">
                                  <p:stCondLst>
                                    <p:cond delay="0"/>
                                  </p:stCondLst>
                                  <p:iterate type="lt">
                                    <p:tmPct val="0"/>
                                  </p:iterate>
                                  <p:childTnLst>
                                    <p:anim calcmode="lin" valueType="num">
                                      <p:cBhvr additive="base">
                                        <p:cTn id="314" dur="3000"/>
                                        <p:tgtEl>
                                          <p:spTgt spid="20"/>
                                        </p:tgtEl>
                                        <p:attrNameLst>
                                          <p:attrName>ppt_x</p:attrName>
                                        </p:attrNameLst>
                                      </p:cBhvr>
                                      <p:tavLst>
                                        <p:tav tm="0">
                                          <p:val>
                                            <p:strVal val="ppt_x"/>
                                          </p:val>
                                        </p:tav>
                                        <p:tav tm="100000">
                                          <p:val>
                                            <p:strVal val="0-ppt_w/2"/>
                                          </p:val>
                                        </p:tav>
                                      </p:tavLst>
                                    </p:anim>
                                    <p:anim calcmode="lin" valueType="num">
                                      <p:cBhvr additive="base">
                                        <p:cTn id="315" dur="3000"/>
                                        <p:tgtEl>
                                          <p:spTgt spid="20"/>
                                        </p:tgtEl>
                                        <p:attrNameLst>
                                          <p:attrName>ppt_y</p:attrName>
                                        </p:attrNameLst>
                                      </p:cBhvr>
                                      <p:tavLst>
                                        <p:tav tm="0">
                                          <p:val>
                                            <p:strVal val="ppt_y"/>
                                          </p:val>
                                        </p:tav>
                                        <p:tav tm="100000">
                                          <p:val>
                                            <p:strVal val="1+ppt_h/2"/>
                                          </p:val>
                                        </p:tav>
                                      </p:tavLst>
                                    </p:anim>
                                    <p:set>
                                      <p:cBhvr>
                                        <p:cTn id="316" dur="1" fill="hold">
                                          <p:stCondLst>
                                            <p:cond delay="2999"/>
                                          </p:stCondLst>
                                        </p:cTn>
                                        <p:tgtEl>
                                          <p:spTgt spid="20"/>
                                        </p:tgtEl>
                                        <p:attrNameLst>
                                          <p:attrName>style.visibility</p:attrName>
                                        </p:attrNameLst>
                                      </p:cBhvr>
                                      <p:to>
                                        <p:strVal val="hidden"/>
                                      </p:to>
                                    </p:set>
                                  </p:childTnLst>
                                </p:cTn>
                              </p:par>
                              <p:par>
                                <p:cTn id="317" presetID="2" presetClass="exit" presetSubtype="12" fill="hold" nodeType="withEffect">
                                  <p:stCondLst>
                                    <p:cond delay="0"/>
                                  </p:stCondLst>
                                  <p:iterate type="lt">
                                    <p:tmPct val="0"/>
                                  </p:iterate>
                                  <p:childTnLst>
                                    <p:anim calcmode="lin" valueType="num">
                                      <p:cBhvr additive="base">
                                        <p:cTn id="318" dur="3000"/>
                                        <p:tgtEl>
                                          <p:spTgt spid="23"/>
                                        </p:tgtEl>
                                        <p:attrNameLst>
                                          <p:attrName>ppt_x</p:attrName>
                                        </p:attrNameLst>
                                      </p:cBhvr>
                                      <p:tavLst>
                                        <p:tav tm="0">
                                          <p:val>
                                            <p:strVal val="ppt_x"/>
                                          </p:val>
                                        </p:tav>
                                        <p:tav tm="100000">
                                          <p:val>
                                            <p:strVal val="0-ppt_w/2"/>
                                          </p:val>
                                        </p:tav>
                                      </p:tavLst>
                                    </p:anim>
                                    <p:anim calcmode="lin" valueType="num">
                                      <p:cBhvr additive="base">
                                        <p:cTn id="319" dur="3000"/>
                                        <p:tgtEl>
                                          <p:spTgt spid="23"/>
                                        </p:tgtEl>
                                        <p:attrNameLst>
                                          <p:attrName>ppt_y</p:attrName>
                                        </p:attrNameLst>
                                      </p:cBhvr>
                                      <p:tavLst>
                                        <p:tav tm="0">
                                          <p:val>
                                            <p:strVal val="ppt_y"/>
                                          </p:val>
                                        </p:tav>
                                        <p:tav tm="100000">
                                          <p:val>
                                            <p:strVal val="1+ppt_h/2"/>
                                          </p:val>
                                        </p:tav>
                                      </p:tavLst>
                                    </p:anim>
                                    <p:set>
                                      <p:cBhvr>
                                        <p:cTn id="320" dur="1" fill="hold">
                                          <p:stCondLst>
                                            <p:cond delay="2999"/>
                                          </p:stCondLst>
                                        </p:cTn>
                                        <p:tgtEl>
                                          <p:spTgt spid="23"/>
                                        </p:tgtEl>
                                        <p:attrNameLst>
                                          <p:attrName>style.visibility</p:attrName>
                                        </p:attrNameLst>
                                      </p:cBhvr>
                                      <p:to>
                                        <p:strVal val="hidden"/>
                                      </p:to>
                                    </p:set>
                                  </p:childTnLst>
                                </p:cTn>
                              </p:par>
                              <p:par>
                                <p:cTn id="321" presetID="2" presetClass="exit" presetSubtype="12" fill="hold" nodeType="withEffect">
                                  <p:stCondLst>
                                    <p:cond delay="0"/>
                                  </p:stCondLst>
                                  <p:iterate type="lt">
                                    <p:tmPct val="0"/>
                                  </p:iterate>
                                  <p:childTnLst>
                                    <p:anim calcmode="lin" valueType="num">
                                      <p:cBhvr additive="base">
                                        <p:cTn id="322" dur="3000"/>
                                        <p:tgtEl>
                                          <p:spTgt spid="24"/>
                                        </p:tgtEl>
                                        <p:attrNameLst>
                                          <p:attrName>ppt_x</p:attrName>
                                        </p:attrNameLst>
                                      </p:cBhvr>
                                      <p:tavLst>
                                        <p:tav tm="0">
                                          <p:val>
                                            <p:strVal val="ppt_x"/>
                                          </p:val>
                                        </p:tav>
                                        <p:tav tm="100000">
                                          <p:val>
                                            <p:strVal val="0-ppt_w/2"/>
                                          </p:val>
                                        </p:tav>
                                      </p:tavLst>
                                    </p:anim>
                                    <p:anim calcmode="lin" valueType="num">
                                      <p:cBhvr additive="base">
                                        <p:cTn id="323" dur="3000"/>
                                        <p:tgtEl>
                                          <p:spTgt spid="24"/>
                                        </p:tgtEl>
                                        <p:attrNameLst>
                                          <p:attrName>ppt_y</p:attrName>
                                        </p:attrNameLst>
                                      </p:cBhvr>
                                      <p:tavLst>
                                        <p:tav tm="0">
                                          <p:val>
                                            <p:strVal val="ppt_y"/>
                                          </p:val>
                                        </p:tav>
                                        <p:tav tm="100000">
                                          <p:val>
                                            <p:strVal val="1+ppt_h/2"/>
                                          </p:val>
                                        </p:tav>
                                      </p:tavLst>
                                    </p:anim>
                                    <p:set>
                                      <p:cBhvr>
                                        <p:cTn id="324" dur="1" fill="hold">
                                          <p:stCondLst>
                                            <p:cond delay="2999"/>
                                          </p:stCondLst>
                                        </p:cTn>
                                        <p:tgtEl>
                                          <p:spTgt spid="24"/>
                                        </p:tgtEl>
                                        <p:attrNameLst>
                                          <p:attrName>style.visibility</p:attrName>
                                        </p:attrNameLst>
                                      </p:cBhvr>
                                      <p:to>
                                        <p:strVal val="hidden"/>
                                      </p:to>
                                    </p:set>
                                  </p:childTnLst>
                                </p:cTn>
                              </p:par>
                              <p:par>
                                <p:cTn id="325" presetID="2" presetClass="exit" presetSubtype="3" fill="hold" nodeType="withEffect">
                                  <p:stCondLst>
                                    <p:cond delay="0"/>
                                  </p:stCondLst>
                                  <p:iterate type="lt">
                                    <p:tmPct val="0"/>
                                  </p:iterate>
                                  <p:childTnLst>
                                    <p:anim calcmode="lin" valueType="num">
                                      <p:cBhvr additive="base">
                                        <p:cTn id="326" dur="3000"/>
                                        <p:tgtEl>
                                          <p:spTgt spid="6"/>
                                        </p:tgtEl>
                                        <p:attrNameLst>
                                          <p:attrName>ppt_x</p:attrName>
                                        </p:attrNameLst>
                                      </p:cBhvr>
                                      <p:tavLst>
                                        <p:tav tm="0">
                                          <p:val>
                                            <p:strVal val="ppt_x"/>
                                          </p:val>
                                        </p:tav>
                                        <p:tav tm="100000">
                                          <p:val>
                                            <p:strVal val="1+ppt_w/2"/>
                                          </p:val>
                                        </p:tav>
                                      </p:tavLst>
                                    </p:anim>
                                    <p:anim calcmode="lin" valueType="num">
                                      <p:cBhvr additive="base">
                                        <p:cTn id="327" dur="3000"/>
                                        <p:tgtEl>
                                          <p:spTgt spid="6"/>
                                        </p:tgtEl>
                                        <p:attrNameLst>
                                          <p:attrName>ppt_y</p:attrName>
                                        </p:attrNameLst>
                                      </p:cBhvr>
                                      <p:tavLst>
                                        <p:tav tm="0">
                                          <p:val>
                                            <p:strVal val="ppt_y"/>
                                          </p:val>
                                        </p:tav>
                                        <p:tav tm="100000">
                                          <p:val>
                                            <p:strVal val="0-ppt_h/2"/>
                                          </p:val>
                                        </p:tav>
                                      </p:tavLst>
                                    </p:anim>
                                    <p:set>
                                      <p:cBhvr>
                                        <p:cTn id="328" dur="1" fill="hold">
                                          <p:stCondLst>
                                            <p:cond delay="2999"/>
                                          </p:stCondLst>
                                        </p:cTn>
                                        <p:tgtEl>
                                          <p:spTgt spid="6"/>
                                        </p:tgtEl>
                                        <p:attrNameLst>
                                          <p:attrName>style.visibility</p:attrName>
                                        </p:attrNameLst>
                                      </p:cBhvr>
                                      <p:to>
                                        <p:strVal val="hidden"/>
                                      </p:to>
                                    </p:set>
                                  </p:childTnLst>
                                </p:cTn>
                              </p:par>
                              <p:par>
                                <p:cTn id="329" presetID="2" presetClass="exit" presetSubtype="3" fill="hold" nodeType="withEffect">
                                  <p:stCondLst>
                                    <p:cond delay="0"/>
                                  </p:stCondLst>
                                  <p:iterate type="lt">
                                    <p:tmPct val="0"/>
                                  </p:iterate>
                                  <p:childTnLst>
                                    <p:anim calcmode="lin" valueType="num">
                                      <p:cBhvr additive="base">
                                        <p:cTn id="330" dur="3000"/>
                                        <p:tgtEl>
                                          <p:spTgt spid="9"/>
                                        </p:tgtEl>
                                        <p:attrNameLst>
                                          <p:attrName>ppt_x</p:attrName>
                                        </p:attrNameLst>
                                      </p:cBhvr>
                                      <p:tavLst>
                                        <p:tav tm="0">
                                          <p:val>
                                            <p:strVal val="ppt_x"/>
                                          </p:val>
                                        </p:tav>
                                        <p:tav tm="100000">
                                          <p:val>
                                            <p:strVal val="1+ppt_w/2"/>
                                          </p:val>
                                        </p:tav>
                                      </p:tavLst>
                                    </p:anim>
                                    <p:anim calcmode="lin" valueType="num">
                                      <p:cBhvr additive="base">
                                        <p:cTn id="331" dur="3000"/>
                                        <p:tgtEl>
                                          <p:spTgt spid="9"/>
                                        </p:tgtEl>
                                        <p:attrNameLst>
                                          <p:attrName>ppt_y</p:attrName>
                                        </p:attrNameLst>
                                      </p:cBhvr>
                                      <p:tavLst>
                                        <p:tav tm="0">
                                          <p:val>
                                            <p:strVal val="ppt_y"/>
                                          </p:val>
                                        </p:tav>
                                        <p:tav tm="100000">
                                          <p:val>
                                            <p:strVal val="0-ppt_h/2"/>
                                          </p:val>
                                        </p:tav>
                                      </p:tavLst>
                                    </p:anim>
                                    <p:set>
                                      <p:cBhvr>
                                        <p:cTn id="332" dur="1" fill="hold">
                                          <p:stCondLst>
                                            <p:cond delay="2999"/>
                                          </p:stCondLst>
                                        </p:cTn>
                                        <p:tgtEl>
                                          <p:spTgt spid="9"/>
                                        </p:tgtEl>
                                        <p:attrNameLst>
                                          <p:attrName>style.visibility</p:attrName>
                                        </p:attrNameLst>
                                      </p:cBhvr>
                                      <p:to>
                                        <p:strVal val="hidden"/>
                                      </p:to>
                                    </p:set>
                                  </p:childTnLst>
                                </p:cTn>
                              </p:par>
                              <p:par>
                                <p:cTn id="333" presetID="2" presetClass="exit" presetSubtype="3" fill="hold" nodeType="withEffect">
                                  <p:stCondLst>
                                    <p:cond delay="0"/>
                                  </p:stCondLst>
                                  <p:iterate type="lt">
                                    <p:tmPct val="0"/>
                                  </p:iterate>
                                  <p:childTnLst>
                                    <p:anim calcmode="lin" valueType="num">
                                      <p:cBhvr additive="base">
                                        <p:cTn id="334" dur="3000"/>
                                        <p:tgtEl>
                                          <p:spTgt spid="15"/>
                                        </p:tgtEl>
                                        <p:attrNameLst>
                                          <p:attrName>ppt_x</p:attrName>
                                        </p:attrNameLst>
                                      </p:cBhvr>
                                      <p:tavLst>
                                        <p:tav tm="0">
                                          <p:val>
                                            <p:strVal val="ppt_x"/>
                                          </p:val>
                                        </p:tav>
                                        <p:tav tm="100000">
                                          <p:val>
                                            <p:strVal val="1+ppt_w/2"/>
                                          </p:val>
                                        </p:tav>
                                      </p:tavLst>
                                    </p:anim>
                                    <p:anim calcmode="lin" valueType="num">
                                      <p:cBhvr additive="base">
                                        <p:cTn id="335" dur="3000"/>
                                        <p:tgtEl>
                                          <p:spTgt spid="15"/>
                                        </p:tgtEl>
                                        <p:attrNameLst>
                                          <p:attrName>ppt_y</p:attrName>
                                        </p:attrNameLst>
                                      </p:cBhvr>
                                      <p:tavLst>
                                        <p:tav tm="0">
                                          <p:val>
                                            <p:strVal val="ppt_y"/>
                                          </p:val>
                                        </p:tav>
                                        <p:tav tm="100000">
                                          <p:val>
                                            <p:strVal val="0-ppt_h/2"/>
                                          </p:val>
                                        </p:tav>
                                      </p:tavLst>
                                    </p:anim>
                                    <p:set>
                                      <p:cBhvr>
                                        <p:cTn id="336" dur="1" fill="hold">
                                          <p:stCondLst>
                                            <p:cond delay="2999"/>
                                          </p:stCondLst>
                                        </p:cTn>
                                        <p:tgtEl>
                                          <p:spTgt spid="15"/>
                                        </p:tgtEl>
                                        <p:attrNameLst>
                                          <p:attrName>style.visibility</p:attrName>
                                        </p:attrNameLst>
                                      </p:cBhvr>
                                      <p:to>
                                        <p:strVal val="hidden"/>
                                      </p:to>
                                    </p:set>
                                  </p:childTnLst>
                                </p:cTn>
                              </p:par>
                              <p:par>
                                <p:cTn id="337" presetID="2" presetClass="exit" presetSubtype="3" fill="hold" nodeType="withEffect">
                                  <p:stCondLst>
                                    <p:cond delay="0"/>
                                  </p:stCondLst>
                                  <p:iterate type="lt">
                                    <p:tmPct val="0"/>
                                  </p:iterate>
                                  <p:childTnLst>
                                    <p:anim calcmode="lin" valueType="num">
                                      <p:cBhvr additive="base">
                                        <p:cTn id="338" dur="3000"/>
                                        <p:tgtEl>
                                          <p:spTgt spid="18"/>
                                        </p:tgtEl>
                                        <p:attrNameLst>
                                          <p:attrName>ppt_x</p:attrName>
                                        </p:attrNameLst>
                                      </p:cBhvr>
                                      <p:tavLst>
                                        <p:tav tm="0">
                                          <p:val>
                                            <p:strVal val="ppt_x"/>
                                          </p:val>
                                        </p:tav>
                                        <p:tav tm="100000">
                                          <p:val>
                                            <p:strVal val="1+ppt_w/2"/>
                                          </p:val>
                                        </p:tav>
                                      </p:tavLst>
                                    </p:anim>
                                    <p:anim calcmode="lin" valueType="num">
                                      <p:cBhvr additive="base">
                                        <p:cTn id="339" dur="3000"/>
                                        <p:tgtEl>
                                          <p:spTgt spid="18"/>
                                        </p:tgtEl>
                                        <p:attrNameLst>
                                          <p:attrName>ppt_y</p:attrName>
                                        </p:attrNameLst>
                                      </p:cBhvr>
                                      <p:tavLst>
                                        <p:tav tm="0">
                                          <p:val>
                                            <p:strVal val="ppt_y"/>
                                          </p:val>
                                        </p:tav>
                                        <p:tav tm="100000">
                                          <p:val>
                                            <p:strVal val="0-ppt_h/2"/>
                                          </p:val>
                                        </p:tav>
                                      </p:tavLst>
                                    </p:anim>
                                    <p:set>
                                      <p:cBhvr>
                                        <p:cTn id="340" dur="1" fill="hold">
                                          <p:stCondLst>
                                            <p:cond delay="2999"/>
                                          </p:stCondLst>
                                        </p:cTn>
                                        <p:tgtEl>
                                          <p:spTgt spid="18"/>
                                        </p:tgtEl>
                                        <p:attrNameLst>
                                          <p:attrName>style.visibility</p:attrName>
                                        </p:attrNameLst>
                                      </p:cBhvr>
                                      <p:to>
                                        <p:strVal val="hidden"/>
                                      </p:to>
                                    </p:set>
                                  </p:childTnLst>
                                </p:cTn>
                              </p:par>
                              <p:par>
                                <p:cTn id="341" presetID="2" presetClass="exit" presetSubtype="3" fill="hold" nodeType="withEffect">
                                  <p:stCondLst>
                                    <p:cond delay="0"/>
                                  </p:stCondLst>
                                  <p:iterate type="lt">
                                    <p:tmPct val="0"/>
                                  </p:iterate>
                                  <p:childTnLst>
                                    <p:anim calcmode="lin" valueType="num">
                                      <p:cBhvr additive="base">
                                        <p:cTn id="342" dur="3000"/>
                                        <p:tgtEl>
                                          <p:spTgt spid="21"/>
                                        </p:tgtEl>
                                        <p:attrNameLst>
                                          <p:attrName>ppt_x</p:attrName>
                                        </p:attrNameLst>
                                      </p:cBhvr>
                                      <p:tavLst>
                                        <p:tav tm="0">
                                          <p:val>
                                            <p:strVal val="ppt_x"/>
                                          </p:val>
                                        </p:tav>
                                        <p:tav tm="100000">
                                          <p:val>
                                            <p:strVal val="1+ppt_w/2"/>
                                          </p:val>
                                        </p:tav>
                                      </p:tavLst>
                                    </p:anim>
                                    <p:anim calcmode="lin" valueType="num">
                                      <p:cBhvr additive="base">
                                        <p:cTn id="343" dur="3000"/>
                                        <p:tgtEl>
                                          <p:spTgt spid="21"/>
                                        </p:tgtEl>
                                        <p:attrNameLst>
                                          <p:attrName>ppt_y</p:attrName>
                                        </p:attrNameLst>
                                      </p:cBhvr>
                                      <p:tavLst>
                                        <p:tav tm="0">
                                          <p:val>
                                            <p:strVal val="ppt_y"/>
                                          </p:val>
                                        </p:tav>
                                        <p:tav tm="100000">
                                          <p:val>
                                            <p:strVal val="0-ppt_h/2"/>
                                          </p:val>
                                        </p:tav>
                                      </p:tavLst>
                                    </p:anim>
                                    <p:set>
                                      <p:cBhvr>
                                        <p:cTn id="344" dur="1" fill="hold">
                                          <p:stCondLst>
                                            <p:cond delay="2999"/>
                                          </p:stCondLst>
                                        </p:cTn>
                                        <p:tgtEl>
                                          <p:spTgt spid="21"/>
                                        </p:tgtEl>
                                        <p:attrNameLst>
                                          <p:attrName>style.visibility</p:attrName>
                                        </p:attrNameLst>
                                      </p:cBhvr>
                                      <p:to>
                                        <p:strVal val="hidden"/>
                                      </p:to>
                                    </p:set>
                                  </p:childTnLst>
                                </p:cTn>
                              </p:par>
                              <p:par>
                                <p:cTn id="345" presetID="23" presetClass="entr" presetSubtype="272"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2/3*#ppt_w"/>
                                          </p:val>
                                        </p:tav>
                                        <p:tav tm="100000">
                                          <p:val>
                                            <p:strVal val="#ppt_w"/>
                                          </p:val>
                                        </p:tav>
                                      </p:tavLst>
                                    </p:anim>
                                    <p:anim calcmode="lin" valueType="num">
                                      <p:cBhvr>
                                        <p:cTn id="348" dur="3000" fill="hold"/>
                                        <p:tgtEl>
                                          <p:spTgt spid="4"/>
                                        </p:tgtEl>
                                        <p:attrNameLst>
                                          <p:attrName>ppt_h</p:attrName>
                                        </p:attrNameLst>
                                      </p:cBhvr>
                                      <p:tavLst>
                                        <p:tav tm="0">
                                          <p:val>
                                            <p:strVal val="2/3*#ppt_h"/>
                                          </p:val>
                                        </p:tav>
                                        <p:tav tm="100000">
                                          <p:val>
                                            <p:strVal val="#ppt_h"/>
                                          </p:val>
                                        </p:tav>
                                      </p:tavLst>
                                    </p:anim>
                                  </p:childTnLst>
                                </p:cTn>
                              </p:par>
                              <p:par>
                                <p:cTn id="349" presetID="4" presetClass="entr" presetSubtype="3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ox(out)">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ghil.jpg"/>
          <p:cNvPicPr>
            <a:picLocks noGrp="1" noChangeAspect="1"/>
          </p:cNvPicPr>
          <p:nvPr>
            <p:ph idx="1"/>
          </p:nvPr>
        </p:nvPicPr>
        <p:blipFill>
          <a:blip r:embed="rId2"/>
          <a:stretch>
            <a:fillRect/>
          </a:stretch>
        </p:blipFill>
        <p:spPr>
          <a:xfrm>
            <a:off x="3716" y="0"/>
            <a:ext cx="9136568" cy="5143500"/>
          </a:xfrm>
        </p:spPr>
      </p:pic>
      <p:sp>
        <p:nvSpPr>
          <p:cNvPr id="5" name="4 Lágrima"/>
          <p:cNvSpPr/>
          <p:nvPr/>
        </p:nvSpPr>
        <p:spPr>
          <a:xfrm rot="18986772">
            <a:off x="3810788" y="3096430"/>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90565">
            <a:off x="3810588" y="595900"/>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001241">
            <a:off x="2378294" y="1663938"/>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06737">
            <a:off x="5309403" y="1808968"/>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05355">
            <a:off x="2643174" y="2643188"/>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929181" y="2786073"/>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5400000">
            <a:off x="2786041" y="857247"/>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4857752" y="857238"/>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857356" y="1714494"/>
            <a:ext cx="5357849" cy="1754326"/>
          </a:xfrm>
          <a:prstGeom prst="rect">
            <a:avLst/>
          </a:prstGeom>
          <a:noFill/>
        </p:spPr>
        <p:txBody>
          <a:bodyPr wrap="square" rtlCol="0">
            <a:spAutoFit/>
          </a:bodyPr>
          <a:lstStyle/>
          <a:p>
            <a:r>
              <a:rPr lang="es-PE" b="1" dirty="0" smtClean="0">
                <a:solidFill>
                  <a:schemeClr val="bg1"/>
                </a:solidFill>
                <a:latin typeface="Agency FB" pitchFamily="34" charset="0"/>
              </a:rPr>
              <a:t>No encuentras la felicidad y… ¡es tan fácil! Solo debes escuchar a tu corazón antes de que intervenga tu cabeza, que está condicionada por la memoria, que complica todo con cosas viejas, con órdenes del pasado, con prejuicios que enferman y encadenan. La cabeza que divide, es decir, empobrece. La cabeza que no acepta que la vida es como es, no como debería ser</a:t>
            </a:r>
            <a:endParaRPr lang="es-PE" b="1" dirty="0">
              <a:solidFill>
                <a:schemeClr val="bg1"/>
              </a:solidFill>
              <a:latin typeface="Agency FB" pitchFamily="34" charset="0"/>
            </a:endParaRPr>
          </a:p>
        </p:txBody>
      </p:sp>
    </p:spTree>
  </p:cSld>
  <p:clrMapOvr>
    <a:masterClrMapping/>
  </p:clrMapOvr>
  <p:transition advTm="3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t8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786050" cy="514350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296004" y="0"/>
            <a:ext cx="2847996" cy="514350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071538" y="571486"/>
            <a:ext cx="2786050" cy="400051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357818" y="642924"/>
            <a:ext cx="2847996" cy="392909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928794" y="928676"/>
            <a:ext cx="2786050" cy="3286148"/>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429124" y="928676"/>
            <a:ext cx="2847996" cy="3286148"/>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857488" y="1500180"/>
            <a:ext cx="1714512" cy="214314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643438" y="1500180"/>
            <a:ext cx="1776426" cy="214314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6" presetClass="entr" presetSubtype="26" fill="hold" grpId="5"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5"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grpId="5"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arn(inHorizontal)">
                                      <p:cBhvr>
                                        <p:cTn id="48" dur="3000"/>
                                        <p:tgtEl>
                                          <p:spTgt spid="9"/>
                                        </p:tgtEl>
                                      </p:cBhvr>
                                    </p:animEffect>
                                  </p:childTnLst>
                                </p:cTn>
                              </p:par>
                              <p:par>
                                <p:cTn id="49" presetID="16" presetClass="entr" presetSubtype="26" fill="hold" grpId="5"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Horizontal)">
                                      <p:cBhvr>
                                        <p:cTn id="51" dur="3000"/>
                                        <p:tgtEl>
                                          <p:spTgt spid="11"/>
                                        </p:tgtEl>
                                      </p:cBhvr>
                                    </p:animEffect>
                                  </p:childTnLst>
                                </p:cTn>
                              </p:par>
                              <p:par>
                                <p:cTn id="52" presetID="16" presetClass="entr" presetSubtype="26" fill="hold" grpId="4"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Horizontal)">
                                      <p:cBhvr>
                                        <p:cTn id="54" dur="3000"/>
                                        <p:tgtEl>
                                          <p:spTgt spid="4"/>
                                        </p:tgtEl>
                                      </p:cBhvr>
                                    </p:animEffect>
                                  </p:childTnLst>
                                </p:cTn>
                              </p:par>
                              <p:par>
                                <p:cTn id="55" presetID="16" presetClass="entr" presetSubtype="26" fill="hold" grpId="4"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arn(inHorizontal)">
                                      <p:cBhvr>
                                        <p:cTn id="57" dur="3000"/>
                                        <p:tgtEl>
                                          <p:spTgt spid="6"/>
                                        </p:tgtEl>
                                      </p:cBhvr>
                                    </p:animEffect>
                                  </p:childTnLst>
                                </p:cTn>
                              </p:par>
                              <p:par>
                                <p:cTn id="58" presetID="16" presetClass="entr" presetSubtype="26" fill="hold" grpId="4"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barn(inHorizontal)">
                                      <p:cBhvr>
                                        <p:cTn id="60" dur="3000"/>
                                        <p:tgtEl>
                                          <p:spTgt spid="8"/>
                                        </p:tgtEl>
                                      </p:cBhvr>
                                    </p:animEffect>
                                  </p:childTnLst>
                                </p:cTn>
                              </p:par>
                              <p:par>
                                <p:cTn id="61" presetID="16" presetClass="entr" presetSubtype="26" fill="hold" grpId="4"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arn(inHorizontal)">
                                      <p:cBhvr>
                                        <p:cTn id="63" dur="3000"/>
                                        <p:tgtEl>
                                          <p:spTgt spid="10"/>
                                        </p:tgtEl>
                                      </p:cBhvr>
                                    </p:animEffect>
                                  </p:childTnLst>
                                </p:cTn>
                              </p:par>
                              <p:par>
                                <p:cTn id="64" presetID="19" presetClass="entr" presetSubtype="5" fill="hold" grpId="1"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ppt_w"/>
                                          </p:val>
                                        </p:tav>
                                        <p:tav tm="100000">
                                          <p:val>
                                            <p:strVal val="#ppt_w"/>
                                          </p:val>
                                        </p:tav>
                                      </p:tavLst>
                                    </p:anim>
                                    <p:anim calcmode="lin" valueType="num">
                                      <p:cBhvr>
                                        <p:cTn id="67" dur="3000" fill="hold"/>
                                        <p:tgtEl>
                                          <p:spTgt spid="4"/>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p:val>
                                            <p:strVal val="#ppt_w"/>
                                          </p:val>
                                        </p:tav>
                                        <p:tav tm="100000">
                                          <p:val>
                                            <p:strVal val="#ppt_w"/>
                                          </p:val>
                                        </p:tav>
                                      </p:tavLst>
                                    </p:anim>
                                    <p:anim calcmode="lin" valueType="num">
                                      <p:cBhvr>
                                        <p:cTn id="71" dur="3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p:val>
                                            <p:strVal val="#ppt_w"/>
                                          </p:val>
                                        </p:tav>
                                        <p:tav tm="100000">
                                          <p:val>
                                            <p:strVal val="#ppt_w"/>
                                          </p:val>
                                        </p:tav>
                                      </p:tavLst>
                                    </p:anim>
                                    <p:anim calcmode="lin" valueType="num">
                                      <p:cBhvr>
                                        <p:cTn id="75" dur="3000" fill="hold"/>
                                        <p:tgtEl>
                                          <p:spTgt spid="8"/>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p:val>
                                            <p:strVal val="#ppt_w"/>
                                          </p:val>
                                        </p:tav>
                                        <p:tav tm="100000">
                                          <p:val>
                                            <p:strVal val="#ppt_w"/>
                                          </p:val>
                                        </p:tav>
                                      </p:tavLst>
                                    </p:anim>
                                    <p:anim calcmode="lin" valueType="num">
                                      <p:cBhvr>
                                        <p:cTn id="79" dur="3000" fill="hold"/>
                                        <p:tgtEl>
                                          <p:spTgt spid="10"/>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ppt_w</p:attrName>
                                        </p:attrNameLst>
                                      </p:cBhvr>
                                      <p:tavLst>
                                        <p:tav tm="0">
                                          <p:val>
                                            <p:strVal val="#ppt_w"/>
                                          </p:val>
                                        </p:tav>
                                        <p:tav tm="100000">
                                          <p:val>
                                            <p:strVal val="#ppt_w"/>
                                          </p:val>
                                        </p:tav>
                                      </p:tavLst>
                                    </p:anim>
                                    <p:anim calcmode="lin" valueType="num">
                                      <p:cBhvr>
                                        <p:cTn id="87" dur="3000" fill="hold"/>
                                        <p:tgtEl>
                                          <p:spTgt spid="7"/>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childTnLst>
                          </p:cTn>
                        </p:par>
                        <p:par>
                          <p:cTn id="96" fill="hold">
                            <p:stCondLst>
                              <p:cond delay="3000"/>
                            </p:stCondLst>
                            <p:childTnLst>
                              <p:par>
                                <p:cTn id="97" presetID="2" presetClass="exit" presetSubtype="2" fill="hold" grpId="2"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3000"/>
                                        <p:tgtEl>
                                          <p:spTgt spid="4"/>
                                        </p:tgtEl>
                                        <p:attrNameLst>
                                          <p:attrName>ppt_w</p:attrName>
                                        </p:attrNameLst>
                                      </p:cBhvr>
                                      <p:tavLst>
                                        <p:tav tm="0">
                                          <p:val>
                                            <p:strVal val="ppt_w"/>
                                          </p:val>
                                        </p:tav>
                                        <p:tav tm="100000">
                                          <p:val>
                                            <p:strVal val="ppt_w"/>
                                          </p:val>
                                        </p:tav>
                                      </p:tavLst>
                                    </p:anim>
                                    <p:anim calcmode="lin" valueType="num">
                                      <p:cBhvr>
                                        <p:cTn id="13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3000"/>
                                        <p:tgtEl>
                                          <p:spTgt spid="6"/>
                                        </p:tgtEl>
                                        <p:attrNameLst>
                                          <p:attrName>ppt_w</p:attrName>
                                        </p:attrNameLst>
                                      </p:cBhvr>
                                      <p:tavLst>
                                        <p:tav tm="0">
                                          <p:val>
                                            <p:strVal val="ppt_w"/>
                                          </p:val>
                                        </p:tav>
                                        <p:tav tm="100000">
                                          <p:val>
                                            <p:strVal val="ppt_w"/>
                                          </p:val>
                                        </p:tav>
                                      </p:tavLst>
                                    </p:anim>
                                    <p:anim calcmode="lin" valueType="num">
                                      <p:cBhvr>
                                        <p:cTn id="13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8"/>
                                        </p:tgtEl>
                                        <p:attrNameLst>
                                          <p:attrName>ppt_w</p:attrName>
                                        </p:attrNameLst>
                                      </p:cBhvr>
                                      <p:tavLst>
                                        <p:tav tm="0">
                                          <p:val>
                                            <p:strVal val="ppt_w"/>
                                          </p:val>
                                        </p:tav>
                                        <p:tav tm="100000">
                                          <p:val>
                                            <p:strVal val="ppt_w"/>
                                          </p:val>
                                        </p:tav>
                                      </p:tavLst>
                                    </p:anim>
                                    <p:anim calcmode="lin" valueType="num">
                                      <p:cBhvr>
                                        <p:cTn id="13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8"/>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10"/>
                                        </p:tgtEl>
                                        <p:attrNameLst>
                                          <p:attrName>ppt_w</p:attrName>
                                        </p:attrNameLst>
                                      </p:cBhvr>
                                      <p:tavLst>
                                        <p:tav tm="0">
                                          <p:val>
                                            <p:strVal val="ppt_w"/>
                                          </p:val>
                                        </p:tav>
                                        <p:tav tm="100000">
                                          <p:val>
                                            <p:strVal val="ppt_w"/>
                                          </p:val>
                                        </p:tav>
                                      </p:tavLst>
                                    </p:anim>
                                    <p:anim calcmode="lin" valueType="num">
                                      <p:cBhvr>
                                        <p:cTn id="14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5"/>
                                        </p:tgtEl>
                                        <p:attrNameLst>
                                          <p:attrName>ppt_x</p:attrName>
                                        </p:attrNameLst>
                                      </p:cBhvr>
                                      <p:tavLst>
                                        <p:tav tm="0">
                                          <p:val>
                                            <p:strVal val="ppt_x"/>
                                          </p:val>
                                        </p:tav>
                                        <p:tav tm="100000">
                                          <p:val>
                                            <p:strVal val="0-ppt_w/2"/>
                                          </p:val>
                                        </p:tav>
                                      </p:tavLst>
                                    </p:anim>
                                    <p:anim calcmode="lin" valueType="num">
                                      <p:cBhvr additive="base">
                                        <p:cTn id="147" dur="3000"/>
                                        <p:tgtEl>
                                          <p:spTgt spid="5"/>
                                        </p:tgtEl>
                                        <p:attrNameLst>
                                          <p:attrName>ppt_y</p:attrName>
                                        </p:attrNameLst>
                                      </p:cBhvr>
                                      <p:tavLst>
                                        <p:tav tm="0">
                                          <p:val>
                                            <p:strVal val="ppt_y"/>
                                          </p:val>
                                        </p:tav>
                                        <p:tav tm="100000">
                                          <p:val>
                                            <p:strVal val="ppt_y"/>
                                          </p:val>
                                        </p:tav>
                                      </p:tavLst>
                                    </p:anim>
                                    <p:set>
                                      <p:cBhvr>
                                        <p:cTn id="148" dur="1" fill="hold">
                                          <p:stCondLst>
                                            <p:cond delay="2999"/>
                                          </p:stCondLst>
                                        </p:cTn>
                                        <p:tgtEl>
                                          <p:spTgt spid="5"/>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ppt_y"/>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19" presetClass="exit" presetSubtype="5" fill="hold" grpId="4"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grpId="4" nodeType="withEffect">
                                  <p:stCondLst>
                                    <p:cond delay="0"/>
                                  </p:stCondLst>
                                  <p:childTnLst>
                                    <p:anim calcmode="lin" valueType="num">
                                      <p:cBhvr>
                                        <p:cTn id="166" dur="3000"/>
                                        <p:tgtEl>
                                          <p:spTgt spid="7"/>
                                        </p:tgtEl>
                                        <p:attrNameLst>
                                          <p:attrName>ppt_w</p:attrName>
                                        </p:attrNameLst>
                                      </p:cBhvr>
                                      <p:tavLst>
                                        <p:tav tm="0">
                                          <p:val>
                                            <p:strVal val="ppt_w"/>
                                          </p:val>
                                        </p:tav>
                                        <p:tav tm="100000">
                                          <p:val>
                                            <p:strVal val="ppt_w"/>
                                          </p:val>
                                        </p:tav>
                                      </p:tavLst>
                                    </p:anim>
                                    <p:anim calcmode="lin" valueType="num">
                                      <p:cBhvr>
                                        <p:cTn id="16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19" presetClass="exit" presetSubtype="5" fill="hold" grpId="4" nodeType="withEffect">
                                  <p:stCondLst>
                                    <p:cond delay="0"/>
                                  </p:stCondLst>
                                  <p:childTnLst>
                                    <p:anim calcmode="lin" valueType="num">
                                      <p:cBhvr>
                                        <p:cTn id="170" dur="3000"/>
                                        <p:tgtEl>
                                          <p:spTgt spid="9"/>
                                        </p:tgtEl>
                                        <p:attrNameLst>
                                          <p:attrName>ppt_w</p:attrName>
                                        </p:attrNameLst>
                                      </p:cBhvr>
                                      <p:tavLst>
                                        <p:tav tm="0">
                                          <p:val>
                                            <p:strVal val="ppt_w"/>
                                          </p:val>
                                        </p:tav>
                                        <p:tav tm="100000">
                                          <p:val>
                                            <p:strVal val="ppt_w"/>
                                          </p:val>
                                        </p:tav>
                                      </p:tavLst>
                                    </p:anim>
                                    <p:anim calcmode="lin" valueType="num">
                                      <p:cBhvr>
                                        <p:cTn id="17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9"/>
                                        </p:tgtEl>
                                        <p:attrNameLst>
                                          <p:attrName>style.visibility</p:attrName>
                                        </p:attrNameLst>
                                      </p:cBhvr>
                                      <p:to>
                                        <p:strVal val="hidden"/>
                                      </p:to>
                                    </p:set>
                                  </p:childTnLst>
                                </p:cTn>
                              </p:par>
                              <p:par>
                                <p:cTn id="173" presetID="19" presetClass="exit" presetSubtype="5" fill="hold" grpId="4" nodeType="withEffect">
                                  <p:stCondLst>
                                    <p:cond delay="0"/>
                                  </p:stCondLst>
                                  <p:childTnLst>
                                    <p:anim calcmode="lin" valueType="num">
                                      <p:cBhvr>
                                        <p:cTn id="174" dur="3000"/>
                                        <p:tgtEl>
                                          <p:spTgt spid="11"/>
                                        </p:tgtEl>
                                        <p:attrNameLst>
                                          <p:attrName>ppt_w</p:attrName>
                                        </p:attrNameLst>
                                      </p:cBhvr>
                                      <p:tavLst>
                                        <p:tav tm="0">
                                          <p:val>
                                            <p:strVal val="ppt_w"/>
                                          </p:val>
                                        </p:tav>
                                        <p:tav tm="100000">
                                          <p:val>
                                            <p:strVal val="ppt_w"/>
                                          </p:val>
                                        </p:tav>
                                      </p:tavLst>
                                    </p:anim>
                                    <p:anim calcmode="lin" valueType="num">
                                      <p:cBhvr>
                                        <p:cTn id="1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1"/>
                                        </p:tgtEl>
                                        <p:attrNameLst>
                                          <p:attrName>style.visibility</p:attrName>
                                        </p:attrNameLst>
                                      </p:cBhvr>
                                      <p:to>
                                        <p:strVal val="hidden"/>
                                      </p:to>
                                    </p:set>
                                  </p:childTnLst>
                                </p:cTn>
                              </p:par>
                              <p:par>
                                <p:cTn id="177" presetID="16" presetClass="exit" presetSubtype="42" fill="hold" grpId="5" nodeType="withEffect">
                                  <p:stCondLst>
                                    <p:cond delay="0"/>
                                  </p:stCondLst>
                                  <p:childTnLst>
                                    <p:animEffect transition="out" filter="barn(outHorizontal)">
                                      <p:cBhvr>
                                        <p:cTn id="178" dur="3000"/>
                                        <p:tgtEl>
                                          <p:spTgt spid="4"/>
                                        </p:tgtEl>
                                      </p:cBhvr>
                                    </p:animEffect>
                                    <p:set>
                                      <p:cBhvr>
                                        <p:cTn id="179" dur="1" fill="hold">
                                          <p:stCondLst>
                                            <p:cond delay="2999"/>
                                          </p:stCondLst>
                                        </p:cTn>
                                        <p:tgtEl>
                                          <p:spTgt spid="4"/>
                                        </p:tgtEl>
                                        <p:attrNameLst>
                                          <p:attrName>style.visibility</p:attrName>
                                        </p:attrNameLst>
                                      </p:cBhvr>
                                      <p:to>
                                        <p:strVal val="hidden"/>
                                      </p:to>
                                    </p:set>
                                  </p:childTnLst>
                                </p:cTn>
                              </p:par>
                              <p:par>
                                <p:cTn id="180" presetID="16" presetClass="exit" presetSubtype="42" fill="hold" grpId="5" nodeType="withEffect">
                                  <p:stCondLst>
                                    <p:cond delay="0"/>
                                  </p:stCondLst>
                                  <p:childTnLst>
                                    <p:animEffect transition="out" filter="barn(outHorizontal)">
                                      <p:cBhvr>
                                        <p:cTn id="181" dur="3000"/>
                                        <p:tgtEl>
                                          <p:spTgt spid="6"/>
                                        </p:tgtEl>
                                      </p:cBhvr>
                                    </p:animEffect>
                                    <p:set>
                                      <p:cBhvr>
                                        <p:cTn id="182" dur="1" fill="hold">
                                          <p:stCondLst>
                                            <p:cond delay="2999"/>
                                          </p:stCondLst>
                                        </p:cTn>
                                        <p:tgtEl>
                                          <p:spTgt spid="6"/>
                                        </p:tgtEl>
                                        <p:attrNameLst>
                                          <p:attrName>style.visibility</p:attrName>
                                        </p:attrNameLst>
                                      </p:cBhvr>
                                      <p:to>
                                        <p:strVal val="hidden"/>
                                      </p:to>
                                    </p:set>
                                  </p:childTnLst>
                                </p:cTn>
                              </p:par>
                              <p:par>
                                <p:cTn id="183" presetID="16" presetClass="exit" presetSubtype="42" fill="hold" grpId="5" nodeType="withEffect">
                                  <p:stCondLst>
                                    <p:cond delay="0"/>
                                  </p:stCondLst>
                                  <p:childTnLst>
                                    <p:animEffect transition="out" filter="barn(outHorizontal)">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6" presetClass="exit" presetSubtype="42" fill="hold" grpId="5" nodeType="withEffect">
                                  <p:stCondLst>
                                    <p:cond delay="0"/>
                                  </p:stCondLst>
                                  <p:childTnLst>
                                    <p:animEffect transition="out" filter="barn(outHorizontal)">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6" presetClass="exit" presetSubtype="42" fill="hold" grpId="6" nodeType="withEffect">
                                  <p:stCondLst>
                                    <p:cond delay="0"/>
                                  </p:stCondLst>
                                  <p:childTnLst>
                                    <p:animEffect transition="out" filter="barn(outHorizontal)">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6" presetClass="exit" presetSubtype="42" fill="hold" grpId="6" nodeType="withEffect">
                                  <p:stCondLst>
                                    <p:cond delay="0"/>
                                  </p:stCondLst>
                                  <p:childTnLst>
                                    <p:animEffect transition="out" filter="barn(outHorizontal)">
                                      <p:cBhvr>
                                        <p:cTn id="193" dur="3000"/>
                                        <p:tgtEl>
                                          <p:spTgt spid="7"/>
                                        </p:tgtEl>
                                      </p:cBhvr>
                                    </p:animEffect>
                                    <p:set>
                                      <p:cBhvr>
                                        <p:cTn id="194" dur="1" fill="hold">
                                          <p:stCondLst>
                                            <p:cond delay="2999"/>
                                          </p:stCondLst>
                                        </p:cTn>
                                        <p:tgtEl>
                                          <p:spTgt spid="7"/>
                                        </p:tgtEl>
                                        <p:attrNameLst>
                                          <p:attrName>style.visibility</p:attrName>
                                        </p:attrNameLst>
                                      </p:cBhvr>
                                      <p:to>
                                        <p:strVal val="hidden"/>
                                      </p:to>
                                    </p:set>
                                  </p:childTnLst>
                                </p:cTn>
                              </p:par>
                              <p:par>
                                <p:cTn id="195" presetID="16" presetClass="exit" presetSubtype="42" fill="hold" grpId="6" nodeType="withEffect">
                                  <p:stCondLst>
                                    <p:cond delay="0"/>
                                  </p:stCondLst>
                                  <p:childTnLst>
                                    <p:animEffect transition="out" filter="barn(outHorizontal)">
                                      <p:cBhvr>
                                        <p:cTn id="196" dur="3000"/>
                                        <p:tgtEl>
                                          <p:spTgt spid="9"/>
                                        </p:tgtEl>
                                      </p:cBhvr>
                                    </p:animEffect>
                                    <p:set>
                                      <p:cBhvr>
                                        <p:cTn id="197" dur="1" fill="hold">
                                          <p:stCondLst>
                                            <p:cond delay="2999"/>
                                          </p:stCondLst>
                                        </p:cTn>
                                        <p:tgtEl>
                                          <p:spTgt spid="9"/>
                                        </p:tgtEl>
                                        <p:attrNameLst>
                                          <p:attrName>style.visibility</p:attrName>
                                        </p:attrNameLst>
                                      </p:cBhvr>
                                      <p:to>
                                        <p:strVal val="hidden"/>
                                      </p:to>
                                    </p:set>
                                  </p:childTnLst>
                                </p:cTn>
                              </p:par>
                              <p:par>
                                <p:cTn id="198" presetID="16" presetClass="exit" presetSubtype="42" fill="hold" grpId="6" nodeType="withEffect">
                                  <p:stCondLst>
                                    <p:cond delay="0"/>
                                  </p:stCondLst>
                                  <p:childTnLst>
                                    <p:animEffect transition="out" filter="barn(outHorizontal)">
                                      <p:cBhvr>
                                        <p:cTn id="199" dur="3000"/>
                                        <p:tgtEl>
                                          <p:spTgt spid="11"/>
                                        </p:tgtEl>
                                      </p:cBhvr>
                                    </p:animEffect>
                                    <p:set>
                                      <p:cBhvr>
                                        <p:cTn id="200" dur="1" fill="hold">
                                          <p:stCondLst>
                                            <p:cond delay="2999"/>
                                          </p:stCondLst>
                                        </p:cTn>
                                        <p:tgtEl>
                                          <p:spTgt spid="11"/>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Vertic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1" grpId="6"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l-.kl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lum bright="-10000" contrast="40000"/>
          </a:blip>
          <a:stretch>
            <a:fillRect/>
          </a:stretch>
        </p:blipFill>
        <p:spPr>
          <a:xfrm>
            <a:off x="3428992" y="3071816"/>
            <a:ext cx="2000264" cy="1786903"/>
          </a:xfrm>
          <a:prstGeom prst="rect">
            <a:avLst/>
          </a:prstGeom>
        </p:spPr>
      </p:pic>
      <p:pic>
        <p:nvPicPr>
          <p:cNvPr id="4" name="3 Imagen" descr="10764-rainbow-abstract-element-clipartJ.png"/>
          <p:cNvPicPr>
            <a:picLocks noChangeAspect="1"/>
          </p:cNvPicPr>
          <p:nvPr/>
        </p:nvPicPr>
        <p:blipFill>
          <a:blip r:embed="rId3">
            <a:lum bright="-10000" contrast="40000"/>
          </a:blip>
          <a:stretch>
            <a:fillRect/>
          </a:stretch>
        </p:blipFill>
        <p:spPr>
          <a:xfrm rot="10800000">
            <a:off x="3643306" y="500048"/>
            <a:ext cx="2000264" cy="1786903"/>
          </a:xfrm>
          <a:prstGeom prst="rect">
            <a:avLst/>
          </a:prstGeom>
        </p:spPr>
      </p:pic>
      <p:pic>
        <p:nvPicPr>
          <p:cNvPr id="5" name="4 Imagen" descr="10764-rainbow-abstract-element-clipartJ.png"/>
          <p:cNvPicPr>
            <a:picLocks noChangeAspect="1"/>
          </p:cNvPicPr>
          <p:nvPr/>
        </p:nvPicPr>
        <p:blipFill>
          <a:blip r:embed="rId3">
            <a:lum bright="-10000" contrast="40000"/>
          </a:blip>
          <a:stretch>
            <a:fillRect/>
          </a:stretch>
        </p:blipFill>
        <p:spPr>
          <a:xfrm rot="5400000">
            <a:off x="2250741" y="1749737"/>
            <a:ext cx="2000264" cy="1786903"/>
          </a:xfrm>
          <a:prstGeom prst="rect">
            <a:avLst/>
          </a:prstGeom>
        </p:spPr>
      </p:pic>
      <p:pic>
        <p:nvPicPr>
          <p:cNvPr id="6" name="5 Imagen" descr="10764-rainbow-abstract-element-clipartJ.png"/>
          <p:cNvPicPr>
            <a:picLocks noChangeAspect="1"/>
          </p:cNvPicPr>
          <p:nvPr/>
        </p:nvPicPr>
        <p:blipFill>
          <a:blip r:embed="rId3">
            <a:lum bright="-10000" contrast="40000"/>
          </a:blip>
          <a:stretch>
            <a:fillRect/>
          </a:stretch>
        </p:blipFill>
        <p:spPr>
          <a:xfrm rot="16200000">
            <a:off x="4965386" y="1821175"/>
            <a:ext cx="2000264" cy="1786903"/>
          </a:xfrm>
          <a:prstGeom prst="rect">
            <a:avLst/>
          </a:prstGeom>
        </p:spPr>
      </p:pic>
      <p:pic>
        <p:nvPicPr>
          <p:cNvPr id="7" name="6 Imagen" descr="10764-rainbow-abstract-element-clipartJ.png"/>
          <p:cNvPicPr>
            <a:picLocks noChangeAspect="1"/>
          </p:cNvPicPr>
          <p:nvPr/>
        </p:nvPicPr>
        <p:blipFill>
          <a:blip r:embed="rId3">
            <a:lum bright="-10000" contrast="40000"/>
          </a:blip>
          <a:stretch>
            <a:fillRect/>
          </a:stretch>
        </p:blipFill>
        <p:spPr>
          <a:xfrm rot="2829057">
            <a:off x="2478168" y="2661962"/>
            <a:ext cx="2000264" cy="1786903"/>
          </a:xfrm>
          <a:prstGeom prst="rect">
            <a:avLst/>
          </a:prstGeom>
        </p:spPr>
      </p:pic>
      <p:pic>
        <p:nvPicPr>
          <p:cNvPr id="8" name="7 Imagen" descr="10764-rainbow-abstract-element-clipartJ.png"/>
          <p:cNvPicPr>
            <a:picLocks noChangeAspect="1"/>
          </p:cNvPicPr>
          <p:nvPr/>
        </p:nvPicPr>
        <p:blipFill>
          <a:blip r:embed="rId3">
            <a:lum bright="-10000" contrast="40000"/>
          </a:blip>
          <a:stretch>
            <a:fillRect/>
          </a:stretch>
        </p:blipFill>
        <p:spPr>
          <a:xfrm rot="18478363">
            <a:off x="4677233" y="2659245"/>
            <a:ext cx="2000264" cy="1786903"/>
          </a:xfrm>
          <a:prstGeom prst="rect">
            <a:avLst/>
          </a:prstGeom>
        </p:spPr>
      </p:pic>
      <p:pic>
        <p:nvPicPr>
          <p:cNvPr id="9" name="8 Imagen" descr="10764-rainbow-abstract-element-clipartJ.png"/>
          <p:cNvPicPr>
            <a:picLocks noChangeAspect="1"/>
          </p:cNvPicPr>
          <p:nvPr/>
        </p:nvPicPr>
        <p:blipFill>
          <a:blip r:embed="rId3">
            <a:lum bright="-10000" contrast="40000"/>
          </a:blip>
          <a:stretch>
            <a:fillRect/>
          </a:stretch>
        </p:blipFill>
        <p:spPr>
          <a:xfrm rot="8265926">
            <a:off x="2555460" y="868926"/>
            <a:ext cx="2000264" cy="1786903"/>
          </a:xfrm>
          <a:prstGeom prst="rect">
            <a:avLst/>
          </a:prstGeom>
        </p:spPr>
      </p:pic>
      <p:pic>
        <p:nvPicPr>
          <p:cNvPr id="10" name="9 Imagen" descr="10764-rainbow-abstract-element-clipartJ.png"/>
          <p:cNvPicPr>
            <a:picLocks noChangeAspect="1"/>
          </p:cNvPicPr>
          <p:nvPr/>
        </p:nvPicPr>
        <p:blipFill>
          <a:blip r:embed="rId3">
            <a:lum bright="-10000" contrast="40000"/>
          </a:blip>
          <a:stretch>
            <a:fillRect/>
          </a:stretch>
        </p:blipFill>
        <p:spPr>
          <a:xfrm rot="14102096">
            <a:off x="4591454" y="866785"/>
            <a:ext cx="2000264" cy="1786903"/>
          </a:xfrm>
          <a:prstGeom prst="rect">
            <a:avLst/>
          </a:prstGeom>
        </p:spPr>
      </p:pic>
      <p:sp>
        <p:nvSpPr>
          <p:cNvPr id="11" name="1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857356" y="1357304"/>
            <a:ext cx="5500726" cy="2308324"/>
          </a:xfrm>
          <a:prstGeom prst="rect">
            <a:avLst/>
          </a:prstGeom>
          <a:noFill/>
        </p:spPr>
        <p:txBody>
          <a:bodyPr wrap="square" rtlCol="0">
            <a:spAutoFit/>
          </a:bodyPr>
          <a:lstStyle/>
          <a:p>
            <a:r>
              <a:rPr lang="es-PE" b="1" dirty="0" smtClean="0">
                <a:solidFill>
                  <a:schemeClr val="bg1"/>
                </a:solidFill>
                <a:latin typeface="Agency FB" pitchFamily="34" charset="0"/>
              </a:rPr>
              <a:t>Haz sólo lo que amas y serás feliz. El que hace lo que ama, está bendito y condenado al éxito, que deberá llegar cuando deba. Lo que debe ser será, y llegará naturalmente. No hagas nada por obligación, ni por compromiso, sino por amor. Entonces, habrá plenitud, y en esa plenitud todo es posible, sin esfuerzos, porque te mueve la fuerza natural de la vida. La que me levantó, cuando se cayó el avión con mi mujer y mi hija. La que me mantuvo vivo, cuando los médicos me diagnosticaban, 3 ó 4 meses de vida</a:t>
            </a:r>
            <a:endParaRPr lang="es-PE" b="1" dirty="0">
              <a:solidFill>
                <a:schemeClr val="bg1"/>
              </a:solidFill>
              <a:latin typeface="Agency FB" pitchFamily="34" charset="0"/>
            </a:endParaRPr>
          </a:p>
        </p:txBody>
      </p:sp>
    </p:spTree>
  </p:cSld>
  <p:clrMapOvr>
    <a:masterClrMapping/>
  </p:clrMapOvr>
  <p:transition advTm="3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ñyu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786050" cy="5143500"/>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296004" y="0"/>
            <a:ext cx="2847996" cy="5143500"/>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071538" y="571486"/>
            <a:ext cx="2786050" cy="4000510"/>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357818" y="642924"/>
            <a:ext cx="2847996" cy="3929090"/>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928794" y="928676"/>
            <a:ext cx="2786050" cy="3286148"/>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429124" y="928676"/>
            <a:ext cx="2847996" cy="3286148"/>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857488" y="1500180"/>
            <a:ext cx="1714512" cy="2143140"/>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643438" y="1500180"/>
            <a:ext cx="1776426" cy="2143140"/>
          </a:xfrm>
          <a:prstGeom prst="moon">
            <a:avLst>
              <a:gd name="adj" fmla="val 18547"/>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6" presetClass="entr" presetSubtype="26" fill="hold" grpId="5"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5"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grpId="5"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arn(inHorizontal)">
                                      <p:cBhvr>
                                        <p:cTn id="48" dur="3000"/>
                                        <p:tgtEl>
                                          <p:spTgt spid="9"/>
                                        </p:tgtEl>
                                      </p:cBhvr>
                                    </p:animEffect>
                                  </p:childTnLst>
                                </p:cTn>
                              </p:par>
                              <p:par>
                                <p:cTn id="49" presetID="16" presetClass="entr" presetSubtype="26" fill="hold" grpId="5"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Horizontal)">
                                      <p:cBhvr>
                                        <p:cTn id="51" dur="3000"/>
                                        <p:tgtEl>
                                          <p:spTgt spid="11"/>
                                        </p:tgtEl>
                                      </p:cBhvr>
                                    </p:animEffect>
                                  </p:childTnLst>
                                </p:cTn>
                              </p:par>
                              <p:par>
                                <p:cTn id="52" presetID="16" presetClass="entr" presetSubtype="26" fill="hold" grpId="4"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Horizontal)">
                                      <p:cBhvr>
                                        <p:cTn id="54" dur="3000"/>
                                        <p:tgtEl>
                                          <p:spTgt spid="4"/>
                                        </p:tgtEl>
                                      </p:cBhvr>
                                    </p:animEffect>
                                  </p:childTnLst>
                                </p:cTn>
                              </p:par>
                              <p:par>
                                <p:cTn id="55" presetID="16" presetClass="entr" presetSubtype="26" fill="hold" grpId="4"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arn(inHorizontal)">
                                      <p:cBhvr>
                                        <p:cTn id="57" dur="3000"/>
                                        <p:tgtEl>
                                          <p:spTgt spid="6"/>
                                        </p:tgtEl>
                                      </p:cBhvr>
                                    </p:animEffect>
                                  </p:childTnLst>
                                </p:cTn>
                              </p:par>
                              <p:par>
                                <p:cTn id="58" presetID="16" presetClass="entr" presetSubtype="26" fill="hold" grpId="4"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barn(inHorizontal)">
                                      <p:cBhvr>
                                        <p:cTn id="60" dur="3000"/>
                                        <p:tgtEl>
                                          <p:spTgt spid="8"/>
                                        </p:tgtEl>
                                      </p:cBhvr>
                                    </p:animEffect>
                                  </p:childTnLst>
                                </p:cTn>
                              </p:par>
                              <p:par>
                                <p:cTn id="61" presetID="16" presetClass="entr" presetSubtype="26" fill="hold" grpId="4"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arn(inHorizontal)">
                                      <p:cBhvr>
                                        <p:cTn id="63" dur="3000"/>
                                        <p:tgtEl>
                                          <p:spTgt spid="10"/>
                                        </p:tgtEl>
                                      </p:cBhvr>
                                    </p:animEffect>
                                  </p:childTnLst>
                                </p:cTn>
                              </p:par>
                              <p:par>
                                <p:cTn id="64" presetID="19" presetClass="entr" presetSubtype="5" fill="hold" grpId="1"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ppt_w"/>
                                          </p:val>
                                        </p:tav>
                                        <p:tav tm="100000">
                                          <p:val>
                                            <p:strVal val="#ppt_w"/>
                                          </p:val>
                                        </p:tav>
                                      </p:tavLst>
                                    </p:anim>
                                    <p:anim calcmode="lin" valueType="num">
                                      <p:cBhvr>
                                        <p:cTn id="67" dur="3000" fill="hold"/>
                                        <p:tgtEl>
                                          <p:spTgt spid="4"/>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p:val>
                                            <p:strVal val="#ppt_w"/>
                                          </p:val>
                                        </p:tav>
                                        <p:tav tm="100000">
                                          <p:val>
                                            <p:strVal val="#ppt_w"/>
                                          </p:val>
                                        </p:tav>
                                      </p:tavLst>
                                    </p:anim>
                                    <p:anim calcmode="lin" valueType="num">
                                      <p:cBhvr>
                                        <p:cTn id="71" dur="3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p:val>
                                            <p:strVal val="#ppt_w"/>
                                          </p:val>
                                        </p:tav>
                                        <p:tav tm="100000">
                                          <p:val>
                                            <p:strVal val="#ppt_w"/>
                                          </p:val>
                                        </p:tav>
                                      </p:tavLst>
                                    </p:anim>
                                    <p:anim calcmode="lin" valueType="num">
                                      <p:cBhvr>
                                        <p:cTn id="75" dur="3000" fill="hold"/>
                                        <p:tgtEl>
                                          <p:spTgt spid="8"/>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p:val>
                                            <p:strVal val="#ppt_w"/>
                                          </p:val>
                                        </p:tav>
                                        <p:tav tm="100000">
                                          <p:val>
                                            <p:strVal val="#ppt_w"/>
                                          </p:val>
                                        </p:tav>
                                      </p:tavLst>
                                    </p:anim>
                                    <p:anim calcmode="lin" valueType="num">
                                      <p:cBhvr>
                                        <p:cTn id="79" dur="3000" fill="hold"/>
                                        <p:tgtEl>
                                          <p:spTgt spid="10"/>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ppt_w</p:attrName>
                                        </p:attrNameLst>
                                      </p:cBhvr>
                                      <p:tavLst>
                                        <p:tav tm="0">
                                          <p:val>
                                            <p:strVal val="#ppt_w"/>
                                          </p:val>
                                        </p:tav>
                                        <p:tav tm="100000">
                                          <p:val>
                                            <p:strVal val="#ppt_w"/>
                                          </p:val>
                                        </p:tav>
                                      </p:tavLst>
                                    </p:anim>
                                    <p:anim calcmode="lin" valueType="num">
                                      <p:cBhvr>
                                        <p:cTn id="87" dur="3000" fill="hold"/>
                                        <p:tgtEl>
                                          <p:spTgt spid="7"/>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childTnLst>
                          </p:cTn>
                        </p:par>
                        <p:par>
                          <p:cTn id="96" fill="hold">
                            <p:stCondLst>
                              <p:cond delay="3000"/>
                            </p:stCondLst>
                            <p:childTnLst>
                              <p:par>
                                <p:cTn id="97" presetID="2" presetClass="exit" presetSubtype="2" fill="hold" grpId="2"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3000"/>
                                        <p:tgtEl>
                                          <p:spTgt spid="4"/>
                                        </p:tgtEl>
                                        <p:attrNameLst>
                                          <p:attrName>ppt_w</p:attrName>
                                        </p:attrNameLst>
                                      </p:cBhvr>
                                      <p:tavLst>
                                        <p:tav tm="0">
                                          <p:val>
                                            <p:strVal val="ppt_w"/>
                                          </p:val>
                                        </p:tav>
                                        <p:tav tm="100000">
                                          <p:val>
                                            <p:strVal val="ppt_w"/>
                                          </p:val>
                                        </p:tav>
                                      </p:tavLst>
                                    </p:anim>
                                    <p:anim calcmode="lin" valueType="num">
                                      <p:cBhvr>
                                        <p:cTn id="13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3000"/>
                                        <p:tgtEl>
                                          <p:spTgt spid="6"/>
                                        </p:tgtEl>
                                        <p:attrNameLst>
                                          <p:attrName>ppt_w</p:attrName>
                                        </p:attrNameLst>
                                      </p:cBhvr>
                                      <p:tavLst>
                                        <p:tav tm="0">
                                          <p:val>
                                            <p:strVal val="ppt_w"/>
                                          </p:val>
                                        </p:tav>
                                        <p:tav tm="100000">
                                          <p:val>
                                            <p:strVal val="ppt_w"/>
                                          </p:val>
                                        </p:tav>
                                      </p:tavLst>
                                    </p:anim>
                                    <p:anim calcmode="lin" valueType="num">
                                      <p:cBhvr>
                                        <p:cTn id="13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8"/>
                                        </p:tgtEl>
                                        <p:attrNameLst>
                                          <p:attrName>ppt_w</p:attrName>
                                        </p:attrNameLst>
                                      </p:cBhvr>
                                      <p:tavLst>
                                        <p:tav tm="0">
                                          <p:val>
                                            <p:strVal val="ppt_w"/>
                                          </p:val>
                                        </p:tav>
                                        <p:tav tm="100000">
                                          <p:val>
                                            <p:strVal val="ppt_w"/>
                                          </p:val>
                                        </p:tav>
                                      </p:tavLst>
                                    </p:anim>
                                    <p:anim calcmode="lin" valueType="num">
                                      <p:cBhvr>
                                        <p:cTn id="13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8"/>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10"/>
                                        </p:tgtEl>
                                        <p:attrNameLst>
                                          <p:attrName>ppt_w</p:attrName>
                                        </p:attrNameLst>
                                      </p:cBhvr>
                                      <p:tavLst>
                                        <p:tav tm="0">
                                          <p:val>
                                            <p:strVal val="ppt_w"/>
                                          </p:val>
                                        </p:tav>
                                        <p:tav tm="100000">
                                          <p:val>
                                            <p:strVal val="ppt_w"/>
                                          </p:val>
                                        </p:tav>
                                      </p:tavLst>
                                    </p:anim>
                                    <p:anim calcmode="lin" valueType="num">
                                      <p:cBhvr>
                                        <p:cTn id="14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5"/>
                                        </p:tgtEl>
                                        <p:attrNameLst>
                                          <p:attrName>ppt_x</p:attrName>
                                        </p:attrNameLst>
                                      </p:cBhvr>
                                      <p:tavLst>
                                        <p:tav tm="0">
                                          <p:val>
                                            <p:strVal val="ppt_x"/>
                                          </p:val>
                                        </p:tav>
                                        <p:tav tm="100000">
                                          <p:val>
                                            <p:strVal val="0-ppt_w/2"/>
                                          </p:val>
                                        </p:tav>
                                      </p:tavLst>
                                    </p:anim>
                                    <p:anim calcmode="lin" valueType="num">
                                      <p:cBhvr additive="base">
                                        <p:cTn id="147" dur="3000"/>
                                        <p:tgtEl>
                                          <p:spTgt spid="5"/>
                                        </p:tgtEl>
                                        <p:attrNameLst>
                                          <p:attrName>ppt_y</p:attrName>
                                        </p:attrNameLst>
                                      </p:cBhvr>
                                      <p:tavLst>
                                        <p:tav tm="0">
                                          <p:val>
                                            <p:strVal val="ppt_y"/>
                                          </p:val>
                                        </p:tav>
                                        <p:tav tm="100000">
                                          <p:val>
                                            <p:strVal val="ppt_y"/>
                                          </p:val>
                                        </p:tav>
                                      </p:tavLst>
                                    </p:anim>
                                    <p:set>
                                      <p:cBhvr>
                                        <p:cTn id="148" dur="1" fill="hold">
                                          <p:stCondLst>
                                            <p:cond delay="2999"/>
                                          </p:stCondLst>
                                        </p:cTn>
                                        <p:tgtEl>
                                          <p:spTgt spid="5"/>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ppt_y"/>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19" presetClass="exit" presetSubtype="5" fill="hold" grpId="4"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grpId="4" nodeType="withEffect">
                                  <p:stCondLst>
                                    <p:cond delay="0"/>
                                  </p:stCondLst>
                                  <p:childTnLst>
                                    <p:anim calcmode="lin" valueType="num">
                                      <p:cBhvr>
                                        <p:cTn id="166" dur="3000"/>
                                        <p:tgtEl>
                                          <p:spTgt spid="7"/>
                                        </p:tgtEl>
                                        <p:attrNameLst>
                                          <p:attrName>ppt_w</p:attrName>
                                        </p:attrNameLst>
                                      </p:cBhvr>
                                      <p:tavLst>
                                        <p:tav tm="0">
                                          <p:val>
                                            <p:strVal val="ppt_w"/>
                                          </p:val>
                                        </p:tav>
                                        <p:tav tm="100000">
                                          <p:val>
                                            <p:strVal val="ppt_w"/>
                                          </p:val>
                                        </p:tav>
                                      </p:tavLst>
                                    </p:anim>
                                    <p:anim calcmode="lin" valueType="num">
                                      <p:cBhvr>
                                        <p:cTn id="16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19" presetClass="exit" presetSubtype="5" fill="hold" grpId="4" nodeType="withEffect">
                                  <p:stCondLst>
                                    <p:cond delay="0"/>
                                  </p:stCondLst>
                                  <p:childTnLst>
                                    <p:anim calcmode="lin" valueType="num">
                                      <p:cBhvr>
                                        <p:cTn id="170" dur="3000"/>
                                        <p:tgtEl>
                                          <p:spTgt spid="9"/>
                                        </p:tgtEl>
                                        <p:attrNameLst>
                                          <p:attrName>ppt_w</p:attrName>
                                        </p:attrNameLst>
                                      </p:cBhvr>
                                      <p:tavLst>
                                        <p:tav tm="0">
                                          <p:val>
                                            <p:strVal val="ppt_w"/>
                                          </p:val>
                                        </p:tav>
                                        <p:tav tm="100000">
                                          <p:val>
                                            <p:strVal val="ppt_w"/>
                                          </p:val>
                                        </p:tav>
                                      </p:tavLst>
                                    </p:anim>
                                    <p:anim calcmode="lin" valueType="num">
                                      <p:cBhvr>
                                        <p:cTn id="17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9"/>
                                        </p:tgtEl>
                                        <p:attrNameLst>
                                          <p:attrName>style.visibility</p:attrName>
                                        </p:attrNameLst>
                                      </p:cBhvr>
                                      <p:to>
                                        <p:strVal val="hidden"/>
                                      </p:to>
                                    </p:set>
                                  </p:childTnLst>
                                </p:cTn>
                              </p:par>
                              <p:par>
                                <p:cTn id="173" presetID="19" presetClass="exit" presetSubtype="5" fill="hold" grpId="4" nodeType="withEffect">
                                  <p:stCondLst>
                                    <p:cond delay="0"/>
                                  </p:stCondLst>
                                  <p:childTnLst>
                                    <p:anim calcmode="lin" valueType="num">
                                      <p:cBhvr>
                                        <p:cTn id="174" dur="3000"/>
                                        <p:tgtEl>
                                          <p:spTgt spid="11"/>
                                        </p:tgtEl>
                                        <p:attrNameLst>
                                          <p:attrName>ppt_w</p:attrName>
                                        </p:attrNameLst>
                                      </p:cBhvr>
                                      <p:tavLst>
                                        <p:tav tm="0">
                                          <p:val>
                                            <p:strVal val="ppt_w"/>
                                          </p:val>
                                        </p:tav>
                                        <p:tav tm="100000">
                                          <p:val>
                                            <p:strVal val="ppt_w"/>
                                          </p:val>
                                        </p:tav>
                                      </p:tavLst>
                                    </p:anim>
                                    <p:anim calcmode="lin" valueType="num">
                                      <p:cBhvr>
                                        <p:cTn id="1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1"/>
                                        </p:tgtEl>
                                        <p:attrNameLst>
                                          <p:attrName>style.visibility</p:attrName>
                                        </p:attrNameLst>
                                      </p:cBhvr>
                                      <p:to>
                                        <p:strVal val="hidden"/>
                                      </p:to>
                                    </p:set>
                                  </p:childTnLst>
                                </p:cTn>
                              </p:par>
                              <p:par>
                                <p:cTn id="177" presetID="16" presetClass="exit" presetSubtype="42" fill="hold" grpId="5" nodeType="withEffect">
                                  <p:stCondLst>
                                    <p:cond delay="0"/>
                                  </p:stCondLst>
                                  <p:childTnLst>
                                    <p:animEffect transition="out" filter="barn(outHorizontal)">
                                      <p:cBhvr>
                                        <p:cTn id="178" dur="3000"/>
                                        <p:tgtEl>
                                          <p:spTgt spid="4"/>
                                        </p:tgtEl>
                                      </p:cBhvr>
                                    </p:animEffect>
                                    <p:set>
                                      <p:cBhvr>
                                        <p:cTn id="179" dur="1" fill="hold">
                                          <p:stCondLst>
                                            <p:cond delay="2999"/>
                                          </p:stCondLst>
                                        </p:cTn>
                                        <p:tgtEl>
                                          <p:spTgt spid="4"/>
                                        </p:tgtEl>
                                        <p:attrNameLst>
                                          <p:attrName>style.visibility</p:attrName>
                                        </p:attrNameLst>
                                      </p:cBhvr>
                                      <p:to>
                                        <p:strVal val="hidden"/>
                                      </p:to>
                                    </p:set>
                                  </p:childTnLst>
                                </p:cTn>
                              </p:par>
                              <p:par>
                                <p:cTn id="180" presetID="16" presetClass="exit" presetSubtype="42" fill="hold" grpId="5" nodeType="withEffect">
                                  <p:stCondLst>
                                    <p:cond delay="0"/>
                                  </p:stCondLst>
                                  <p:childTnLst>
                                    <p:animEffect transition="out" filter="barn(outHorizontal)">
                                      <p:cBhvr>
                                        <p:cTn id="181" dur="3000"/>
                                        <p:tgtEl>
                                          <p:spTgt spid="6"/>
                                        </p:tgtEl>
                                      </p:cBhvr>
                                    </p:animEffect>
                                    <p:set>
                                      <p:cBhvr>
                                        <p:cTn id="182" dur="1" fill="hold">
                                          <p:stCondLst>
                                            <p:cond delay="2999"/>
                                          </p:stCondLst>
                                        </p:cTn>
                                        <p:tgtEl>
                                          <p:spTgt spid="6"/>
                                        </p:tgtEl>
                                        <p:attrNameLst>
                                          <p:attrName>style.visibility</p:attrName>
                                        </p:attrNameLst>
                                      </p:cBhvr>
                                      <p:to>
                                        <p:strVal val="hidden"/>
                                      </p:to>
                                    </p:set>
                                  </p:childTnLst>
                                </p:cTn>
                              </p:par>
                              <p:par>
                                <p:cTn id="183" presetID="16" presetClass="exit" presetSubtype="42" fill="hold" grpId="5" nodeType="withEffect">
                                  <p:stCondLst>
                                    <p:cond delay="0"/>
                                  </p:stCondLst>
                                  <p:childTnLst>
                                    <p:animEffect transition="out" filter="barn(outHorizontal)">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6" presetClass="exit" presetSubtype="42" fill="hold" grpId="5" nodeType="withEffect">
                                  <p:stCondLst>
                                    <p:cond delay="0"/>
                                  </p:stCondLst>
                                  <p:childTnLst>
                                    <p:animEffect transition="out" filter="barn(outHorizontal)">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6" presetClass="exit" presetSubtype="42" fill="hold" grpId="6" nodeType="withEffect">
                                  <p:stCondLst>
                                    <p:cond delay="0"/>
                                  </p:stCondLst>
                                  <p:childTnLst>
                                    <p:animEffect transition="out" filter="barn(outHorizontal)">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6" presetClass="exit" presetSubtype="42" fill="hold" grpId="6" nodeType="withEffect">
                                  <p:stCondLst>
                                    <p:cond delay="0"/>
                                  </p:stCondLst>
                                  <p:childTnLst>
                                    <p:animEffect transition="out" filter="barn(outHorizontal)">
                                      <p:cBhvr>
                                        <p:cTn id="193" dur="3000"/>
                                        <p:tgtEl>
                                          <p:spTgt spid="7"/>
                                        </p:tgtEl>
                                      </p:cBhvr>
                                    </p:animEffect>
                                    <p:set>
                                      <p:cBhvr>
                                        <p:cTn id="194" dur="1" fill="hold">
                                          <p:stCondLst>
                                            <p:cond delay="2999"/>
                                          </p:stCondLst>
                                        </p:cTn>
                                        <p:tgtEl>
                                          <p:spTgt spid="7"/>
                                        </p:tgtEl>
                                        <p:attrNameLst>
                                          <p:attrName>style.visibility</p:attrName>
                                        </p:attrNameLst>
                                      </p:cBhvr>
                                      <p:to>
                                        <p:strVal val="hidden"/>
                                      </p:to>
                                    </p:set>
                                  </p:childTnLst>
                                </p:cTn>
                              </p:par>
                              <p:par>
                                <p:cTn id="195" presetID="16" presetClass="exit" presetSubtype="42" fill="hold" grpId="6" nodeType="withEffect">
                                  <p:stCondLst>
                                    <p:cond delay="0"/>
                                  </p:stCondLst>
                                  <p:childTnLst>
                                    <p:animEffect transition="out" filter="barn(outHorizontal)">
                                      <p:cBhvr>
                                        <p:cTn id="196" dur="3000"/>
                                        <p:tgtEl>
                                          <p:spTgt spid="9"/>
                                        </p:tgtEl>
                                      </p:cBhvr>
                                    </p:animEffect>
                                    <p:set>
                                      <p:cBhvr>
                                        <p:cTn id="197" dur="1" fill="hold">
                                          <p:stCondLst>
                                            <p:cond delay="2999"/>
                                          </p:stCondLst>
                                        </p:cTn>
                                        <p:tgtEl>
                                          <p:spTgt spid="9"/>
                                        </p:tgtEl>
                                        <p:attrNameLst>
                                          <p:attrName>style.visibility</p:attrName>
                                        </p:attrNameLst>
                                      </p:cBhvr>
                                      <p:to>
                                        <p:strVal val="hidden"/>
                                      </p:to>
                                    </p:set>
                                  </p:childTnLst>
                                </p:cTn>
                              </p:par>
                              <p:par>
                                <p:cTn id="198" presetID="16" presetClass="exit" presetSubtype="42" fill="hold" grpId="6" nodeType="withEffect">
                                  <p:stCondLst>
                                    <p:cond delay="0"/>
                                  </p:stCondLst>
                                  <p:childTnLst>
                                    <p:animEffect transition="out" filter="barn(outHorizontal)">
                                      <p:cBhvr>
                                        <p:cTn id="199" dur="3000"/>
                                        <p:tgtEl>
                                          <p:spTgt spid="11"/>
                                        </p:tgtEl>
                                      </p:cBhvr>
                                    </p:animEffect>
                                    <p:set>
                                      <p:cBhvr>
                                        <p:cTn id="200" dur="1" fill="hold">
                                          <p:stCondLst>
                                            <p:cond delay="2999"/>
                                          </p:stCondLst>
                                        </p:cTn>
                                        <p:tgtEl>
                                          <p:spTgt spid="11"/>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Vertic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1" grpId="6"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aad434499bde252be770d02ef8713735.jpg"/>
          <p:cNvPicPr>
            <a:picLocks noChangeAspect="1"/>
          </p:cNvPicPr>
          <p:nvPr/>
        </p:nvPicPr>
        <p:blipFill>
          <a:blip r:embed="rId2"/>
          <a:stretch>
            <a:fillRect/>
          </a:stretch>
        </p:blipFill>
        <p:spPr>
          <a:xfrm>
            <a:off x="0" y="1255"/>
            <a:ext cx="9144000" cy="5140990"/>
          </a:xfrm>
          <a:prstGeom prst="rect">
            <a:avLst/>
          </a:prstGeom>
        </p:spPr>
      </p:pic>
      <p:sp>
        <p:nvSpPr>
          <p:cNvPr id="6" name="5 Rombo"/>
          <p:cNvSpPr/>
          <p:nvPr/>
        </p:nvSpPr>
        <p:spPr>
          <a:xfrm rot="10800000">
            <a:off x="0"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0800000">
            <a:off x="1000100"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000100" y="2571750"/>
            <a:ext cx="100010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0800000">
            <a:off x="2000264"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64"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0800000">
            <a:off x="3000364"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000364" y="2571750"/>
            <a:ext cx="100010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0800000">
            <a:off x="4000528"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000528"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0800000">
            <a:off x="5000628"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5000628" y="2571750"/>
            <a:ext cx="100010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0800000">
            <a:off x="6000792" y="0"/>
            <a:ext cx="1071538"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6000792" y="2571750"/>
            <a:ext cx="1071538"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0800000">
            <a:off x="7072330" y="0"/>
            <a:ext cx="107157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7072330" y="2571750"/>
            <a:ext cx="107157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0800000">
            <a:off x="8143900"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8143900"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ppt_x"/>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ppt_x"/>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ppt_x"/>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ppt_x"/>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ppt_x"/>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ppt_x"/>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ppt_x"/>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ppt_x"/>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childTnLst>
                          </p:cTn>
                        </p:par>
                        <p:par>
                          <p:cTn id="116" fill="hold">
                            <p:stCondLst>
                              <p:cond delay="3000"/>
                            </p:stCondLst>
                            <p:childTnLst>
                              <p:par>
                                <p:cTn id="117" presetID="2" presetClass="exit" presetSubtype="8"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0-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22"/>
                                        </p:tgtEl>
                                        <p:attrNameLst>
                                          <p:attrName>ppt_x</p:attrName>
                                        </p:attrNameLst>
                                      </p:cBhvr>
                                      <p:tavLst>
                                        <p:tav tm="0">
                                          <p:val>
                                            <p:strVal val="ppt_x"/>
                                          </p:val>
                                        </p:tav>
                                        <p:tav tm="100000">
                                          <p:val>
                                            <p:strVal val="0-ppt_w/2"/>
                                          </p:val>
                                        </p:tav>
                                      </p:tavLst>
                                    </p:anim>
                                    <p:anim calcmode="lin" valueType="num">
                                      <p:cBhvr additive="base">
                                        <p:cTn id="151" dur="3000"/>
                                        <p:tgtEl>
                                          <p:spTgt spid="22"/>
                                        </p:tgtEl>
                                        <p:attrNameLst>
                                          <p:attrName>ppt_y</p:attrName>
                                        </p:attrNameLst>
                                      </p:cBhvr>
                                      <p:tavLst>
                                        <p:tav tm="0">
                                          <p:val>
                                            <p:strVal val="ppt_y"/>
                                          </p:val>
                                        </p:tav>
                                        <p:tav tm="100000">
                                          <p:val>
                                            <p:strVal val="ppt_y"/>
                                          </p:val>
                                        </p:tav>
                                      </p:tavLst>
                                    </p:anim>
                                    <p:set>
                                      <p:cBhvr>
                                        <p:cTn id="152" dur="1" fill="hold">
                                          <p:stCondLst>
                                            <p:cond delay="2999"/>
                                          </p:stCondLst>
                                        </p:cTn>
                                        <p:tgtEl>
                                          <p:spTgt spid="22"/>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ppt_y"/>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ppt_y"/>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1+ppt_w/2"/>
                                          </p:val>
                                        </p:tav>
                                      </p:tavLst>
                                    </p:anim>
                                    <p:anim calcmode="lin" valueType="num">
                                      <p:cBhvr additive="base">
                                        <p:cTn id="179" dur="3000"/>
                                        <p:tgtEl>
                                          <p:spTgt spid="19"/>
                                        </p:tgtEl>
                                        <p:attrNameLst>
                                          <p:attrName>ppt_y</p:attrName>
                                        </p:attrNameLst>
                                      </p:cBhvr>
                                      <p:tavLst>
                                        <p:tav tm="0">
                                          <p:val>
                                            <p:strVal val="ppt_y"/>
                                          </p:val>
                                        </p:tav>
                                        <p:tav tm="100000">
                                          <p:val>
                                            <p:strVal val="ppt_y"/>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ppt_y"/>
                                          </p:val>
                                        </p:tav>
                                      </p:tavLst>
                                    </p:anim>
                                    <p:set>
                                      <p:cBhvr>
                                        <p:cTn id="188" dur="1" fill="hold">
                                          <p:stCondLst>
                                            <p:cond delay="2999"/>
                                          </p:stCondLst>
                                        </p:cTn>
                                        <p:tgtEl>
                                          <p:spTgt spid="23"/>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7"/>
                                        </p:tgtEl>
                                        <p:attrNameLst>
                                          <p:attrName>ppt_w</p:attrName>
                                        </p:attrNameLst>
                                      </p:cBhvr>
                                      <p:tavLst>
                                        <p:tav tm="0">
                                          <p:val>
                                            <p:strVal val="ppt_w"/>
                                          </p:val>
                                        </p:tav>
                                        <p:tav tm="100000">
                                          <p:val>
                                            <p:strVal val="ppt_w"/>
                                          </p:val>
                                        </p:tav>
                                      </p:tavLst>
                                    </p:anim>
                                    <p:anim calcmode="lin" valueType="num">
                                      <p:cBhvr>
                                        <p:cTn id="19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7"/>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9"/>
                                        </p:tgtEl>
                                        <p:attrNameLst>
                                          <p:attrName>ppt_w</p:attrName>
                                        </p:attrNameLst>
                                      </p:cBhvr>
                                      <p:tavLst>
                                        <p:tav tm="0">
                                          <p:val>
                                            <p:strVal val="ppt_w"/>
                                          </p:val>
                                        </p:tav>
                                        <p:tav tm="100000">
                                          <p:val>
                                            <p:strVal val="ppt_w"/>
                                          </p:val>
                                        </p:tav>
                                      </p:tavLst>
                                    </p:anim>
                                    <p:anim calcmode="lin" valueType="num">
                                      <p:cBhvr>
                                        <p:cTn id="19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9"/>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11"/>
                                        </p:tgtEl>
                                        <p:attrNameLst>
                                          <p:attrName>ppt_w</p:attrName>
                                        </p:attrNameLst>
                                      </p:cBhvr>
                                      <p:tavLst>
                                        <p:tav tm="0">
                                          <p:val>
                                            <p:strVal val="ppt_w"/>
                                          </p:val>
                                        </p:tav>
                                        <p:tav tm="100000">
                                          <p:val>
                                            <p:strVal val="ppt_w"/>
                                          </p:val>
                                        </p:tav>
                                      </p:tavLst>
                                    </p:anim>
                                    <p:anim calcmode="lin" valueType="num">
                                      <p:cBhvr>
                                        <p:cTn id="19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1"/>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3"/>
                                        </p:tgtEl>
                                        <p:attrNameLst>
                                          <p:attrName>ppt_w</p:attrName>
                                        </p:attrNameLst>
                                      </p:cBhvr>
                                      <p:tavLst>
                                        <p:tav tm="0">
                                          <p:val>
                                            <p:strVal val="ppt_w"/>
                                          </p:val>
                                        </p:tav>
                                        <p:tav tm="100000">
                                          <p:val>
                                            <p:strVal val="ppt_w"/>
                                          </p:val>
                                        </p:tav>
                                      </p:tavLst>
                                    </p:anim>
                                    <p:anim calcmode="lin" valueType="num">
                                      <p:cBhvr>
                                        <p:cTn id="2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5"/>
                                        </p:tgtEl>
                                        <p:attrNameLst>
                                          <p:attrName>ppt_w</p:attrName>
                                        </p:attrNameLst>
                                      </p:cBhvr>
                                      <p:tavLst>
                                        <p:tav tm="0">
                                          <p:val>
                                            <p:strVal val="ppt_w"/>
                                          </p:val>
                                        </p:tav>
                                        <p:tav tm="100000">
                                          <p:val>
                                            <p:strVal val="ppt_w"/>
                                          </p:val>
                                        </p:tav>
                                      </p:tavLst>
                                    </p:anim>
                                    <p:anim calcmode="lin" valueType="num">
                                      <p:cBhvr>
                                        <p:cTn id="20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5"/>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7"/>
                                        </p:tgtEl>
                                        <p:attrNameLst>
                                          <p:attrName>ppt_w</p:attrName>
                                        </p:attrNameLst>
                                      </p:cBhvr>
                                      <p:tavLst>
                                        <p:tav tm="0">
                                          <p:val>
                                            <p:strVal val="ppt_w"/>
                                          </p:val>
                                        </p:tav>
                                        <p:tav tm="100000">
                                          <p:val>
                                            <p:strVal val="ppt_w"/>
                                          </p:val>
                                        </p:tav>
                                      </p:tavLst>
                                    </p:anim>
                                    <p:anim calcmode="lin" valueType="num">
                                      <p:cBhvr>
                                        <p:cTn id="21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7"/>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19"/>
                                        </p:tgtEl>
                                        <p:attrNameLst>
                                          <p:attrName>ppt_w</p:attrName>
                                        </p:attrNameLst>
                                      </p:cBhvr>
                                      <p:tavLst>
                                        <p:tav tm="0">
                                          <p:val>
                                            <p:strVal val="ppt_w"/>
                                          </p:val>
                                        </p:tav>
                                        <p:tav tm="100000">
                                          <p:val>
                                            <p:strVal val="ppt_w"/>
                                          </p:val>
                                        </p:tav>
                                      </p:tavLst>
                                    </p:anim>
                                    <p:anim calcmode="lin" valueType="num">
                                      <p:cBhvr>
                                        <p:cTn id="21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19"/>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21"/>
                                        </p:tgtEl>
                                        <p:attrNameLst>
                                          <p:attrName>ppt_w</p:attrName>
                                        </p:attrNameLst>
                                      </p:cBhvr>
                                      <p:tavLst>
                                        <p:tav tm="0">
                                          <p:val>
                                            <p:strVal val="ppt_w"/>
                                          </p:val>
                                        </p:tav>
                                        <p:tav tm="100000">
                                          <p:val>
                                            <p:strVal val="ppt_w"/>
                                          </p:val>
                                        </p:tav>
                                      </p:tavLst>
                                    </p:anim>
                                    <p:anim calcmode="lin" valueType="num">
                                      <p:cBhvr>
                                        <p:cTn id="21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21"/>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23"/>
                                        </p:tgtEl>
                                        <p:attrNameLst>
                                          <p:attrName>ppt_w</p:attrName>
                                        </p:attrNameLst>
                                      </p:cBhvr>
                                      <p:tavLst>
                                        <p:tav tm="0">
                                          <p:val>
                                            <p:strVal val="ppt_w"/>
                                          </p:val>
                                        </p:tav>
                                        <p:tav tm="100000">
                                          <p:val>
                                            <p:strVal val="ppt_w"/>
                                          </p:val>
                                        </p:tav>
                                      </p:tavLst>
                                    </p:anim>
                                    <p:anim calcmode="lin" valueType="num">
                                      <p:cBhvr>
                                        <p:cTn id="22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23"/>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6"/>
                                        </p:tgtEl>
                                        <p:attrNameLst>
                                          <p:attrName>ppt_w</p:attrName>
                                        </p:attrNameLst>
                                      </p:cBhvr>
                                      <p:tavLst>
                                        <p:tav tm="0">
                                          <p:val>
                                            <p:strVal val="ppt_w"/>
                                          </p:val>
                                        </p:tav>
                                        <p:tav tm="100000">
                                          <p:val>
                                            <p:strVal val="ppt_w"/>
                                          </p:val>
                                        </p:tav>
                                      </p:tavLst>
                                    </p:anim>
                                    <p:anim calcmode="lin" valueType="num">
                                      <p:cBhvr>
                                        <p:cTn id="22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6"/>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8"/>
                                        </p:tgtEl>
                                        <p:attrNameLst>
                                          <p:attrName>ppt_w</p:attrName>
                                        </p:attrNameLst>
                                      </p:cBhvr>
                                      <p:tavLst>
                                        <p:tav tm="0">
                                          <p:val>
                                            <p:strVal val="ppt_w"/>
                                          </p:val>
                                        </p:tav>
                                        <p:tav tm="100000">
                                          <p:val>
                                            <p:strVal val="ppt_w"/>
                                          </p:val>
                                        </p:tav>
                                      </p:tavLst>
                                    </p:anim>
                                    <p:anim calcmode="lin" valueType="num">
                                      <p:cBhvr>
                                        <p:cTn id="2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8"/>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0"/>
                                        </p:tgtEl>
                                        <p:attrNameLst>
                                          <p:attrName>ppt_w</p:attrName>
                                        </p:attrNameLst>
                                      </p:cBhvr>
                                      <p:tavLst>
                                        <p:tav tm="0">
                                          <p:val>
                                            <p:strVal val="ppt_w"/>
                                          </p:val>
                                        </p:tav>
                                        <p:tav tm="100000">
                                          <p:val>
                                            <p:strVal val="ppt_w"/>
                                          </p:val>
                                        </p:tav>
                                      </p:tavLst>
                                    </p:anim>
                                    <p:anim calcmode="lin" valueType="num">
                                      <p:cBhvr>
                                        <p:cTn id="23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0"/>
                                        </p:tgtEl>
                                        <p:attrNameLst>
                                          <p:attrName>style.visibility</p:attrName>
                                        </p:attrNameLst>
                                      </p:cBhvr>
                                      <p:to>
                                        <p:strVal val="hidden"/>
                                      </p:to>
                                    </p:set>
                                  </p:childTnLst>
                                </p:cTn>
                              </p:par>
                              <p:par>
                                <p:cTn id="237" presetID="19" presetClass="exit" presetSubtype="5" fill="hold" grpId="3" nodeType="withEffect">
                                  <p:stCondLst>
                                    <p:cond delay="0"/>
                                  </p:stCondLst>
                                  <p:childTnLst>
                                    <p:anim calcmode="lin" valueType="num">
                                      <p:cBhvr>
                                        <p:cTn id="238" dur="3000"/>
                                        <p:tgtEl>
                                          <p:spTgt spid="12"/>
                                        </p:tgtEl>
                                        <p:attrNameLst>
                                          <p:attrName>ppt_w</p:attrName>
                                        </p:attrNameLst>
                                      </p:cBhvr>
                                      <p:tavLst>
                                        <p:tav tm="0">
                                          <p:val>
                                            <p:strVal val="ppt_w"/>
                                          </p:val>
                                        </p:tav>
                                        <p:tav tm="100000">
                                          <p:val>
                                            <p:strVal val="ppt_w"/>
                                          </p:val>
                                        </p:tav>
                                      </p:tavLst>
                                    </p:anim>
                                    <p:anim calcmode="lin" valueType="num">
                                      <p:cBhvr>
                                        <p:cTn id="23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3000"/>
                                        <p:tgtEl>
                                          <p:spTgt spid="14"/>
                                        </p:tgtEl>
                                        <p:attrNameLst>
                                          <p:attrName>ppt_w</p:attrName>
                                        </p:attrNameLst>
                                      </p:cBhvr>
                                      <p:tavLst>
                                        <p:tav tm="0">
                                          <p:val>
                                            <p:strVal val="ppt_w"/>
                                          </p:val>
                                        </p:tav>
                                        <p:tav tm="100000">
                                          <p:val>
                                            <p:strVal val="ppt_w"/>
                                          </p:val>
                                        </p:tav>
                                      </p:tavLst>
                                    </p:anim>
                                    <p:anim calcmode="lin" valueType="num">
                                      <p:cBhvr>
                                        <p:cTn id="24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4"/>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3000"/>
                                        <p:tgtEl>
                                          <p:spTgt spid="16"/>
                                        </p:tgtEl>
                                        <p:attrNameLst>
                                          <p:attrName>ppt_w</p:attrName>
                                        </p:attrNameLst>
                                      </p:cBhvr>
                                      <p:tavLst>
                                        <p:tav tm="0">
                                          <p:val>
                                            <p:strVal val="ppt_w"/>
                                          </p:val>
                                        </p:tav>
                                        <p:tav tm="100000">
                                          <p:val>
                                            <p:strVal val="ppt_w"/>
                                          </p:val>
                                        </p:tav>
                                      </p:tavLst>
                                    </p:anim>
                                    <p:anim calcmode="lin" valueType="num">
                                      <p:cBhvr>
                                        <p:cTn id="24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6"/>
                                        </p:tgtEl>
                                        <p:attrNameLst>
                                          <p:attrName>style.visibility</p:attrName>
                                        </p:attrNameLst>
                                      </p:cBhvr>
                                      <p:to>
                                        <p:strVal val="hidden"/>
                                      </p:to>
                                    </p:set>
                                  </p:childTnLst>
                                </p:cTn>
                              </p:par>
                              <p:par>
                                <p:cTn id="249" presetID="19" presetClass="exit" presetSubtype="5" fill="hold" grpId="3" nodeType="withEffect">
                                  <p:stCondLst>
                                    <p:cond delay="0"/>
                                  </p:stCondLst>
                                  <p:childTnLst>
                                    <p:anim calcmode="lin" valueType="num">
                                      <p:cBhvr>
                                        <p:cTn id="250" dur="3000"/>
                                        <p:tgtEl>
                                          <p:spTgt spid="18"/>
                                        </p:tgtEl>
                                        <p:attrNameLst>
                                          <p:attrName>ppt_w</p:attrName>
                                        </p:attrNameLst>
                                      </p:cBhvr>
                                      <p:tavLst>
                                        <p:tav tm="0">
                                          <p:val>
                                            <p:strVal val="ppt_w"/>
                                          </p:val>
                                        </p:tav>
                                        <p:tav tm="100000">
                                          <p:val>
                                            <p:strVal val="ppt_w"/>
                                          </p:val>
                                        </p:tav>
                                      </p:tavLst>
                                    </p:anim>
                                    <p:anim calcmode="lin" valueType="num">
                                      <p:cBhvr>
                                        <p:cTn id="25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8"/>
                                        </p:tgtEl>
                                        <p:attrNameLst>
                                          <p:attrName>style.visibility</p:attrName>
                                        </p:attrNameLst>
                                      </p:cBhvr>
                                      <p:to>
                                        <p:strVal val="hidden"/>
                                      </p:to>
                                    </p:set>
                                  </p:childTnLst>
                                </p:cTn>
                              </p:par>
                              <p:par>
                                <p:cTn id="253" presetID="19" presetClass="exit" presetSubtype="5" fill="hold" grpId="3" nodeType="withEffect">
                                  <p:stCondLst>
                                    <p:cond delay="0"/>
                                  </p:stCondLst>
                                  <p:childTnLst>
                                    <p:anim calcmode="lin" valueType="num">
                                      <p:cBhvr>
                                        <p:cTn id="254" dur="3000"/>
                                        <p:tgtEl>
                                          <p:spTgt spid="20"/>
                                        </p:tgtEl>
                                        <p:attrNameLst>
                                          <p:attrName>ppt_w</p:attrName>
                                        </p:attrNameLst>
                                      </p:cBhvr>
                                      <p:tavLst>
                                        <p:tav tm="0">
                                          <p:val>
                                            <p:strVal val="ppt_w"/>
                                          </p:val>
                                        </p:tav>
                                        <p:tav tm="100000">
                                          <p:val>
                                            <p:strVal val="ppt_w"/>
                                          </p:val>
                                        </p:tav>
                                      </p:tavLst>
                                    </p:anim>
                                    <p:anim calcmode="lin" valueType="num">
                                      <p:cBhvr>
                                        <p:cTn id="255"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20"/>
                                        </p:tgtEl>
                                        <p:attrNameLst>
                                          <p:attrName>style.visibility</p:attrName>
                                        </p:attrNameLst>
                                      </p:cBhvr>
                                      <p:to>
                                        <p:strVal val="hidden"/>
                                      </p:to>
                                    </p:set>
                                  </p:childTnLst>
                                </p:cTn>
                              </p:par>
                              <p:par>
                                <p:cTn id="257" presetID="19" presetClass="exit" presetSubtype="5" fill="hold" grpId="3" nodeType="withEffect">
                                  <p:stCondLst>
                                    <p:cond delay="0"/>
                                  </p:stCondLst>
                                  <p:childTnLst>
                                    <p:anim calcmode="lin" valueType="num">
                                      <p:cBhvr>
                                        <p:cTn id="258" dur="3000"/>
                                        <p:tgtEl>
                                          <p:spTgt spid="22"/>
                                        </p:tgtEl>
                                        <p:attrNameLst>
                                          <p:attrName>ppt_w</p:attrName>
                                        </p:attrNameLst>
                                      </p:cBhvr>
                                      <p:tavLst>
                                        <p:tav tm="0">
                                          <p:val>
                                            <p:strVal val="ppt_w"/>
                                          </p:val>
                                        </p:tav>
                                        <p:tav tm="100000">
                                          <p:val>
                                            <p:strVal val="ppt_w"/>
                                          </p:val>
                                        </p:tav>
                                      </p:tavLst>
                                    </p:anim>
                                    <p:anim calcmode="lin" valueType="num">
                                      <p:cBhvr>
                                        <p:cTn id="25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22"/>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9" y="785800"/>
            <a:ext cx="5572163" cy="3416320"/>
          </a:xfrm>
          <a:prstGeom prst="rect">
            <a:avLst/>
          </a:prstGeom>
          <a:noFill/>
        </p:spPr>
        <p:txBody>
          <a:bodyPr wrap="square" rtlCol="0">
            <a:spAutoFit/>
          </a:bodyPr>
          <a:lstStyle/>
          <a:p>
            <a:r>
              <a:rPr lang="es-PE" b="1" dirty="0" smtClean="0">
                <a:solidFill>
                  <a:schemeClr val="bg1"/>
                </a:solidFill>
                <a:latin typeface="Agency FB" pitchFamily="34" charset="0"/>
              </a:rPr>
              <a:t>Dios te puso un ser humano a cargo y ese eres tú. A ti debes hacerte libre y </a:t>
            </a:r>
            <a:r>
              <a:rPr lang="es-PE" b="1" dirty="0" err="1" smtClean="0">
                <a:solidFill>
                  <a:schemeClr val="bg1"/>
                </a:solidFill>
                <a:latin typeface="Agency FB" pitchFamily="34" charset="0"/>
              </a:rPr>
              <a:t>felíz</a:t>
            </a:r>
            <a:r>
              <a:rPr lang="es-PE" b="1" dirty="0" smtClean="0">
                <a:solidFill>
                  <a:schemeClr val="bg1"/>
                </a:solidFill>
                <a:latin typeface="Agency FB" pitchFamily="34" charset="0"/>
              </a:rPr>
              <a:t>. Después podrás compartir la vida verdadera con los demás. Recuerda a Jesús: “amarás al prójimo como a ti mismo”. Reconcíliate contigo, ponte frente al espejo y piensa que esa criatura que estás viendo es obra de Dios y decide ahora mismo ser </a:t>
            </a:r>
            <a:r>
              <a:rPr lang="es-PE" b="1" dirty="0" err="1" smtClean="0">
                <a:solidFill>
                  <a:schemeClr val="bg1"/>
                </a:solidFill>
                <a:latin typeface="Agency FB" pitchFamily="34" charset="0"/>
              </a:rPr>
              <a:t>felíz</a:t>
            </a:r>
            <a:r>
              <a:rPr lang="es-PE" b="1" dirty="0" smtClean="0">
                <a:solidFill>
                  <a:schemeClr val="bg1"/>
                </a:solidFill>
                <a:latin typeface="Agency FB" pitchFamily="34" charset="0"/>
              </a:rPr>
              <a:t>, la felicidad es una adquisición, no algo que te llegará de afuera. Además la felicidad, no es un derecho sino un deber, porque si no eres </a:t>
            </a:r>
            <a:r>
              <a:rPr lang="es-PE" b="1" dirty="0" err="1" smtClean="0">
                <a:solidFill>
                  <a:schemeClr val="bg1"/>
                </a:solidFill>
                <a:latin typeface="Agency FB" pitchFamily="34" charset="0"/>
              </a:rPr>
              <a:t>felíz</a:t>
            </a:r>
            <a:r>
              <a:rPr lang="es-PE" b="1" dirty="0" smtClean="0">
                <a:solidFill>
                  <a:schemeClr val="bg1"/>
                </a:solidFill>
                <a:latin typeface="Agency FB" pitchFamily="34" charset="0"/>
              </a:rPr>
              <a:t> estas amargando a todo el barrio.</a:t>
            </a:r>
          </a:p>
          <a:p>
            <a:r>
              <a:rPr lang="es-PE" b="1" dirty="0" smtClean="0">
                <a:solidFill>
                  <a:schemeClr val="bg1"/>
                </a:solidFill>
                <a:latin typeface="Agency FB" pitchFamily="34" charset="0"/>
              </a:rPr>
              <a:t>Un solo hombre que no tuvo ni talento ni valor para vivir, mató seis millones de hermanos judíos. Hay tantas cosas para gozar y nuestro paso en la tierra es tan corto, que sufrir es una pérdida de tiempo…</a:t>
            </a:r>
          </a:p>
          <a:p>
            <a:endParaRPr lang="es-PE" dirty="0"/>
          </a:p>
        </p:txBody>
      </p:sp>
    </p:spTree>
  </p:cSld>
  <p:clrMapOvr>
    <a:masterClrMapping/>
  </p:clrMapOvr>
  <p:transition advTm="4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9587e1a2febed8c092d09779cafddd37.jpg"/>
          <p:cNvPicPr>
            <a:picLocks noChangeAspect="1"/>
          </p:cNvPicPr>
          <p:nvPr/>
        </p:nvPicPr>
        <p:blipFill>
          <a:blip r:embed="rId2"/>
          <a:stretch>
            <a:fillRect/>
          </a:stretch>
        </p:blipFill>
        <p:spPr>
          <a:xfrm>
            <a:off x="-1" y="0"/>
            <a:ext cx="9148465" cy="5143500"/>
          </a:xfrm>
          <a:prstGeom prst="rect">
            <a:avLst/>
          </a:prstGeom>
        </p:spPr>
      </p:pic>
      <p:sp>
        <p:nvSpPr>
          <p:cNvPr id="5" name="4 Paralelogramo"/>
          <p:cNvSpPr/>
          <p:nvPr/>
        </p:nvSpPr>
        <p:spPr>
          <a:xfrm>
            <a:off x="3357554" y="0"/>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357554" y="642924"/>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572000" y="64292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357554" y="1285884"/>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128588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357554" y="1928808"/>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00" y="1928808"/>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428992" y="2428892"/>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2428892"/>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428992" y="3071816"/>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643438" y="307181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428992" y="3714776"/>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643438" y="371477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428992" y="4357700"/>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4643438" y="435770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928662" y="0"/>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2143108" y="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928662" y="642924"/>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2143108" y="64292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928662" y="1285884"/>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2143108" y="128588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928662" y="1928808"/>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2143108" y="1928808"/>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1000100" y="2428892"/>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2214546" y="2428892"/>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1000100" y="3071816"/>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307181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1000100" y="3714776"/>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2214546" y="371477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1000100" y="4357700"/>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2214546" y="435770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5857884" y="0"/>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072330" y="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5857884" y="642924"/>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072330" y="64292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5857884" y="1285884"/>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7072330" y="128588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5857884" y="1928808"/>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072330" y="1928808"/>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5929322" y="2428892"/>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143768" y="2428892"/>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5929322" y="3071816"/>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7143768" y="307181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5929322" y="3714776"/>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7143768" y="371477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a:off x="5929322" y="4357700"/>
            <a:ext cx="1214446" cy="785800"/>
          </a:xfrm>
          <a:prstGeom prst="parallelogram">
            <a:avLst>
              <a:gd name="adj" fmla="val 86501"/>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flipH="1">
            <a:off x="7143768" y="435770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3000" fill="hold"/>
                                        <p:tgtEl>
                                          <p:spTgt spid="25"/>
                                        </p:tgtEl>
                                        <p:attrNameLst>
                                          <p:attrName>ppt_x</p:attrName>
                                        </p:attrNameLst>
                                      </p:cBhvr>
                                      <p:tavLst>
                                        <p:tav tm="0">
                                          <p:val>
                                            <p:strVal val="0-#ppt_w/2"/>
                                          </p:val>
                                        </p:tav>
                                        <p:tav tm="100000">
                                          <p:val>
                                            <p:strVal val="#ppt_x"/>
                                          </p:val>
                                        </p:tav>
                                      </p:tavLst>
                                    </p:anim>
                                    <p:anim calcmode="lin" valueType="num">
                                      <p:cBhvr additive="base">
                                        <p:cTn id="83" dur="3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0-#ppt_w/2"/>
                                          </p:val>
                                        </p:tav>
                                        <p:tav tm="100000">
                                          <p:val>
                                            <p:strVal val="#ppt_x"/>
                                          </p:val>
                                        </p:tav>
                                      </p:tavLst>
                                    </p:anim>
                                    <p:anim calcmode="lin" valueType="num">
                                      <p:cBhvr additive="base">
                                        <p:cTn id="87" dur="3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additive="base">
                                        <p:cTn id="90" dur="3000" fill="hold"/>
                                        <p:tgtEl>
                                          <p:spTgt spid="29"/>
                                        </p:tgtEl>
                                        <p:attrNameLst>
                                          <p:attrName>ppt_x</p:attrName>
                                        </p:attrNameLst>
                                      </p:cBhvr>
                                      <p:tavLst>
                                        <p:tav tm="0">
                                          <p:val>
                                            <p:strVal val="0-#ppt_w/2"/>
                                          </p:val>
                                        </p:tav>
                                        <p:tav tm="100000">
                                          <p:val>
                                            <p:strVal val="#ppt_x"/>
                                          </p:val>
                                        </p:tav>
                                      </p:tavLst>
                                    </p:anim>
                                    <p:anim calcmode="lin" valueType="num">
                                      <p:cBhvr additive="base">
                                        <p:cTn id="91" dur="3000" fill="hold"/>
                                        <p:tgtEl>
                                          <p:spTgt spid="2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additive="base">
                                        <p:cTn id="94" dur="3000" fill="hold"/>
                                        <p:tgtEl>
                                          <p:spTgt spid="31"/>
                                        </p:tgtEl>
                                        <p:attrNameLst>
                                          <p:attrName>ppt_x</p:attrName>
                                        </p:attrNameLst>
                                      </p:cBhvr>
                                      <p:tavLst>
                                        <p:tav tm="0">
                                          <p:val>
                                            <p:strVal val="0-#ppt_w/2"/>
                                          </p:val>
                                        </p:tav>
                                        <p:tav tm="100000">
                                          <p:val>
                                            <p:strVal val="#ppt_x"/>
                                          </p:val>
                                        </p:tav>
                                      </p:tavLst>
                                    </p:anim>
                                    <p:anim calcmode="lin" valueType="num">
                                      <p:cBhvr additive="base">
                                        <p:cTn id="95" dur="3000" fill="hold"/>
                                        <p:tgtEl>
                                          <p:spTgt spid="31"/>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5"/>
                                        </p:tgtEl>
                                        <p:attrNameLst>
                                          <p:attrName>style.visibility</p:attrName>
                                        </p:attrNameLst>
                                      </p:cBhvr>
                                      <p:to>
                                        <p:strVal val="visible"/>
                                      </p:to>
                                    </p:set>
                                    <p:anim calcmode="lin" valueType="num">
                                      <p:cBhvr additive="base">
                                        <p:cTn id="102" dur="3000" fill="hold"/>
                                        <p:tgtEl>
                                          <p:spTgt spid="35"/>
                                        </p:tgtEl>
                                        <p:attrNameLst>
                                          <p:attrName>ppt_x</p:attrName>
                                        </p:attrNameLst>
                                      </p:cBhvr>
                                      <p:tavLst>
                                        <p:tav tm="0">
                                          <p:val>
                                            <p:strVal val="0-#ppt_w/2"/>
                                          </p:val>
                                        </p:tav>
                                        <p:tav tm="100000">
                                          <p:val>
                                            <p:strVal val="#ppt_x"/>
                                          </p:val>
                                        </p:tav>
                                      </p:tavLst>
                                    </p:anim>
                                    <p:anim calcmode="lin" valueType="num">
                                      <p:cBhvr additive="base">
                                        <p:cTn id="103" dur="3000" fill="hold"/>
                                        <p:tgtEl>
                                          <p:spTgt spid="35"/>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1+#ppt_w/2"/>
                                          </p:val>
                                        </p:tav>
                                        <p:tav tm="100000">
                                          <p:val>
                                            <p:strVal val="#ppt_x"/>
                                          </p:val>
                                        </p:tav>
                                      </p:tavLst>
                                    </p:anim>
                                    <p:anim calcmode="lin" valueType="num">
                                      <p:cBhvr additive="base">
                                        <p:cTn id="107" dur="3000" fill="hold"/>
                                        <p:tgtEl>
                                          <p:spTgt spid="22"/>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24"/>
                                        </p:tgtEl>
                                        <p:attrNameLst>
                                          <p:attrName>style.visibility</p:attrName>
                                        </p:attrNameLst>
                                      </p:cBhvr>
                                      <p:to>
                                        <p:strVal val="visible"/>
                                      </p:to>
                                    </p:set>
                                    <p:anim calcmode="lin" valueType="num">
                                      <p:cBhvr additive="base">
                                        <p:cTn id="110" dur="3000" fill="hold"/>
                                        <p:tgtEl>
                                          <p:spTgt spid="24"/>
                                        </p:tgtEl>
                                        <p:attrNameLst>
                                          <p:attrName>ppt_x</p:attrName>
                                        </p:attrNameLst>
                                      </p:cBhvr>
                                      <p:tavLst>
                                        <p:tav tm="0">
                                          <p:val>
                                            <p:strVal val="1+#ppt_w/2"/>
                                          </p:val>
                                        </p:tav>
                                        <p:tav tm="100000">
                                          <p:val>
                                            <p:strVal val="#ppt_x"/>
                                          </p:val>
                                        </p:tav>
                                      </p:tavLst>
                                    </p:anim>
                                    <p:anim calcmode="lin" valueType="num">
                                      <p:cBhvr additive="base">
                                        <p:cTn id="111" dur="3000" fill="hold"/>
                                        <p:tgtEl>
                                          <p:spTgt spid="24"/>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3000" fill="hold"/>
                                        <p:tgtEl>
                                          <p:spTgt spid="26"/>
                                        </p:tgtEl>
                                        <p:attrNameLst>
                                          <p:attrName>ppt_x</p:attrName>
                                        </p:attrNameLst>
                                      </p:cBhvr>
                                      <p:tavLst>
                                        <p:tav tm="0">
                                          <p:val>
                                            <p:strVal val="1+#ppt_w/2"/>
                                          </p:val>
                                        </p:tav>
                                        <p:tav tm="100000">
                                          <p:val>
                                            <p:strVal val="#ppt_x"/>
                                          </p:val>
                                        </p:tav>
                                      </p:tavLst>
                                    </p:anim>
                                    <p:anim calcmode="lin" valueType="num">
                                      <p:cBhvr additive="base">
                                        <p:cTn id="115" dur="3000" fill="hold"/>
                                        <p:tgtEl>
                                          <p:spTgt spid="26"/>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28"/>
                                        </p:tgtEl>
                                        <p:attrNameLst>
                                          <p:attrName>style.visibility</p:attrName>
                                        </p:attrNameLst>
                                      </p:cBhvr>
                                      <p:to>
                                        <p:strVal val="visible"/>
                                      </p:to>
                                    </p:set>
                                    <p:anim calcmode="lin" valueType="num">
                                      <p:cBhvr additive="base">
                                        <p:cTn id="118" dur="3000" fill="hold"/>
                                        <p:tgtEl>
                                          <p:spTgt spid="28"/>
                                        </p:tgtEl>
                                        <p:attrNameLst>
                                          <p:attrName>ppt_x</p:attrName>
                                        </p:attrNameLst>
                                      </p:cBhvr>
                                      <p:tavLst>
                                        <p:tav tm="0">
                                          <p:val>
                                            <p:strVal val="1+#ppt_w/2"/>
                                          </p:val>
                                        </p:tav>
                                        <p:tav tm="100000">
                                          <p:val>
                                            <p:strVal val="#ppt_x"/>
                                          </p:val>
                                        </p:tav>
                                      </p:tavLst>
                                    </p:anim>
                                    <p:anim calcmode="lin" valueType="num">
                                      <p:cBhvr additive="base">
                                        <p:cTn id="119" dur="3000" fill="hold"/>
                                        <p:tgtEl>
                                          <p:spTgt spid="28"/>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0"/>
                                        </p:tgtEl>
                                        <p:attrNameLst>
                                          <p:attrName>style.visibility</p:attrName>
                                        </p:attrNameLst>
                                      </p:cBhvr>
                                      <p:to>
                                        <p:strVal val="visible"/>
                                      </p:to>
                                    </p:set>
                                    <p:anim calcmode="lin" valueType="num">
                                      <p:cBhvr additive="base">
                                        <p:cTn id="122" dur="3000" fill="hold"/>
                                        <p:tgtEl>
                                          <p:spTgt spid="30"/>
                                        </p:tgtEl>
                                        <p:attrNameLst>
                                          <p:attrName>ppt_x</p:attrName>
                                        </p:attrNameLst>
                                      </p:cBhvr>
                                      <p:tavLst>
                                        <p:tav tm="0">
                                          <p:val>
                                            <p:strVal val="1+#ppt_w/2"/>
                                          </p:val>
                                        </p:tav>
                                        <p:tav tm="100000">
                                          <p:val>
                                            <p:strVal val="#ppt_x"/>
                                          </p:val>
                                        </p:tav>
                                      </p:tavLst>
                                    </p:anim>
                                    <p:anim calcmode="lin" valueType="num">
                                      <p:cBhvr additive="base">
                                        <p:cTn id="123" dur="3000" fill="hold"/>
                                        <p:tgtEl>
                                          <p:spTgt spid="30"/>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1+#ppt_w/2"/>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1+#ppt_w/2"/>
                                          </p:val>
                                        </p:tav>
                                        <p:tav tm="100000">
                                          <p:val>
                                            <p:strVal val="#ppt_x"/>
                                          </p:val>
                                        </p:tav>
                                      </p:tavLst>
                                    </p:anim>
                                    <p:anim calcmode="lin" valueType="num">
                                      <p:cBhvr additive="base">
                                        <p:cTn id="131" dur="3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0-#ppt_w/2"/>
                                          </p:val>
                                        </p:tav>
                                        <p:tav tm="100000">
                                          <p:val>
                                            <p:strVal val="#ppt_x"/>
                                          </p:val>
                                        </p:tav>
                                      </p:tavLst>
                                    </p:anim>
                                    <p:anim calcmode="lin" valueType="num">
                                      <p:cBhvr additive="base">
                                        <p:cTn id="139" dur="3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0-#ppt_w/2"/>
                                          </p:val>
                                        </p:tav>
                                        <p:tav tm="100000">
                                          <p:val>
                                            <p:strVal val="#ppt_x"/>
                                          </p:val>
                                        </p:tav>
                                      </p:tavLst>
                                    </p:anim>
                                    <p:anim calcmode="lin" valueType="num">
                                      <p:cBhvr additive="base">
                                        <p:cTn id="143" dur="3000" fill="hold"/>
                                        <p:tgtEl>
                                          <p:spTgt spid="39"/>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41"/>
                                        </p:tgtEl>
                                        <p:attrNameLst>
                                          <p:attrName>style.visibility</p:attrName>
                                        </p:attrNameLst>
                                      </p:cBhvr>
                                      <p:to>
                                        <p:strVal val="visible"/>
                                      </p:to>
                                    </p:set>
                                    <p:anim calcmode="lin" valueType="num">
                                      <p:cBhvr additive="base">
                                        <p:cTn id="146" dur="3000" fill="hold"/>
                                        <p:tgtEl>
                                          <p:spTgt spid="41"/>
                                        </p:tgtEl>
                                        <p:attrNameLst>
                                          <p:attrName>ppt_x</p:attrName>
                                        </p:attrNameLst>
                                      </p:cBhvr>
                                      <p:tavLst>
                                        <p:tav tm="0">
                                          <p:val>
                                            <p:strVal val="0-#ppt_w/2"/>
                                          </p:val>
                                        </p:tav>
                                        <p:tav tm="100000">
                                          <p:val>
                                            <p:strVal val="#ppt_x"/>
                                          </p:val>
                                        </p:tav>
                                      </p:tavLst>
                                    </p:anim>
                                    <p:anim calcmode="lin" valueType="num">
                                      <p:cBhvr additive="base">
                                        <p:cTn id="147" dur="3000" fill="hold"/>
                                        <p:tgtEl>
                                          <p:spTgt spid="41"/>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43"/>
                                        </p:tgtEl>
                                        <p:attrNameLst>
                                          <p:attrName>style.visibility</p:attrName>
                                        </p:attrNameLst>
                                      </p:cBhvr>
                                      <p:to>
                                        <p:strVal val="visible"/>
                                      </p:to>
                                    </p:set>
                                    <p:anim calcmode="lin" valueType="num">
                                      <p:cBhvr additive="base">
                                        <p:cTn id="150" dur="3000" fill="hold"/>
                                        <p:tgtEl>
                                          <p:spTgt spid="43"/>
                                        </p:tgtEl>
                                        <p:attrNameLst>
                                          <p:attrName>ppt_x</p:attrName>
                                        </p:attrNameLst>
                                      </p:cBhvr>
                                      <p:tavLst>
                                        <p:tav tm="0">
                                          <p:val>
                                            <p:strVal val="0-#ppt_w/2"/>
                                          </p:val>
                                        </p:tav>
                                        <p:tav tm="100000">
                                          <p:val>
                                            <p:strVal val="#ppt_x"/>
                                          </p:val>
                                        </p:tav>
                                      </p:tavLst>
                                    </p:anim>
                                    <p:anim calcmode="lin" valueType="num">
                                      <p:cBhvr additive="base">
                                        <p:cTn id="151" dur="3000" fill="hold"/>
                                        <p:tgtEl>
                                          <p:spTgt spid="43"/>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45"/>
                                        </p:tgtEl>
                                        <p:attrNameLst>
                                          <p:attrName>style.visibility</p:attrName>
                                        </p:attrNameLst>
                                      </p:cBhvr>
                                      <p:to>
                                        <p:strVal val="visible"/>
                                      </p:to>
                                    </p:set>
                                    <p:anim calcmode="lin" valueType="num">
                                      <p:cBhvr additive="base">
                                        <p:cTn id="154" dur="3000" fill="hold"/>
                                        <p:tgtEl>
                                          <p:spTgt spid="45"/>
                                        </p:tgtEl>
                                        <p:attrNameLst>
                                          <p:attrName>ppt_x</p:attrName>
                                        </p:attrNameLst>
                                      </p:cBhvr>
                                      <p:tavLst>
                                        <p:tav tm="0">
                                          <p:val>
                                            <p:strVal val="0-#ppt_w/2"/>
                                          </p:val>
                                        </p:tav>
                                        <p:tav tm="100000">
                                          <p:val>
                                            <p:strVal val="#ppt_x"/>
                                          </p:val>
                                        </p:tav>
                                      </p:tavLst>
                                    </p:anim>
                                    <p:anim calcmode="lin" valueType="num">
                                      <p:cBhvr additive="base">
                                        <p:cTn id="155" dur="3000" fill="hold"/>
                                        <p:tgtEl>
                                          <p:spTgt spid="45"/>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47"/>
                                        </p:tgtEl>
                                        <p:attrNameLst>
                                          <p:attrName>style.visibility</p:attrName>
                                        </p:attrNameLst>
                                      </p:cBhvr>
                                      <p:to>
                                        <p:strVal val="visible"/>
                                      </p:to>
                                    </p:set>
                                    <p:anim calcmode="lin" valueType="num">
                                      <p:cBhvr additive="base">
                                        <p:cTn id="158" dur="3000" fill="hold"/>
                                        <p:tgtEl>
                                          <p:spTgt spid="47"/>
                                        </p:tgtEl>
                                        <p:attrNameLst>
                                          <p:attrName>ppt_x</p:attrName>
                                        </p:attrNameLst>
                                      </p:cBhvr>
                                      <p:tavLst>
                                        <p:tav tm="0">
                                          <p:val>
                                            <p:strVal val="0-#ppt_w/2"/>
                                          </p:val>
                                        </p:tav>
                                        <p:tav tm="100000">
                                          <p:val>
                                            <p:strVal val="#ppt_x"/>
                                          </p:val>
                                        </p:tav>
                                      </p:tavLst>
                                    </p:anim>
                                    <p:anim calcmode="lin" valueType="num">
                                      <p:cBhvr additive="base">
                                        <p:cTn id="159" dur="3000" fill="hold"/>
                                        <p:tgtEl>
                                          <p:spTgt spid="47"/>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49"/>
                                        </p:tgtEl>
                                        <p:attrNameLst>
                                          <p:attrName>style.visibility</p:attrName>
                                        </p:attrNameLst>
                                      </p:cBhvr>
                                      <p:to>
                                        <p:strVal val="visible"/>
                                      </p:to>
                                    </p:set>
                                    <p:anim calcmode="lin" valueType="num">
                                      <p:cBhvr additive="base">
                                        <p:cTn id="162" dur="3000" fill="hold"/>
                                        <p:tgtEl>
                                          <p:spTgt spid="49"/>
                                        </p:tgtEl>
                                        <p:attrNameLst>
                                          <p:attrName>ppt_x</p:attrName>
                                        </p:attrNameLst>
                                      </p:cBhvr>
                                      <p:tavLst>
                                        <p:tav tm="0">
                                          <p:val>
                                            <p:strVal val="0-#ppt_w/2"/>
                                          </p:val>
                                        </p:tav>
                                        <p:tav tm="100000">
                                          <p:val>
                                            <p:strVal val="#ppt_x"/>
                                          </p:val>
                                        </p:tav>
                                      </p:tavLst>
                                    </p:anim>
                                    <p:anim calcmode="lin" valueType="num">
                                      <p:cBhvr additive="base">
                                        <p:cTn id="163" dur="3000" fill="hold"/>
                                        <p:tgtEl>
                                          <p:spTgt spid="49"/>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51"/>
                                        </p:tgtEl>
                                        <p:attrNameLst>
                                          <p:attrName>style.visibility</p:attrName>
                                        </p:attrNameLst>
                                      </p:cBhvr>
                                      <p:to>
                                        <p:strVal val="visible"/>
                                      </p:to>
                                    </p:set>
                                    <p:anim calcmode="lin" valueType="num">
                                      <p:cBhvr additive="base">
                                        <p:cTn id="166" dur="3000" fill="hold"/>
                                        <p:tgtEl>
                                          <p:spTgt spid="51"/>
                                        </p:tgtEl>
                                        <p:attrNameLst>
                                          <p:attrName>ppt_x</p:attrName>
                                        </p:attrNameLst>
                                      </p:cBhvr>
                                      <p:tavLst>
                                        <p:tav tm="0">
                                          <p:val>
                                            <p:strVal val="0-#ppt_w/2"/>
                                          </p:val>
                                        </p:tav>
                                        <p:tav tm="100000">
                                          <p:val>
                                            <p:strVal val="#ppt_x"/>
                                          </p:val>
                                        </p:tav>
                                      </p:tavLst>
                                    </p:anim>
                                    <p:anim calcmode="lin" valueType="num">
                                      <p:cBhvr additive="base">
                                        <p:cTn id="167" dur="3000" fill="hold"/>
                                        <p:tgtEl>
                                          <p:spTgt spid="51"/>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8"/>
                                        </p:tgtEl>
                                        <p:attrNameLst>
                                          <p:attrName>style.visibility</p:attrName>
                                        </p:attrNameLst>
                                      </p:cBhvr>
                                      <p:to>
                                        <p:strVal val="visible"/>
                                      </p:to>
                                    </p:set>
                                    <p:anim calcmode="lin" valueType="num">
                                      <p:cBhvr additive="base">
                                        <p:cTn id="170" dur="3000" fill="hold"/>
                                        <p:tgtEl>
                                          <p:spTgt spid="38"/>
                                        </p:tgtEl>
                                        <p:attrNameLst>
                                          <p:attrName>ppt_x</p:attrName>
                                        </p:attrNameLst>
                                      </p:cBhvr>
                                      <p:tavLst>
                                        <p:tav tm="0">
                                          <p:val>
                                            <p:strVal val="1+#ppt_w/2"/>
                                          </p:val>
                                        </p:tav>
                                        <p:tav tm="100000">
                                          <p:val>
                                            <p:strVal val="#ppt_x"/>
                                          </p:val>
                                        </p:tav>
                                      </p:tavLst>
                                    </p:anim>
                                    <p:anim calcmode="lin" valueType="num">
                                      <p:cBhvr additive="base">
                                        <p:cTn id="171" dur="3000" fill="hold"/>
                                        <p:tgtEl>
                                          <p:spTgt spid="38"/>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40"/>
                                        </p:tgtEl>
                                        <p:attrNameLst>
                                          <p:attrName>style.visibility</p:attrName>
                                        </p:attrNameLst>
                                      </p:cBhvr>
                                      <p:to>
                                        <p:strVal val="visible"/>
                                      </p:to>
                                    </p:set>
                                    <p:anim calcmode="lin" valueType="num">
                                      <p:cBhvr additive="base">
                                        <p:cTn id="174" dur="3000" fill="hold"/>
                                        <p:tgtEl>
                                          <p:spTgt spid="40"/>
                                        </p:tgtEl>
                                        <p:attrNameLst>
                                          <p:attrName>ppt_x</p:attrName>
                                        </p:attrNameLst>
                                      </p:cBhvr>
                                      <p:tavLst>
                                        <p:tav tm="0">
                                          <p:val>
                                            <p:strVal val="1+#ppt_w/2"/>
                                          </p:val>
                                        </p:tav>
                                        <p:tav tm="100000">
                                          <p:val>
                                            <p:strVal val="#ppt_x"/>
                                          </p:val>
                                        </p:tav>
                                      </p:tavLst>
                                    </p:anim>
                                    <p:anim calcmode="lin" valueType="num">
                                      <p:cBhvr additive="base">
                                        <p:cTn id="175" dur="3000" fill="hold"/>
                                        <p:tgtEl>
                                          <p:spTgt spid="40"/>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 calcmode="lin" valueType="num">
                                      <p:cBhvr additive="base">
                                        <p:cTn id="178" dur="3000" fill="hold"/>
                                        <p:tgtEl>
                                          <p:spTgt spid="42"/>
                                        </p:tgtEl>
                                        <p:attrNameLst>
                                          <p:attrName>ppt_x</p:attrName>
                                        </p:attrNameLst>
                                      </p:cBhvr>
                                      <p:tavLst>
                                        <p:tav tm="0">
                                          <p:val>
                                            <p:strVal val="1+#ppt_w/2"/>
                                          </p:val>
                                        </p:tav>
                                        <p:tav tm="100000">
                                          <p:val>
                                            <p:strVal val="#ppt_x"/>
                                          </p:val>
                                        </p:tav>
                                      </p:tavLst>
                                    </p:anim>
                                    <p:anim calcmode="lin" valueType="num">
                                      <p:cBhvr additive="base">
                                        <p:cTn id="179" dur="3000" fill="hold"/>
                                        <p:tgtEl>
                                          <p:spTgt spid="42"/>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4"/>
                                        </p:tgtEl>
                                        <p:attrNameLst>
                                          <p:attrName>style.visibility</p:attrName>
                                        </p:attrNameLst>
                                      </p:cBhvr>
                                      <p:to>
                                        <p:strVal val="visible"/>
                                      </p:to>
                                    </p:set>
                                    <p:anim calcmode="lin" valueType="num">
                                      <p:cBhvr additive="base">
                                        <p:cTn id="182" dur="3000" fill="hold"/>
                                        <p:tgtEl>
                                          <p:spTgt spid="44"/>
                                        </p:tgtEl>
                                        <p:attrNameLst>
                                          <p:attrName>ppt_x</p:attrName>
                                        </p:attrNameLst>
                                      </p:cBhvr>
                                      <p:tavLst>
                                        <p:tav tm="0">
                                          <p:val>
                                            <p:strVal val="1+#ppt_w/2"/>
                                          </p:val>
                                        </p:tav>
                                        <p:tav tm="100000">
                                          <p:val>
                                            <p:strVal val="#ppt_x"/>
                                          </p:val>
                                        </p:tav>
                                      </p:tavLst>
                                    </p:anim>
                                    <p:anim calcmode="lin" valueType="num">
                                      <p:cBhvr additive="base">
                                        <p:cTn id="183" dur="3000" fill="hold"/>
                                        <p:tgtEl>
                                          <p:spTgt spid="44"/>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6"/>
                                        </p:tgtEl>
                                        <p:attrNameLst>
                                          <p:attrName>style.visibility</p:attrName>
                                        </p:attrNameLst>
                                      </p:cBhvr>
                                      <p:to>
                                        <p:strVal val="visible"/>
                                      </p:to>
                                    </p:set>
                                    <p:anim calcmode="lin" valueType="num">
                                      <p:cBhvr additive="base">
                                        <p:cTn id="186" dur="3000" fill="hold"/>
                                        <p:tgtEl>
                                          <p:spTgt spid="46"/>
                                        </p:tgtEl>
                                        <p:attrNameLst>
                                          <p:attrName>ppt_x</p:attrName>
                                        </p:attrNameLst>
                                      </p:cBhvr>
                                      <p:tavLst>
                                        <p:tav tm="0">
                                          <p:val>
                                            <p:strVal val="1+#ppt_w/2"/>
                                          </p:val>
                                        </p:tav>
                                        <p:tav tm="100000">
                                          <p:val>
                                            <p:strVal val="#ppt_x"/>
                                          </p:val>
                                        </p:tav>
                                      </p:tavLst>
                                    </p:anim>
                                    <p:anim calcmode="lin" valueType="num">
                                      <p:cBhvr additive="base">
                                        <p:cTn id="187" dur="3000" fill="hold"/>
                                        <p:tgtEl>
                                          <p:spTgt spid="46"/>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1+#ppt_w/2"/>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6" fill="hold" grpId="0" nodeType="withEffect">
                                  <p:stCondLst>
                                    <p:cond delay="0"/>
                                  </p:stCondLst>
                                  <p:childTnLst>
                                    <p:set>
                                      <p:cBhvr>
                                        <p:cTn id="193" dur="1" fill="hold">
                                          <p:stCondLst>
                                            <p:cond delay="0"/>
                                          </p:stCondLst>
                                        </p:cTn>
                                        <p:tgtEl>
                                          <p:spTgt spid="50"/>
                                        </p:tgtEl>
                                        <p:attrNameLst>
                                          <p:attrName>style.visibility</p:attrName>
                                        </p:attrNameLst>
                                      </p:cBhvr>
                                      <p:to>
                                        <p:strVal val="visible"/>
                                      </p:to>
                                    </p:set>
                                    <p:anim calcmode="lin" valueType="num">
                                      <p:cBhvr additive="base">
                                        <p:cTn id="194" dur="3000" fill="hold"/>
                                        <p:tgtEl>
                                          <p:spTgt spid="50"/>
                                        </p:tgtEl>
                                        <p:attrNameLst>
                                          <p:attrName>ppt_x</p:attrName>
                                        </p:attrNameLst>
                                      </p:cBhvr>
                                      <p:tavLst>
                                        <p:tav tm="0">
                                          <p:val>
                                            <p:strVal val="1+#ppt_w/2"/>
                                          </p:val>
                                        </p:tav>
                                        <p:tav tm="100000">
                                          <p:val>
                                            <p:strVal val="#ppt_x"/>
                                          </p:val>
                                        </p:tav>
                                      </p:tavLst>
                                    </p:anim>
                                    <p:anim calcmode="lin" valueType="num">
                                      <p:cBhvr additive="base">
                                        <p:cTn id="195" dur="3000" fill="hold"/>
                                        <p:tgtEl>
                                          <p:spTgt spid="50"/>
                                        </p:tgtEl>
                                        <p:attrNameLst>
                                          <p:attrName>ppt_y</p:attrName>
                                        </p:attrNameLst>
                                      </p:cBhvr>
                                      <p:tavLst>
                                        <p:tav tm="0">
                                          <p:val>
                                            <p:strVal val="1+#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3000" fill="hold"/>
                                        <p:tgtEl>
                                          <p:spTgt spid="52"/>
                                        </p:tgtEl>
                                        <p:attrNameLst>
                                          <p:attrName>ppt_x</p:attrName>
                                        </p:attrNameLst>
                                      </p:cBhvr>
                                      <p:tavLst>
                                        <p:tav tm="0">
                                          <p:val>
                                            <p:strVal val="1+#ppt_w/2"/>
                                          </p:val>
                                        </p:tav>
                                        <p:tav tm="100000">
                                          <p:val>
                                            <p:strVal val="#ppt_x"/>
                                          </p:val>
                                        </p:tav>
                                      </p:tavLst>
                                    </p:anim>
                                    <p:anim calcmode="lin" valueType="num">
                                      <p:cBhvr additive="base">
                                        <p:cTn id="199" dur="3000" fill="hold"/>
                                        <p:tgtEl>
                                          <p:spTgt spid="52"/>
                                        </p:tgtEl>
                                        <p:attrNameLst>
                                          <p:attrName>ppt_y</p:attrName>
                                        </p:attrNameLst>
                                      </p:cBhvr>
                                      <p:tavLst>
                                        <p:tav tm="0">
                                          <p:val>
                                            <p:strVal val="1+#ppt_h/2"/>
                                          </p:val>
                                        </p:tav>
                                        <p:tav tm="100000">
                                          <p:val>
                                            <p:strVal val="#ppt_y"/>
                                          </p:val>
                                        </p:tav>
                                      </p:tavLst>
                                    </p:anim>
                                  </p:childTnLst>
                                </p:cTn>
                              </p:par>
                            </p:childTnLst>
                          </p:cTn>
                        </p:par>
                        <p:par>
                          <p:cTn id="200" fill="hold">
                            <p:stCondLst>
                              <p:cond delay="3000"/>
                            </p:stCondLst>
                            <p:childTnLst>
                              <p:par>
                                <p:cTn id="201" presetID="2" presetClass="exit" presetSubtype="4" fill="hold" grpId="1"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ppt_x"/>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ppt_x"/>
                                          </p:val>
                                        </p:tav>
                                      </p:tavLst>
                                    </p:anim>
                                    <p:anim calcmode="lin" valueType="num">
                                      <p:cBhvr additive="base">
                                        <p:cTn id="207" dur="3000"/>
                                        <p:tgtEl>
                                          <p:spTgt spid="6"/>
                                        </p:tgtEl>
                                        <p:attrNameLst>
                                          <p:attrName>ppt_y</p:attrName>
                                        </p:attrNameLst>
                                      </p:cBhvr>
                                      <p:tavLst>
                                        <p:tav tm="0">
                                          <p:val>
                                            <p:strVal val="ppt_y"/>
                                          </p:val>
                                        </p:tav>
                                        <p:tav tm="100000">
                                          <p:val>
                                            <p:strVal val="1+ppt_h/2"/>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ppt_x"/>
                                          </p:val>
                                        </p:tav>
                                      </p:tavLst>
                                    </p:anim>
                                    <p:anim calcmode="lin" valueType="num">
                                      <p:cBhvr additive="base">
                                        <p:cTn id="211" dur="3000"/>
                                        <p:tgtEl>
                                          <p:spTgt spid="7"/>
                                        </p:tgtEl>
                                        <p:attrNameLst>
                                          <p:attrName>ppt_y</p:attrName>
                                        </p:attrNameLst>
                                      </p:cBhvr>
                                      <p:tavLst>
                                        <p:tav tm="0">
                                          <p:val>
                                            <p:strVal val="ppt_y"/>
                                          </p:val>
                                        </p:tav>
                                        <p:tav tm="100000">
                                          <p:val>
                                            <p:strVal val="1+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ppt_x"/>
                                          </p:val>
                                        </p:tav>
                                      </p:tavLst>
                                    </p:anim>
                                    <p:anim calcmode="lin" valueType="num">
                                      <p:cBhvr additive="base">
                                        <p:cTn id="215" dur="3000"/>
                                        <p:tgtEl>
                                          <p:spTgt spid="8"/>
                                        </p:tgtEl>
                                        <p:attrNameLst>
                                          <p:attrName>ppt_y</p:attrName>
                                        </p:attrNameLst>
                                      </p:cBhvr>
                                      <p:tavLst>
                                        <p:tav tm="0">
                                          <p:val>
                                            <p:strVal val="ppt_y"/>
                                          </p:val>
                                        </p:tav>
                                        <p:tav tm="100000">
                                          <p:val>
                                            <p:strVal val="1+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9"/>
                                        </p:tgtEl>
                                        <p:attrNameLst>
                                          <p:attrName>ppt_x</p:attrName>
                                        </p:attrNameLst>
                                      </p:cBhvr>
                                      <p:tavLst>
                                        <p:tav tm="0">
                                          <p:val>
                                            <p:strVal val="ppt_x"/>
                                          </p:val>
                                        </p:tav>
                                        <p:tav tm="100000">
                                          <p:val>
                                            <p:strVal val="ppt_x"/>
                                          </p:val>
                                        </p:tav>
                                      </p:tavLst>
                                    </p:anim>
                                    <p:anim calcmode="lin" valueType="num">
                                      <p:cBhvr additive="base">
                                        <p:cTn id="219" dur="3000"/>
                                        <p:tgtEl>
                                          <p:spTgt spid="9"/>
                                        </p:tgtEl>
                                        <p:attrNameLst>
                                          <p:attrName>ppt_y</p:attrName>
                                        </p:attrNameLst>
                                      </p:cBhvr>
                                      <p:tavLst>
                                        <p:tav tm="0">
                                          <p:val>
                                            <p:strVal val="ppt_y"/>
                                          </p:val>
                                        </p:tav>
                                        <p:tav tm="100000">
                                          <p:val>
                                            <p:strVal val="1+ppt_h/2"/>
                                          </p:val>
                                        </p:tav>
                                      </p:tavLst>
                                    </p:anim>
                                    <p:set>
                                      <p:cBhvr>
                                        <p:cTn id="220" dur="1" fill="hold">
                                          <p:stCondLst>
                                            <p:cond delay="2999"/>
                                          </p:stCondLst>
                                        </p:cTn>
                                        <p:tgtEl>
                                          <p:spTgt spid="9"/>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ppt_x"/>
                                          </p:val>
                                        </p:tav>
                                      </p:tavLst>
                                    </p:anim>
                                    <p:anim calcmode="lin" valueType="num">
                                      <p:cBhvr additive="base">
                                        <p:cTn id="223" dur="3000"/>
                                        <p:tgtEl>
                                          <p:spTgt spid="10"/>
                                        </p:tgtEl>
                                        <p:attrNameLst>
                                          <p:attrName>ppt_y</p:attrName>
                                        </p:attrNameLst>
                                      </p:cBhvr>
                                      <p:tavLst>
                                        <p:tav tm="0">
                                          <p:val>
                                            <p:strVal val="ppt_y"/>
                                          </p:val>
                                        </p:tav>
                                        <p:tav tm="100000">
                                          <p:val>
                                            <p:strVal val="1+ppt_h/2"/>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11"/>
                                        </p:tgtEl>
                                        <p:attrNameLst>
                                          <p:attrName>ppt_x</p:attrName>
                                        </p:attrNameLst>
                                      </p:cBhvr>
                                      <p:tavLst>
                                        <p:tav tm="0">
                                          <p:val>
                                            <p:strVal val="ppt_x"/>
                                          </p:val>
                                        </p:tav>
                                        <p:tav tm="100000">
                                          <p:val>
                                            <p:strVal val="ppt_x"/>
                                          </p:val>
                                        </p:tav>
                                      </p:tavLst>
                                    </p:anim>
                                    <p:anim calcmode="lin" valueType="num">
                                      <p:cBhvr additive="base">
                                        <p:cTn id="227" dur="3000"/>
                                        <p:tgtEl>
                                          <p:spTgt spid="11"/>
                                        </p:tgtEl>
                                        <p:attrNameLst>
                                          <p:attrName>ppt_y</p:attrName>
                                        </p:attrNameLst>
                                      </p:cBhvr>
                                      <p:tavLst>
                                        <p:tav tm="0">
                                          <p:val>
                                            <p:strVal val="ppt_y"/>
                                          </p:val>
                                        </p:tav>
                                        <p:tav tm="100000">
                                          <p:val>
                                            <p:strVal val="1+ppt_h/2"/>
                                          </p:val>
                                        </p:tav>
                                      </p:tavLst>
                                    </p:anim>
                                    <p:set>
                                      <p:cBhvr>
                                        <p:cTn id="228" dur="1" fill="hold">
                                          <p:stCondLst>
                                            <p:cond delay="2999"/>
                                          </p:stCondLst>
                                        </p:cTn>
                                        <p:tgtEl>
                                          <p:spTgt spid="11"/>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12"/>
                                        </p:tgtEl>
                                        <p:attrNameLst>
                                          <p:attrName>ppt_x</p:attrName>
                                        </p:attrNameLst>
                                      </p:cBhvr>
                                      <p:tavLst>
                                        <p:tav tm="0">
                                          <p:val>
                                            <p:strVal val="ppt_x"/>
                                          </p:val>
                                        </p:tav>
                                        <p:tav tm="100000">
                                          <p:val>
                                            <p:strVal val="ppt_x"/>
                                          </p:val>
                                        </p:tav>
                                      </p:tavLst>
                                    </p:anim>
                                    <p:anim calcmode="lin" valueType="num">
                                      <p:cBhvr additive="base">
                                        <p:cTn id="231" dur="3000"/>
                                        <p:tgtEl>
                                          <p:spTgt spid="12"/>
                                        </p:tgtEl>
                                        <p:attrNameLst>
                                          <p:attrName>ppt_y</p:attrName>
                                        </p:attrNameLst>
                                      </p:cBhvr>
                                      <p:tavLst>
                                        <p:tav tm="0">
                                          <p:val>
                                            <p:strVal val="ppt_y"/>
                                          </p:val>
                                        </p:tav>
                                        <p:tav tm="100000">
                                          <p:val>
                                            <p:strVal val="1+ppt_h/2"/>
                                          </p:val>
                                        </p:tav>
                                      </p:tavLst>
                                    </p:anim>
                                    <p:set>
                                      <p:cBhvr>
                                        <p:cTn id="232" dur="1" fill="hold">
                                          <p:stCondLst>
                                            <p:cond delay="2999"/>
                                          </p:stCondLst>
                                        </p:cTn>
                                        <p:tgtEl>
                                          <p:spTgt spid="12"/>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ppt_x"/>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14"/>
                                        </p:tgtEl>
                                        <p:attrNameLst>
                                          <p:attrName>ppt_x</p:attrName>
                                        </p:attrNameLst>
                                      </p:cBhvr>
                                      <p:tavLst>
                                        <p:tav tm="0">
                                          <p:val>
                                            <p:strVal val="ppt_x"/>
                                          </p:val>
                                        </p:tav>
                                        <p:tav tm="100000">
                                          <p:val>
                                            <p:strVal val="ppt_x"/>
                                          </p:val>
                                        </p:tav>
                                      </p:tavLst>
                                    </p:anim>
                                    <p:anim calcmode="lin" valueType="num">
                                      <p:cBhvr additive="base">
                                        <p:cTn id="239" dur="3000"/>
                                        <p:tgtEl>
                                          <p:spTgt spid="14"/>
                                        </p:tgtEl>
                                        <p:attrNameLst>
                                          <p:attrName>ppt_y</p:attrName>
                                        </p:attrNameLst>
                                      </p:cBhvr>
                                      <p:tavLst>
                                        <p:tav tm="0">
                                          <p:val>
                                            <p:strVal val="ppt_y"/>
                                          </p:val>
                                        </p:tav>
                                        <p:tav tm="100000">
                                          <p:val>
                                            <p:strVal val="1+ppt_h/2"/>
                                          </p:val>
                                        </p:tav>
                                      </p:tavLst>
                                    </p:anim>
                                    <p:set>
                                      <p:cBhvr>
                                        <p:cTn id="240" dur="1" fill="hold">
                                          <p:stCondLst>
                                            <p:cond delay="2999"/>
                                          </p:stCondLst>
                                        </p:cTn>
                                        <p:tgtEl>
                                          <p:spTgt spid="14"/>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15"/>
                                        </p:tgtEl>
                                        <p:attrNameLst>
                                          <p:attrName>ppt_x</p:attrName>
                                        </p:attrNameLst>
                                      </p:cBhvr>
                                      <p:tavLst>
                                        <p:tav tm="0">
                                          <p:val>
                                            <p:strVal val="ppt_x"/>
                                          </p:val>
                                        </p:tav>
                                        <p:tav tm="100000">
                                          <p:val>
                                            <p:strVal val="ppt_x"/>
                                          </p:val>
                                        </p:tav>
                                      </p:tavLst>
                                    </p:anim>
                                    <p:anim calcmode="lin" valueType="num">
                                      <p:cBhvr additive="base">
                                        <p:cTn id="243" dur="3000"/>
                                        <p:tgtEl>
                                          <p:spTgt spid="15"/>
                                        </p:tgtEl>
                                        <p:attrNameLst>
                                          <p:attrName>ppt_y</p:attrName>
                                        </p:attrNameLst>
                                      </p:cBhvr>
                                      <p:tavLst>
                                        <p:tav tm="0">
                                          <p:val>
                                            <p:strVal val="ppt_y"/>
                                          </p:val>
                                        </p:tav>
                                        <p:tav tm="100000">
                                          <p:val>
                                            <p:strVal val="1+ppt_h/2"/>
                                          </p:val>
                                        </p:tav>
                                      </p:tavLst>
                                    </p:anim>
                                    <p:set>
                                      <p:cBhvr>
                                        <p:cTn id="244" dur="1" fill="hold">
                                          <p:stCondLst>
                                            <p:cond delay="2999"/>
                                          </p:stCondLst>
                                        </p:cTn>
                                        <p:tgtEl>
                                          <p:spTgt spid="15"/>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16"/>
                                        </p:tgtEl>
                                        <p:attrNameLst>
                                          <p:attrName>ppt_x</p:attrName>
                                        </p:attrNameLst>
                                      </p:cBhvr>
                                      <p:tavLst>
                                        <p:tav tm="0">
                                          <p:val>
                                            <p:strVal val="ppt_x"/>
                                          </p:val>
                                        </p:tav>
                                        <p:tav tm="100000">
                                          <p:val>
                                            <p:strVal val="ppt_x"/>
                                          </p:val>
                                        </p:tav>
                                      </p:tavLst>
                                    </p:anim>
                                    <p:anim calcmode="lin" valueType="num">
                                      <p:cBhvr additive="base">
                                        <p:cTn id="247" dur="3000"/>
                                        <p:tgtEl>
                                          <p:spTgt spid="16"/>
                                        </p:tgtEl>
                                        <p:attrNameLst>
                                          <p:attrName>ppt_y</p:attrName>
                                        </p:attrNameLst>
                                      </p:cBhvr>
                                      <p:tavLst>
                                        <p:tav tm="0">
                                          <p:val>
                                            <p:strVal val="ppt_y"/>
                                          </p:val>
                                        </p:tav>
                                        <p:tav tm="100000">
                                          <p:val>
                                            <p:strVal val="1+ppt_h/2"/>
                                          </p:val>
                                        </p:tav>
                                      </p:tavLst>
                                    </p:anim>
                                    <p:set>
                                      <p:cBhvr>
                                        <p:cTn id="248" dur="1" fill="hold">
                                          <p:stCondLst>
                                            <p:cond delay="2999"/>
                                          </p:stCondLst>
                                        </p:cTn>
                                        <p:tgtEl>
                                          <p:spTgt spid="16"/>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17"/>
                                        </p:tgtEl>
                                        <p:attrNameLst>
                                          <p:attrName>ppt_x</p:attrName>
                                        </p:attrNameLst>
                                      </p:cBhvr>
                                      <p:tavLst>
                                        <p:tav tm="0">
                                          <p:val>
                                            <p:strVal val="ppt_x"/>
                                          </p:val>
                                        </p:tav>
                                        <p:tav tm="100000">
                                          <p:val>
                                            <p:strVal val="ppt_x"/>
                                          </p:val>
                                        </p:tav>
                                      </p:tavLst>
                                    </p:anim>
                                    <p:anim calcmode="lin" valueType="num">
                                      <p:cBhvr additive="base">
                                        <p:cTn id="251" dur="3000"/>
                                        <p:tgtEl>
                                          <p:spTgt spid="17"/>
                                        </p:tgtEl>
                                        <p:attrNameLst>
                                          <p:attrName>ppt_y</p:attrName>
                                        </p:attrNameLst>
                                      </p:cBhvr>
                                      <p:tavLst>
                                        <p:tav tm="0">
                                          <p:val>
                                            <p:strVal val="ppt_y"/>
                                          </p:val>
                                        </p:tav>
                                        <p:tav tm="100000">
                                          <p:val>
                                            <p:strVal val="1+ppt_h/2"/>
                                          </p:val>
                                        </p:tav>
                                      </p:tavLst>
                                    </p:anim>
                                    <p:set>
                                      <p:cBhvr>
                                        <p:cTn id="252" dur="1" fill="hold">
                                          <p:stCondLst>
                                            <p:cond delay="2999"/>
                                          </p:stCondLst>
                                        </p:cTn>
                                        <p:tgtEl>
                                          <p:spTgt spid="17"/>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ppt_x"/>
                                          </p:val>
                                        </p:tav>
                                      </p:tavLst>
                                    </p:anim>
                                    <p:anim calcmode="lin" valueType="num">
                                      <p:cBhvr additive="base">
                                        <p:cTn id="255" dur="3000"/>
                                        <p:tgtEl>
                                          <p:spTgt spid="18"/>
                                        </p:tgtEl>
                                        <p:attrNameLst>
                                          <p:attrName>ppt_y</p:attrName>
                                        </p:attrNameLst>
                                      </p:cBhvr>
                                      <p:tavLst>
                                        <p:tav tm="0">
                                          <p:val>
                                            <p:strVal val="ppt_y"/>
                                          </p:val>
                                        </p:tav>
                                        <p:tav tm="100000">
                                          <p:val>
                                            <p:strVal val="1+ppt_h/2"/>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ppt_x"/>
                                          </p:val>
                                        </p:tav>
                                      </p:tavLst>
                                    </p:anim>
                                    <p:anim calcmode="lin" valueType="num">
                                      <p:cBhvr additive="base">
                                        <p:cTn id="259" dur="3000"/>
                                        <p:tgtEl>
                                          <p:spTgt spid="19"/>
                                        </p:tgtEl>
                                        <p:attrNameLst>
                                          <p:attrName>ppt_y</p:attrName>
                                        </p:attrNameLst>
                                      </p:cBhvr>
                                      <p:tavLst>
                                        <p:tav tm="0">
                                          <p:val>
                                            <p:strVal val="ppt_y"/>
                                          </p:val>
                                        </p:tav>
                                        <p:tav tm="100000">
                                          <p:val>
                                            <p:strVal val="1+ppt_h/2"/>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1+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4" fill="hold" grpId="1" nodeType="withEffect">
                                  <p:stCondLst>
                                    <p:cond delay="0"/>
                                  </p:stCondLst>
                                  <p:childTnLst>
                                    <p:anim calcmode="lin" valueType="num">
                                      <p:cBhvr additive="base">
                                        <p:cTn id="266" dur="3000"/>
                                        <p:tgtEl>
                                          <p:spTgt spid="21"/>
                                        </p:tgtEl>
                                        <p:attrNameLst>
                                          <p:attrName>ppt_x</p:attrName>
                                        </p:attrNameLst>
                                      </p:cBhvr>
                                      <p:tavLst>
                                        <p:tav tm="0">
                                          <p:val>
                                            <p:strVal val="ppt_x"/>
                                          </p:val>
                                        </p:tav>
                                        <p:tav tm="100000">
                                          <p:val>
                                            <p:strVal val="ppt_x"/>
                                          </p:val>
                                        </p:tav>
                                      </p:tavLst>
                                    </p:anim>
                                    <p:anim calcmode="lin" valueType="num">
                                      <p:cBhvr additive="base">
                                        <p:cTn id="267" dur="3000"/>
                                        <p:tgtEl>
                                          <p:spTgt spid="21"/>
                                        </p:tgtEl>
                                        <p:attrNameLst>
                                          <p:attrName>ppt_y</p:attrName>
                                        </p:attrNameLst>
                                      </p:cBhvr>
                                      <p:tavLst>
                                        <p:tav tm="0">
                                          <p:val>
                                            <p:strVal val="ppt_y"/>
                                          </p:val>
                                        </p:tav>
                                        <p:tav tm="100000">
                                          <p:val>
                                            <p:strVal val="1+ppt_h/2"/>
                                          </p:val>
                                        </p:tav>
                                      </p:tavLst>
                                    </p:anim>
                                    <p:set>
                                      <p:cBhvr>
                                        <p:cTn id="268" dur="1" fill="hold">
                                          <p:stCondLst>
                                            <p:cond delay="2999"/>
                                          </p:stCondLst>
                                        </p:cTn>
                                        <p:tgtEl>
                                          <p:spTgt spid="21"/>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22"/>
                                        </p:tgtEl>
                                        <p:attrNameLst>
                                          <p:attrName>ppt_x</p:attrName>
                                        </p:attrNameLst>
                                      </p:cBhvr>
                                      <p:tavLst>
                                        <p:tav tm="0">
                                          <p:val>
                                            <p:strVal val="ppt_x"/>
                                          </p:val>
                                        </p:tav>
                                        <p:tav tm="100000">
                                          <p:val>
                                            <p:strVal val="ppt_x"/>
                                          </p:val>
                                        </p:tav>
                                      </p:tavLst>
                                    </p:anim>
                                    <p:anim calcmode="lin" valueType="num">
                                      <p:cBhvr additive="base">
                                        <p:cTn id="271" dur="3000"/>
                                        <p:tgtEl>
                                          <p:spTgt spid="22"/>
                                        </p:tgtEl>
                                        <p:attrNameLst>
                                          <p:attrName>ppt_y</p:attrName>
                                        </p:attrNameLst>
                                      </p:cBhvr>
                                      <p:tavLst>
                                        <p:tav tm="0">
                                          <p:val>
                                            <p:strVal val="ppt_y"/>
                                          </p:val>
                                        </p:tav>
                                        <p:tav tm="100000">
                                          <p:val>
                                            <p:strVal val="1+ppt_h/2"/>
                                          </p:val>
                                        </p:tav>
                                      </p:tavLst>
                                    </p:anim>
                                    <p:set>
                                      <p:cBhvr>
                                        <p:cTn id="272" dur="1" fill="hold">
                                          <p:stCondLst>
                                            <p:cond delay="2999"/>
                                          </p:stCondLst>
                                        </p:cTn>
                                        <p:tgtEl>
                                          <p:spTgt spid="22"/>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23"/>
                                        </p:tgtEl>
                                        <p:attrNameLst>
                                          <p:attrName>ppt_x</p:attrName>
                                        </p:attrNameLst>
                                      </p:cBhvr>
                                      <p:tavLst>
                                        <p:tav tm="0">
                                          <p:val>
                                            <p:strVal val="ppt_x"/>
                                          </p:val>
                                        </p:tav>
                                        <p:tav tm="100000">
                                          <p:val>
                                            <p:strVal val="ppt_x"/>
                                          </p:val>
                                        </p:tav>
                                      </p:tavLst>
                                    </p:anim>
                                    <p:anim calcmode="lin" valueType="num">
                                      <p:cBhvr additive="base">
                                        <p:cTn id="275" dur="3000"/>
                                        <p:tgtEl>
                                          <p:spTgt spid="23"/>
                                        </p:tgtEl>
                                        <p:attrNameLst>
                                          <p:attrName>ppt_y</p:attrName>
                                        </p:attrNameLst>
                                      </p:cBhvr>
                                      <p:tavLst>
                                        <p:tav tm="0">
                                          <p:val>
                                            <p:strVal val="ppt_y"/>
                                          </p:val>
                                        </p:tav>
                                        <p:tav tm="100000">
                                          <p:val>
                                            <p:strVal val="1+ppt_h/2"/>
                                          </p:val>
                                        </p:tav>
                                      </p:tavLst>
                                    </p:anim>
                                    <p:set>
                                      <p:cBhvr>
                                        <p:cTn id="276" dur="1" fill="hold">
                                          <p:stCondLst>
                                            <p:cond delay="2999"/>
                                          </p:stCondLst>
                                        </p:cTn>
                                        <p:tgtEl>
                                          <p:spTgt spid="23"/>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24"/>
                                        </p:tgtEl>
                                        <p:attrNameLst>
                                          <p:attrName>ppt_x</p:attrName>
                                        </p:attrNameLst>
                                      </p:cBhvr>
                                      <p:tavLst>
                                        <p:tav tm="0">
                                          <p:val>
                                            <p:strVal val="ppt_x"/>
                                          </p:val>
                                        </p:tav>
                                        <p:tav tm="100000">
                                          <p:val>
                                            <p:strVal val="ppt_x"/>
                                          </p:val>
                                        </p:tav>
                                      </p:tavLst>
                                    </p:anim>
                                    <p:anim calcmode="lin" valueType="num">
                                      <p:cBhvr additive="base">
                                        <p:cTn id="279" dur="3000"/>
                                        <p:tgtEl>
                                          <p:spTgt spid="24"/>
                                        </p:tgtEl>
                                        <p:attrNameLst>
                                          <p:attrName>ppt_y</p:attrName>
                                        </p:attrNameLst>
                                      </p:cBhvr>
                                      <p:tavLst>
                                        <p:tav tm="0">
                                          <p:val>
                                            <p:strVal val="ppt_y"/>
                                          </p:val>
                                        </p:tav>
                                        <p:tav tm="100000">
                                          <p:val>
                                            <p:strVal val="1+ppt_h/2"/>
                                          </p:val>
                                        </p:tav>
                                      </p:tavLst>
                                    </p:anim>
                                    <p:set>
                                      <p:cBhvr>
                                        <p:cTn id="280" dur="1" fill="hold">
                                          <p:stCondLst>
                                            <p:cond delay="2999"/>
                                          </p:stCondLst>
                                        </p:cTn>
                                        <p:tgtEl>
                                          <p:spTgt spid="24"/>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25"/>
                                        </p:tgtEl>
                                        <p:attrNameLst>
                                          <p:attrName>ppt_x</p:attrName>
                                        </p:attrNameLst>
                                      </p:cBhvr>
                                      <p:tavLst>
                                        <p:tav tm="0">
                                          <p:val>
                                            <p:strVal val="ppt_x"/>
                                          </p:val>
                                        </p:tav>
                                        <p:tav tm="100000">
                                          <p:val>
                                            <p:strVal val="ppt_x"/>
                                          </p:val>
                                        </p:tav>
                                      </p:tavLst>
                                    </p:anim>
                                    <p:anim calcmode="lin" valueType="num">
                                      <p:cBhvr additive="base">
                                        <p:cTn id="283" dur="3000"/>
                                        <p:tgtEl>
                                          <p:spTgt spid="25"/>
                                        </p:tgtEl>
                                        <p:attrNameLst>
                                          <p:attrName>ppt_y</p:attrName>
                                        </p:attrNameLst>
                                      </p:cBhvr>
                                      <p:tavLst>
                                        <p:tav tm="0">
                                          <p:val>
                                            <p:strVal val="ppt_y"/>
                                          </p:val>
                                        </p:tav>
                                        <p:tav tm="100000">
                                          <p:val>
                                            <p:strVal val="1+ppt_h/2"/>
                                          </p:val>
                                        </p:tav>
                                      </p:tavLst>
                                    </p:anim>
                                    <p:set>
                                      <p:cBhvr>
                                        <p:cTn id="284" dur="1" fill="hold">
                                          <p:stCondLst>
                                            <p:cond delay="2999"/>
                                          </p:stCondLst>
                                        </p:cTn>
                                        <p:tgtEl>
                                          <p:spTgt spid="25"/>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26"/>
                                        </p:tgtEl>
                                        <p:attrNameLst>
                                          <p:attrName>ppt_x</p:attrName>
                                        </p:attrNameLst>
                                      </p:cBhvr>
                                      <p:tavLst>
                                        <p:tav tm="0">
                                          <p:val>
                                            <p:strVal val="ppt_x"/>
                                          </p:val>
                                        </p:tav>
                                        <p:tav tm="100000">
                                          <p:val>
                                            <p:strVal val="ppt_x"/>
                                          </p:val>
                                        </p:tav>
                                      </p:tavLst>
                                    </p:anim>
                                    <p:anim calcmode="lin" valueType="num">
                                      <p:cBhvr additive="base">
                                        <p:cTn id="287" dur="3000"/>
                                        <p:tgtEl>
                                          <p:spTgt spid="26"/>
                                        </p:tgtEl>
                                        <p:attrNameLst>
                                          <p:attrName>ppt_y</p:attrName>
                                        </p:attrNameLst>
                                      </p:cBhvr>
                                      <p:tavLst>
                                        <p:tav tm="0">
                                          <p:val>
                                            <p:strVal val="ppt_y"/>
                                          </p:val>
                                        </p:tav>
                                        <p:tav tm="100000">
                                          <p:val>
                                            <p:strVal val="1+ppt_h/2"/>
                                          </p:val>
                                        </p:tav>
                                      </p:tavLst>
                                    </p:anim>
                                    <p:set>
                                      <p:cBhvr>
                                        <p:cTn id="288" dur="1" fill="hold">
                                          <p:stCondLst>
                                            <p:cond delay="2999"/>
                                          </p:stCondLst>
                                        </p:cTn>
                                        <p:tgtEl>
                                          <p:spTgt spid="26"/>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27"/>
                                        </p:tgtEl>
                                        <p:attrNameLst>
                                          <p:attrName>ppt_x</p:attrName>
                                        </p:attrNameLst>
                                      </p:cBhvr>
                                      <p:tavLst>
                                        <p:tav tm="0">
                                          <p:val>
                                            <p:strVal val="ppt_x"/>
                                          </p:val>
                                        </p:tav>
                                        <p:tav tm="100000">
                                          <p:val>
                                            <p:strVal val="ppt_x"/>
                                          </p:val>
                                        </p:tav>
                                      </p:tavLst>
                                    </p:anim>
                                    <p:anim calcmode="lin" valueType="num">
                                      <p:cBhvr additive="base">
                                        <p:cTn id="291" dur="3000"/>
                                        <p:tgtEl>
                                          <p:spTgt spid="27"/>
                                        </p:tgtEl>
                                        <p:attrNameLst>
                                          <p:attrName>ppt_y</p:attrName>
                                        </p:attrNameLst>
                                      </p:cBhvr>
                                      <p:tavLst>
                                        <p:tav tm="0">
                                          <p:val>
                                            <p:strVal val="ppt_y"/>
                                          </p:val>
                                        </p:tav>
                                        <p:tav tm="100000">
                                          <p:val>
                                            <p:strVal val="1+ppt_h/2"/>
                                          </p:val>
                                        </p:tav>
                                      </p:tavLst>
                                    </p:anim>
                                    <p:set>
                                      <p:cBhvr>
                                        <p:cTn id="292" dur="1" fill="hold">
                                          <p:stCondLst>
                                            <p:cond delay="2999"/>
                                          </p:stCondLst>
                                        </p:cTn>
                                        <p:tgtEl>
                                          <p:spTgt spid="27"/>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28"/>
                                        </p:tgtEl>
                                        <p:attrNameLst>
                                          <p:attrName>ppt_x</p:attrName>
                                        </p:attrNameLst>
                                      </p:cBhvr>
                                      <p:tavLst>
                                        <p:tav tm="0">
                                          <p:val>
                                            <p:strVal val="ppt_x"/>
                                          </p:val>
                                        </p:tav>
                                        <p:tav tm="100000">
                                          <p:val>
                                            <p:strVal val="ppt_x"/>
                                          </p:val>
                                        </p:tav>
                                      </p:tavLst>
                                    </p:anim>
                                    <p:anim calcmode="lin" valueType="num">
                                      <p:cBhvr additive="base">
                                        <p:cTn id="295" dur="3000"/>
                                        <p:tgtEl>
                                          <p:spTgt spid="28"/>
                                        </p:tgtEl>
                                        <p:attrNameLst>
                                          <p:attrName>ppt_y</p:attrName>
                                        </p:attrNameLst>
                                      </p:cBhvr>
                                      <p:tavLst>
                                        <p:tav tm="0">
                                          <p:val>
                                            <p:strVal val="ppt_y"/>
                                          </p:val>
                                        </p:tav>
                                        <p:tav tm="100000">
                                          <p:val>
                                            <p:strVal val="1+ppt_h/2"/>
                                          </p:val>
                                        </p:tav>
                                      </p:tavLst>
                                    </p:anim>
                                    <p:set>
                                      <p:cBhvr>
                                        <p:cTn id="296" dur="1" fill="hold">
                                          <p:stCondLst>
                                            <p:cond delay="2999"/>
                                          </p:stCondLst>
                                        </p:cTn>
                                        <p:tgtEl>
                                          <p:spTgt spid="28"/>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ppt_x"/>
                                          </p:val>
                                        </p:tav>
                                      </p:tavLst>
                                    </p:anim>
                                    <p:anim calcmode="lin" valueType="num">
                                      <p:cBhvr additive="base">
                                        <p:cTn id="299" dur="3000"/>
                                        <p:tgtEl>
                                          <p:spTgt spid="29"/>
                                        </p:tgtEl>
                                        <p:attrNameLst>
                                          <p:attrName>ppt_y</p:attrName>
                                        </p:attrNameLst>
                                      </p:cBhvr>
                                      <p:tavLst>
                                        <p:tav tm="0">
                                          <p:val>
                                            <p:strVal val="ppt_y"/>
                                          </p:val>
                                        </p:tav>
                                        <p:tav tm="100000">
                                          <p:val>
                                            <p:strVal val="1+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ppt_x"/>
                                          </p:val>
                                        </p:tav>
                                      </p:tavLst>
                                    </p:anim>
                                    <p:anim calcmode="lin" valueType="num">
                                      <p:cBhvr additive="base">
                                        <p:cTn id="303" dur="3000"/>
                                        <p:tgtEl>
                                          <p:spTgt spid="30"/>
                                        </p:tgtEl>
                                        <p:attrNameLst>
                                          <p:attrName>ppt_y</p:attrName>
                                        </p:attrNameLst>
                                      </p:cBhvr>
                                      <p:tavLst>
                                        <p:tav tm="0">
                                          <p:val>
                                            <p:strVal val="ppt_y"/>
                                          </p:val>
                                        </p:tav>
                                        <p:tav tm="100000">
                                          <p:val>
                                            <p:strVal val="1+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ppt_x"/>
                                          </p:val>
                                        </p:tav>
                                      </p:tavLst>
                                    </p:anim>
                                    <p:anim calcmode="lin" valueType="num">
                                      <p:cBhvr additive="base">
                                        <p:cTn id="307" dur="3000"/>
                                        <p:tgtEl>
                                          <p:spTgt spid="31"/>
                                        </p:tgtEl>
                                        <p:attrNameLst>
                                          <p:attrName>ppt_y</p:attrName>
                                        </p:attrNameLst>
                                      </p:cBhvr>
                                      <p:tavLst>
                                        <p:tav tm="0">
                                          <p:val>
                                            <p:strVal val="ppt_y"/>
                                          </p:val>
                                        </p:tav>
                                        <p:tav tm="100000">
                                          <p:val>
                                            <p:strVal val="1+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ppt_x"/>
                                          </p:val>
                                        </p:tav>
                                      </p:tavLst>
                                    </p:anim>
                                    <p:anim calcmode="lin" valueType="num">
                                      <p:cBhvr additive="base">
                                        <p:cTn id="311" dur="3000"/>
                                        <p:tgtEl>
                                          <p:spTgt spid="32"/>
                                        </p:tgtEl>
                                        <p:attrNameLst>
                                          <p:attrName>ppt_y</p:attrName>
                                        </p:attrNameLst>
                                      </p:cBhvr>
                                      <p:tavLst>
                                        <p:tav tm="0">
                                          <p:val>
                                            <p:strVal val="ppt_y"/>
                                          </p:val>
                                        </p:tav>
                                        <p:tav tm="100000">
                                          <p:val>
                                            <p:strVal val="1+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ppt_x"/>
                                          </p:val>
                                        </p:tav>
                                      </p:tavLst>
                                    </p:anim>
                                    <p:anim calcmode="lin" valueType="num">
                                      <p:cBhvr additive="base">
                                        <p:cTn id="315" dur="3000"/>
                                        <p:tgtEl>
                                          <p:spTgt spid="33"/>
                                        </p:tgtEl>
                                        <p:attrNameLst>
                                          <p:attrName>ppt_y</p:attrName>
                                        </p:attrNameLst>
                                      </p:cBhvr>
                                      <p:tavLst>
                                        <p:tav tm="0">
                                          <p:val>
                                            <p:strVal val="ppt_y"/>
                                          </p:val>
                                        </p:tav>
                                        <p:tav tm="100000">
                                          <p:val>
                                            <p:strVal val="1+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ppt_x"/>
                                          </p:val>
                                        </p:tav>
                                      </p:tavLst>
                                    </p:anim>
                                    <p:anim calcmode="lin" valueType="num">
                                      <p:cBhvr additive="base">
                                        <p:cTn id="319" dur="3000"/>
                                        <p:tgtEl>
                                          <p:spTgt spid="34"/>
                                        </p:tgtEl>
                                        <p:attrNameLst>
                                          <p:attrName>ppt_y</p:attrName>
                                        </p:attrNameLst>
                                      </p:cBhvr>
                                      <p:tavLst>
                                        <p:tav tm="0">
                                          <p:val>
                                            <p:strVal val="ppt_y"/>
                                          </p:val>
                                        </p:tav>
                                        <p:tav tm="100000">
                                          <p:val>
                                            <p:strVal val="1+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ppt_x"/>
                                          </p:val>
                                        </p:tav>
                                      </p:tavLst>
                                    </p:anim>
                                    <p:anim calcmode="lin" valueType="num">
                                      <p:cBhvr additive="base">
                                        <p:cTn id="323" dur="3000"/>
                                        <p:tgtEl>
                                          <p:spTgt spid="35"/>
                                        </p:tgtEl>
                                        <p:attrNameLst>
                                          <p:attrName>ppt_y</p:attrName>
                                        </p:attrNameLst>
                                      </p:cBhvr>
                                      <p:tavLst>
                                        <p:tav tm="0">
                                          <p:val>
                                            <p:strVal val="ppt_y"/>
                                          </p:val>
                                        </p:tav>
                                        <p:tav tm="100000">
                                          <p:val>
                                            <p:strVal val="1+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ppt_x"/>
                                          </p:val>
                                        </p:tav>
                                      </p:tavLst>
                                    </p:anim>
                                    <p:anim calcmode="lin" valueType="num">
                                      <p:cBhvr additive="base">
                                        <p:cTn id="327" dur="3000"/>
                                        <p:tgtEl>
                                          <p:spTgt spid="36"/>
                                        </p:tgtEl>
                                        <p:attrNameLst>
                                          <p:attrName>ppt_y</p:attrName>
                                        </p:attrNameLst>
                                      </p:cBhvr>
                                      <p:tavLst>
                                        <p:tav tm="0">
                                          <p:val>
                                            <p:strVal val="ppt_y"/>
                                          </p:val>
                                        </p:tav>
                                        <p:tav tm="100000">
                                          <p:val>
                                            <p:strVal val="1+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37"/>
                                        </p:tgtEl>
                                        <p:attrNameLst>
                                          <p:attrName>ppt_x</p:attrName>
                                        </p:attrNameLst>
                                      </p:cBhvr>
                                      <p:tavLst>
                                        <p:tav tm="0">
                                          <p:val>
                                            <p:strVal val="ppt_x"/>
                                          </p:val>
                                        </p:tav>
                                        <p:tav tm="100000">
                                          <p:val>
                                            <p:strVal val="ppt_x"/>
                                          </p:val>
                                        </p:tav>
                                      </p:tavLst>
                                    </p:anim>
                                    <p:anim calcmode="lin" valueType="num">
                                      <p:cBhvr additive="base">
                                        <p:cTn id="331" dur="3000"/>
                                        <p:tgtEl>
                                          <p:spTgt spid="37"/>
                                        </p:tgtEl>
                                        <p:attrNameLst>
                                          <p:attrName>ppt_y</p:attrName>
                                        </p:attrNameLst>
                                      </p:cBhvr>
                                      <p:tavLst>
                                        <p:tav tm="0">
                                          <p:val>
                                            <p:strVal val="ppt_y"/>
                                          </p:val>
                                        </p:tav>
                                        <p:tav tm="100000">
                                          <p:val>
                                            <p:strVal val="1+ppt_h/2"/>
                                          </p:val>
                                        </p:tav>
                                      </p:tavLst>
                                    </p:anim>
                                    <p:set>
                                      <p:cBhvr>
                                        <p:cTn id="332" dur="1" fill="hold">
                                          <p:stCondLst>
                                            <p:cond delay="2999"/>
                                          </p:stCondLst>
                                        </p:cTn>
                                        <p:tgtEl>
                                          <p:spTgt spid="37"/>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38"/>
                                        </p:tgtEl>
                                        <p:attrNameLst>
                                          <p:attrName>ppt_x</p:attrName>
                                        </p:attrNameLst>
                                      </p:cBhvr>
                                      <p:tavLst>
                                        <p:tav tm="0">
                                          <p:val>
                                            <p:strVal val="ppt_x"/>
                                          </p:val>
                                        </p:tav>
                                        <p:tav tm="100000">
                                          <p:val>
                                            <p:strVal val="ppt_x"/>
                                          </p:val>
                                        </p:tav>
                                      </p:tavLst>
                                    </p:anim>
                                    <p:anim calcmode="lin" valueType="num">
                                      <p:cBhvr additive="base">
                                        <p:cTn id="335" dur="3000"/>
                                        <p:tgtEl>
                                          <p:spTgt spid="38"/>
                                        </p:tgtEl>
                                        <p:attrNameLst>
                                          <p:attrName>ppt_y</p:attrName>
                                        </p:attrNameLst>
                                      </p:cBhvr>
                                      <p:tavLst>
                                        <p:tav tm="0">
                                          <p:val>
                                            <p:strVal val="ppt_y"/>
                                          </p:val>
                                        </p:tav>
                                        <p:tav tm="100000">
                                          <p:val>
                                            <p:strVal val="1+ppt_h/2"/>
                                          </p:val>
                                        </p:tav>
                                      </p:tavLst>
                                    </p:anim>
                                    <p:set>
                                      <p:cBhvr>
                                        <p:cTn id="336" dur="1" fill="hold">
                                          <p:stCondLst>
                                            <p:cond delay="2999"/>
                                          </p:stCondLst>
                                        </p:cTn>
                                        <p:tgtEl>
                                          <p:spTgt spid="38"/>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39"/>
                                        </p:tgtEl>
                                        <p:attrNameLst>
                                          <p:attrName>ppt_x</p:attrName>
                                        </p:attrNameLst>
                                      </p:cBhvr>
                                      <p:tavLst>
                                        <p:tav tm="0">
                                          <p:val>
                                            <p:strVal val="ppt_x"/>
                                          </p:val>
                                        </p:tav>
                                        <p:tav tm="100000">
                                          <p:val>
                                            <p:strVal val="ppt_x"/>
                                          </p:val>
                                        </p:tav>
                                      </p:tavLst>
                                    </p:anim>
                                    <p:anim calcmode="lin" valueType="num">
                                      <p:cBhvr additive="base">
                                        <p:cTn id="339" dur="3000"/>
                                        <p:tgtEl>
                                          <p:spTgt spid="39"/>
                                        </p:tgtEl>
                                        <p:attrNameLst>
                                          <p:attrName>ppt_y</p:attrName>
                                        </p:attrNameLst>
                                      </p:cBhvr>
                                      <p:tavLst>
                                        <p:tav tm="0">
                                          <p:val>
                                            <p:strVal val="ppt_y"/>
                                          </p:val>
                                        </p:tav>
                                        <p:tav tm="100000">
                                          <p:val>
                                            <p:strVal val="1+ppt_h/2"/>
                                          </p:val>
                                        </p:tav>
                                      </p:tavLst>
                                    </p:anim>
                                    <p:set>
                                      <p:cBhvr>
                                        <p:cTn id="340" dur="1" fill="hold">
                                          <p:stCondLst>
                                            <p:cond delay="2999"/>
                                          </p:stCondLst>
                                        </p:cTn>
                                        <p:tgtEl>
                                          <p:spTgt spid="39"/>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40"/>
                                        </p:tgtEl>
                                        <p:attrNameLst>
                                          <p:attrName>ppt_x</p:attrName>
                                        </p:attrNameLst>
                                      </p:cBhvr>
                                      <p:tavLst>
                                        <p:tav tm="0">
                                          <p:val>
                                            <p:strVal val="ppt_x"/>
                                          </p:val>
                                        </p:tav>
                                        <p:tav tm="100000">
                                          <p:val>
                                            <p:strVal val="ppt_x"/>
                                          </p:val>
                                        </p:tav>
                                      </p:tavLst>
                                    </p:anim>
                                    <p:anim calcmode="lin" valueType="num">
                                      <p:cBhvr additive="base">
                                        <p:cTn id="343" dur="3000"/>
                                        <p:tgtEl>
                                          <p:spTgt spid="40"/>
                                        </p:tgtEl>
                                        <p:attrNameLst>
                                          <p:attrName>ppt_y</p:attrName>
                                        </p:attrNameLst>
                                      </p:cBhvr>
                                      <p:tavLst>
                                        <p:tav tm="0">
                                          <p:val>
                                            <p:strVal val="ppt_y"/>
                                          </p:val>
                                        </p:tav>
                                        <p:tav tm="100000">
                                          <p:val>
                                            <p:strVal val="1+ppt_h/2"/>
                                          </p:val>
                                        </p:tav>
                                      </p:tavLst>
                                    </p:anim>
                                    <p:set>
                                      <p:cBhvr>
                                        <p:cTn id="344" dur="1" fill="hold">
                                          <p:stCondLst>
                                            <p:cond delay="2999"/>
                                          </p:stCondLst>
                                        </p:cTn>
                                        <p:tgtEl>
                                          <p:spTgt spid="40"/>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41"/>
                                        </p:tgtEl>
                                        <p:attrNameLst>
                                          <p:attrName>ppt_x</p:attrName>
                                        </p:attrNameLst>
                                      </p:cBhvr>
                                      <p:tavLst>
                                        <p:tav tm="0">
                                          <p:val>
                                            <p:strVal val="ppt_x"/>
                                          </p:val>
                                        </p:tav>
                                        <p:tav tm="100000">
                                          <p:val>
                                            <p:strVal val="ppt_x"/>
                                          </p:val>
                                        </p:tav>
                                      </p:tavLst>
                                    </p:anim>
                                    <p:anim calcmode="lin" valueType="num">
                                      <p:cBhvr additive="base">
                                        <p:cTn id="347" dur="3000"/>
                                        <p:tgtEl>
                                          <p:spTgt spid="41"/>
                                        </p:tgtEl>
                                        <p:attrNameLst>
                                          <p:attrName>ppt_y</p:attrName>
                                        </p:attrNameLst>
                                      </p:cBhvr>
                                      <p:tavLst>
                                        <p:tav tm="0">
                                          <p:val>
                                            <p:strVal val="ppt_y"/>
                                          </p:val>
                                        </p:tav>
                                        <p:tav tm="100000">
                                          <p:val>
                                            <p:strVal val="1+ppt_h/2"/>
                                          </p:val>
                                        </p:tav>
                                      </p:tavLst>
                                    </p:anim>
                                    <p:set>
                                      <p:cBhvr>
                                        <p:cTn id="348" dur="1" fill="hold">
                                          <p:stCondLst>
                                            <p:cond delay="2999"/>
                                          </p:stCondLst>
                                        </p:cTn>
                                        <p:tgtEl>
                                          <p:spTgt spid="41"/>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42"/>
                                        </p:tgtEl>
                                        <p:attrNameLst>
                                          <p:attrName>ppt_x</p:attrName>
                                        </p:attrNameLst>
                                      </p:cBhvr>
                                      <p:tavLst>
                                        <p:tav tm="0">
                                          <p:val>
                                            <p:strVal val="ppt_x"/>
                                          </p:val>
                                        </p:tav>
                                        <p:tav tm="100000">
                                          <p:val>
                                            <p:strVal val="ppt_x"/>
                                          </p:val>
                                        </p:tav>
                                      </p:tavLst>
                                    </p:anim>
                                    <p:anim calcmode="lin" valueType="num">
                                      <p:cBhvr additive="base">
                                        <p:cTn id="351" dur="3000"/>
                                        <p:tgtEl>
                                          <p:spTgt spid="42"/>
                                        </p:tgtEl>
                                        <p:attrNameLst>
                                          <p:attrName>ppt_y</p:attrName>
                                        </p:attrNameLst>
                                      </p:cBhvr>
                                      <p:tavLst>
                                        <p:tav tm="0">
                                          <p:val>
                                            <p:strVal val="ppt_y"/>
                                          </p:val>
                                        </p:tav>
                                        <p:tav tm="100000">
                                          <p:val>
                                            <p:strVal val="1+ppt_h/2"/>
                                          </p:val>
                                        </p:tav>
                                      </p:tavLst>
                                    </p:anim>
                                    <p:set>
                                      <p:cBhvr>
                                        <p:cTn id="352" dur="1" fill="hold">
                                          <p:stCondLst>
                                            <p:cond delay="2999"/>
                                          </p:stCondLst>
                                        </p:cTn>
                                        <p:tgtEl>
                                          <p:spTgt spid="42"/>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43"/>
                                        </p:tgtEl>
                                        <p:attrNameLst>
                                          <p:attrName>ppt_x</p:attrName>
                                        </p:attrNameLst>
                                      </p:cBhvr>
                                      <p:tavLst>
                                        <p:tav tm="0">
                                          <p:val>
                                            <p:strVal val="ppt_x"/>
                                          </p:val>
                                        </p:tav>
                                        <p:tav tm="100000">
                                          <p:val>
                                            <p:strVal val="ppt_x"/>
                                          </p:val>
                                        </p:tav>
                                      </p:tavLst>
                                    </p:anim>
                                    <p:anim calcmode="lin" valueType="num">
                                      <p:cBhvr additive="base">
                                        <p:cTn id="355" dur="3000"/>
                                        <p:tgtEl>
                                          <p:spTgt spid="43"/>
                                        </p:tgtEl>
                                        <p:attrNameLst>
                                          <p:attrName>ppt_y</p:attrName>
                                        </p:attrNameLst>
                                      </p:cBhvr>
                                      <p:tavLst>
                                        <p:tav tm="0">
                                          <p:val>
                                            <p:strVal val="ppt_y"/>
                                          </p:val>
                                        </p:tav>
                                        <p:tav tm="100000">
                                          <p:val>
                                            <p:strVal val="1+ppt_h/2"/>
                                          </p:val>
                                        </p:tav>
                                      </p:tavLst>
                                    </p:anim>
                                    <p:set>
                                      <p:cBhvr>
                                        <p:cTn id="356" dur="1" fill="hold">
                                          <p:stCondLst>
                                            <p:cond delay="2999"/>
                                          </p:stCondLst>
                                        </p:cTn>
                                        <p:tgtEl>
                                          <p:spTgt spid="43"/>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44"/>
                                        </p:tgtEl>
                                        <p:attrNameLst>
                                          <p:attrName>ppt_x</p:attrName>
                                        </p:attrNameLst>
                                      </p:cBhvr>
                                      <p:tavLst>
                                        <p:tav tm="0">
                                          <p:val>
                                            <p:strVal val="ppt_x"/>
                                          </p:val>
                                        </p:tav>
                                        <p:tav tm="100000">
                                          <p:val>
                                            <p:strVal val="ppt_x"/>
                                          </p:val>
                                        </p:tav>
                                      </p:tavLst>
                                    </p:anim>
                                    <p:anim calcmode="lin" valueType="num">
                                      <p:cBhvr additive="base">
                                        <p:cTn id="359" dur="3000"/>
                                        <p:tgtEl>
                                          <p:spTgt spid="44"/>
                                        </p:tgtEl>
                                        <p:attrNameLst>
                                          <p:attrName>ppt_y</p:attrName>
                                        </p:attrNameLst>
                                      </p:cBhvr>
                                      <p:tavLst>
                                        <p:tav tm="0">
                                          <p:val>
                                            <p:strVal val="ppt_y"/>
                                          </p:val>
                                        </p:tav>
                                        <p:tav tm="100000">
                                          <p:val>
                                            <p:strVal val="1+ppt_h/2"/>
                                          </p:val>
                                        </p:tav>
                                      </p:tavLst>
                                    </p:anim>
                                    <p:set>
                                      <p:cBhvr>
                                        <p:cTn id="360" dur="1" fill="hold">
                                          <p:stCondLst>
                                            <p:cond delay="2999"/>
                                          </p:stCondLst>
                                        </p:cTn>
                                        <p:tgtEl>
                                          <p:spTgt spid="44"/>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45"/>
                                        </p:tgtEl>
                                        <p:attrNameLst>
                                          <p:attrName>ppt_x</p:attrName>
                                        </p:attrNameLst>
                                      </p:cBhvr>
                                      <p:tavLst>
                                        <p:tav tm="0">
                                          <p:val>
                                            <p:strVal val="ppt_x"/>
                                          </p:val>
                                        </p:tav>
                                        <p:tav tm="100000">
                                          <p:val>
                                            <p:strVal val="ppt_x"/>
                                          </p:val>
                                        </p:tav>
                                      </p:tavLst>
                                    </p:anim>
                                    <p:anim calcmode="lin" valueType="num">
                                      <p:cBhvr additive="base">
                                        <p:cTn id="363" dur="3000"/>
                                        <p:tgtEl>
                                          <p:spTgt spid="45"/>
                                        </p:tgtEl>
                                        <p:attrNameLst>
                                          <p:attrName>ppt_y</p:attrName>
                                        </p:attrNameLst>
                                      </p:cBhvr>
                                      <p:tavLst>
                                        <p:tav tm="0">
                                          <p:val>
                                            <p:strVal val="ppt_y"/>
                                          </p:val>
                                        </p:tav>
                                        <p:tav tm="100000">
                                          <p:val>
                                            <p:strVal val="1+ppt_h/2"/>
                                          </p:val>
                                        </p:tav>
                                      </p:tavLst>
                                    </p:anim>
                                    <p:set>
                                      <p:cBhvr>
                                        <p:cTn id="364" dur="1" fill="hold">
                                          <p:stCondLst>
                                            <p:cond delay="2999"/>
                                          </p:stCondLst>
                                        </p:cTn>
                                        <p:tgtEl>
                                          <p:spTgt spid="45"/>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46"/>
                                        </p:tgtEl>
                                        <p:attrNameLst>
                                          <p:attrName>ppt_x</p:attrName>
                                        </p:attrNameLst>
                                      </p:cBhvr>
                                      <p:tavLst>
                                        <p:tav tm="0">
                                          <p:val>
                                            <p:strVal val="ppt_x"/>
                                          </p:val>
                                        </p:tav>
                                        <p:tav tm="100000">
                                          <p:val>
                                            <p:strVal val="ppt_x"/>
                                          </p:val>
                                        </p:tav>
                                      </p:tavLst>
                                    </p:anim>
                                    <p:anim calcmode="lin" valueType="num">
                                      <p:cBhvr additive="base">
                                        <p:cTn id="367" dur="3000"/>
                                        <p:tgtEl>
                                          <p:spTgt spid="46"/>
                                        </p:tgtEl>
                                        <p:attrNameLst>
                                          <p:attrName>ppt_y</p:attrName>
                                        </p:attrNameLst>
                                      </p:cBhvr>
                                      <p:tavLst>
                                        <p:tav tm="0">
                                          <p:val>
                                            <p:strVal val="ppt_y"/>
                                          </p:val>
                                        </p:tav>
                                        <p:tav tm="100000">
                                          <p:val>
                                            <p:strVal val="1+ppt_h/2"/>
                                          </p:val>
                                        </p:tav>
                                      </p:tavLst>
                                    </p:anim>
                                    <p:set>
                                      <p:cBhvr>
                                        <p:cTn id="368" dur="1" fill="hold">
                                          <p:stCondLst>
                                            <p:cond delay="2999"/>
                                          </p:stCondLst>
                                        </p:cTn>
                                        <p:tgtEl>
                                          <p:spTgt spid="46"/>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47"/>
                                        </p:tgtEl>
                                        <p:attrNameLst>
                                          <p:attrName>ppt_x</p:attrName>
                                        </p:attrNameLst>
                                      </p:cBhvr>
                                      <p:tavLst>
                                        <p:tav tm="0">
                                          <p:val>
                                            <p:strVal val="ppt_x"/>
                                          </p:val>
                                        </p:tav>
                                        <p:tav tm="100000">
                                          <p:val>
                                            <p:strVal val="ppt_x"/>
                                          </p:val>
                                        </p:tav>
                                      </p:tavLst>
                                    </p:anim>
                                    <p:anim calcmode="lin" valueType="num">
                                      <p:cBhvr additive="base">
                                        <p:cTn id="371" dur="3000"/>
                                        <p:tgtEl>
                                          <p:spTgt spid="47"/>
                                        </p:tgtEl>
                                        <p:attrNameLst>
                                          <p:attrName>ppt_y</p:attrName>
                                        </p:attrNameLst>
                                      </p:cBhvr>
                                      <p:tavLst>
                                        <p:tav tm="0">
                                          <p:val>
                                            <p:strVal val="ppt_y"/>
                                          </p:val>
                                        </p:tav>
                                        <p:tav tm="100000">
                                          <p:val>
                                            <p:strVal val="1+ppt_h/2"/>
                                          </p:val>
                                        </p:tav>
                                      </p:tavLst>
                                    </p:anim>
                                    <p:set>
                                      <p:cBhvr>
                                        <p:cTn id="372" dur="1" fill="hold">
                                          <p:stCondLst>
                                            <p:cond delay="2999"/>
                                          </p:stCondLst>
                                        </p:cTn>
                                        <p:tgtEl>
                                          <p:spTgt spid="47"/>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48"/>
                                        </p:tgtEl>
                                        <p:attrNameLst>
                                          <p:attrName>ppt_x</p:attrName>
                                        </p:attrNameLst>
                                      </p:cBhvr>
                                      <p:tavLst>
                                        <p:tav tm="0">
                                          <p:val>
                                            <p:strVal val="ppt_x"/>
                                          </p:val>
                                        </p:tav>
                                        <p:tav tm="100000">
                                          <p:val>
                                            <p:strVal val="ppt_x"/>
                                          </p:val>
                                        </p:tav>
                                      </p:tavLst>
                                    </p:anim>
                                    <p:anim calcmode="lin" valueType="num">
                                      <p:cBhvr additive="base">
                                        <p:cTn id="375" dur="3000"/>
                                        <p:tgtEl>
                                          <p:spTgt spid="48"/>
                                        </p:tgtEl>
                                        <p:attrNameLst>
                                          <p:attrName>ppt_y</p:attrName>
                                        </p:attrNameLst>
                                      </p:cBhvr>
                                      <p:tavLst>
                                        <p:tav tm="0">
                                          <p:val>
                                            <p:strVal val="ppt_y"/>
                                          </p:val>
                                        </p:tav>
                                        <p:tav tm="100000">
                                          <p:val>
                                            <p:strVal val="1+ppt_h/2"/>
                                          </p:val>
                                        </p:tav>
                                      </p:tavLst>
                                    </p:anim>
                                    <p:set>
                                      <p:cBhvr>
                                        <p:cTn id="376" dur="1" fill="hold">
                                          <p:stCondLst>
                                            <p:cond delay="2999"/>
                                          </p:stCondLst>
                                        </p:cTn>
                                        <p:tgtEl>
                                          <p:spTgt spid="48"/>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49"/>
                                        </p:tgtEl>
                                        <p:attrNameLst>
                                          <p:attrName>ppt_x</p:attrName>
                                        </p:attrNameLst>
                                      </p:cBhvr>
                                      <p:tavLst>
                                        <p:tav tm="0">
                                          <p:val>
                                            <p:strVal val="ppt_x"/>
                                          </p:val>
                                        </p:tav>
                                        <p:tav tm="100000">
                                          <p:val>
                                            <p:strVal val="ppt_x"/>
                                          </p:val>
                                        </p:tav>
                                      </p:tavLst>
                                    </p:anim>
                                    <p:anim calcmode="lin" valueType="num">
                                      <p:cBhvr additive="base">
                                        <p:cTn id="379" dur="3000"/>
                                        <p:tgtEl>
                                          <p:spTgt spid="49"/>
                                        </p:tgtEl>
                                        <p:attrNameLst>
                                          <p:attrName>ppt_y</p:attrName>
                                        </p:attrNameLst>
                                      </p:cBhvr>
                                      <p:tavLst>
                                        <p:tav tm="0">
                                          <p:val>
                                            <p:strVal val="ppt_y"/>
                                          </p:val>
                                        </p:tav>
                                        <p:tav tm="100000">
                                          <p:val>
                                            <p:strVal val="1+ppt_h/2"/>
                                          </p:val>
                                        </p:tav>
                                      </p:tavLst>
                                    </p:anim>
                                    <p:set>
                                      <p:cBhvr>
                                        <p:cTn id="380" dur="1" fill="hold">
                                          <p:stCondLst>
                                            <p:cond delay="2999"/>
                                          </p:stCondLst>
                                        </p:cTn>
                                        <p:tgtEl>
                                          <p:spTgt spid="49"/>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50"/>
                                        </p:tgtEl>
                                        <p:attrNameLst>
                                          <p:attrName>ppt_x</p:attrName>
                                        </p:attrNameLst>
                                      </p:cBhvr>
                                      <p:tavLst>
                                        <p:tav tm="0">
                                          <p:val>
                                            <p:strVal val="ppt_x"/>
                                          </p:val>
                                        </p:tav>
                                        <p:tav tm="100000">
                                          <p:val>
                                            <p:strVal val="ppt_x"/>
                                          </p:val>
                                        </p:tav>
                                      </p:tavLst>
                                    </p:anim>
                                    <p:anim calcmode="lin" valueType="num">
                                      <p:cBhvr additive="base">
                                        <p:cTn id="383" dur="3000"/>
                                        <p:tgtEl>
                                          <p:spTgt spid="50"/>
                                        </p:tgtEl>
                                        <p:attrNameLst>
                                          <p:attrName>ppt_y</p:attrName>
                                        </p:attrNameLst>
                                      </p:cBhvr>
                                      <p:tavLst>
                                        <p:tav tm="0">
                                          <p:val>
                                            <p:strVal val="ppt_y"/>
                                          </p:val>
                                        </p:tav>
                                        <p:tav tm="100000">
                                          <p:val>
                                            <p:strVal val="1+ppt_h/2"/>
                                          </p:val>
                                        </p:tav>
                                      </p:tavLst>
                                    </p:anim>
                                    <p:set>
                                      <p:cBhvr>
                                        <p:cTn id="384" dur="1" fill="hold">
                                          <p:stCondLst>
                                            <p:cond delay="2999"/>
                                          </p:stCondLst>
                                        </p:cTn>
                                        <p:tgtEl>
                                          <p:spTgt spid="50"/>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51"/>
                                        </p:tgtEl>
                                        <p:attrNameLst>
                                          <p:attrName>ppt_x</p:attrName>
                                        </p:attrNameLst>
                                      </p:cBhvr>
                                      <p:tavLst>
                                        <p:tav tm="0">
                                          <p:val>
                                            <p:strVal val="ppt_x"/>
                                          </p:val>
                                        </p:tav>
                                        <p:tav tm="100000">
                                          <p:val>
                                            <p:strVal val="ppt_x"/>
                                          </p:val>
                                        </p:tav>
                                      </p:tavLst>
                                    </p:anim>
                                    <p:anim calcmode="lin" valueType="num">
                                      <p:cBhvr additive="base">
                                        <p:cTn id="387" dur="3000"/>
                                        <p:tgtEl>
                                          <p:spTgt spid="51"/>
                                        </p:tgtEl>
                                        <p:attrNameLst>
                                          <p:attrName>ppt_y</p:attrName>
                                        </p:attrNameLst>
                                      </p:cBhvr>
                                      <p:tavLst>
                                        <p:tav tm="0">
                                          <p:val>
                                            <p:strVal val="ppt_y"/>
                                          </p:val>
                                        </p:tav>
                                        <p:tav tm="100000">
                                          <p:val>
                                            <p:strVal val="1+ppt_h/2"/>
                                          </p:val>
                                        </p:tav>
                                      </p:tavLst>
                                    </p:anim>
                                    <p:set>
                                      <p:cBhvr>
                                        <p:cTn id="388" dur="1" fill="hold">
                                          <p:stCondLst>
                                            <p:cond delay="2999"/>
                                          </p:stCondLst>
                                        </p:cTn>
                                        <p:tgtEl>
                                          <p:spTgt spid="51"/>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52"/>
                                        </p:tgtEl>
                                        <p:attrNameLst>
                                          <p:attrName>ppt_x</p:attrName>
                                        </p:attrNameLst>
                                      </p:cBhvr>
                                      <p:tavLst>
                                        <p:tav tm="0">
                                          <p:val>
                                            <p:strVal val="ppt_x"/>
                                          </p:val>
                                        </p:tav>
                                        <p:tav tm="100000">
                                          <p:val>
                                            <p:strVal val="ppt_x"/>
                                          </p:val>
                                        </p:tav>
                                      </p:tavLst>
                                    </p:anim>
                                    <p:anim calcmode="lin" valueType="num">
                                      <p:cBhvr additive="base">
                                        <p:cTn id="391" dur="3000"/>
                                        <p:tgtEl>
                                          <p:spTgt spid="52"/>
                                        </p:tgtEl>
                                        <p:attrNameLst>
                                          <p:attrName>ppt_y</p:attrName>
                                        </p:attrNameLst>
                                      </p:cBhvr>
                                      <p:tavLst>
                                        <p:tav tm="0">
                                          <p:val>
                                            <p:strVal val="ppt_y"/>
                                          </p:val>
                                        </p:tav>
                                        <p:tav tm="100000">
                                          <p:val>
                                            <p:strVal val="1+ppt_h/2"/>
                                          </p:val>
                                        </p:tav>
                                      </p:tavLst>
                                    </p:anim>
                                    <p:set>
                                      <p:cBhvr>
                                        <p:cTn id="392" dur="1" fill="hold">
                                          <p:stCondLst>
                                            <p:cond delay="2999"/>
                                          </p:stCondLst>
                                        </p:cTn>
                                        <p:tgtEl>
                                          <p:spTgt spid="52"/>
                                        </p:tgtEl>
                                        <p:attrNameLst>
                                          <p:attrName>style.visibility</p:attrName>
                                        </p:attrNameLst>
                                      </p:cBhvr>
                                      <p:to>
                                        <p:strVal val="hidden"/>
                                      </p:to>
                                    </p:set>
                                  </p:childTnLst>
                                </p:cTn>
                              </p:par>
                              <p:par>
                                <p:cTn id="393" presetID="8" presetClass="emph" presetSubtype="0" fill="hold" grpId="2" nodeType="withEffect">
                                  <p:stCondLst>
                                    <p:cond delay="0"/>
                                  </p:stCondLst>
                                  <p:childTnLst>
                                    <p:animRot by="21600000">
                                      <p:cBhvr>
                                        <p:cTn id="394" dur="3000" fill="hold"/>
                                        <p:tgtEl>
                                          <p:spTgt spid="21"/>
                                        </p:tgtEl>
                                        <p:attrNameLst>
                                          <p:attrName>r</p:attrName>
                                        </p:attrNameLst>
                                      </p:cBhvr>
                                    </p:animRot>
                                  </p:childTnLst>
                                </p:cTn>
                              </p:par>
                              <p:par>
                                <p:cTn id="395" presetID="8" presetClass="emph" presetSubtype="0" fill="hold" grpId="2" nodeType="withEffect">
                                  <p:stCondLst>
                                    <p:cond delay="0"/>
                                  </p:stCondLst>
                                  <p:childTnLst>
                                    <p:animRot by="21600000">
                                      <p:cBhvr>
                                        <p:cTn id="396" dur="3000" fill="hold"/>
                                        <p:tgtEl>
                                          <p:spTgt spid="23"/>
                                        </p:tgtEl>
                                        <p:attrNameLst>
                                          <p:attrName>r</p:attrName>
                                        </p:attrNameLst>
                                      </p:cBhvr>
                                    </p:animRot>
                                  </p:childTnLst>
                                </p:cTn>
                              </p:par>
                              <p:par>
                                <p:cTn id="397" presetID="8" presetClass="emph" presetSubtype="0" fill="hold" grpId="2" nodeType="withEffect">
                                  <p:stCondLst>
                                    <p:cond delay="0"/>
                                  </p:stCondLst>
                                  <p:childTnLst>
                                    <p:animRot by="21600000">
                                      <p:cBhvr>
                                        <p:cTn id="398" dur="3000" fill="hold"/>
                                        <p:tgtEl>
                                          <p:spTgt spid="25"/>
                                        </p:tgtEl>
                                        <p:attrNameLst>
                                          <p:attrName>r</p:attrName>
                                        </p:attrNameLst>
                                      </p:cBhvr>
                                    </p:animRot>
                                  </p:childTnLst>
                                </p:cTn>
                              </p:par>
                              <p:par>
                                <p:cTn id="399" presetID="8" presetClass="emph" presetSubtype="0" fill="hold" grpId="2" nodeType="withEffect">
                                  <p:stCondLst>
                                    <p:cond delay="0"/>
                                  </p:stCondLst>
                                  <p:childTnLst>
                                    <p:animRot by="21600000">
                                      <p:cBhvr>
                                        <p:cTn id="400" dur="3000" fill="hold"/>
                                        <p:tgtEl>
                                          <p:spTgt spid="27"/>
                                        </p:tgtEl>
                                        <p:attrNameLst>
                                          <p:attrName>r</p:attrName>
                                        </p:attrNameLst>
                                      </p:cBhvr>
                                    </p:animRot>
                                  </p:childTnLst>
                                </p:cTn>
                              </p:par>
                              <p:par>
                                <p:cTn id="401" presetID="8" presetClass="emph" presetSubtype="0" fill="hold" grpId="2" nodeType="withEffect">
                                  <p:stCondLst>
                                    <p:cond delay="0"/>
                                  </p:stCondLst>
                                  <p:childTnLst>
                                    <p:animRot by="21600000">
                                      <p:cBhvr>
                                        <p:cTn id="402" dur="3000" fill="hold"/>
                                        <p:tgtEl>
                                          <p:spTgt spid="29"/>
                                        </p:tgtEl>
                                        <p:attrNameLst>
                                          <p:attrName>r</p:attrName>
                                        </p:attrNameLst>
                                      </p:cBhvr>
                                    </p:animRot>
                                  </p:childTnLst>
                                </p:cTn>
                              </p:par>
                              <p:par>
                                <p:cTn id="403" presetID="8" presetClass="emph" presetSubtype="0" fill="hold" grpId="2" nodeType="withEffect">
                                  <p:stCondLst>
                                    <p:cond delay="0"/>
                                  </p:stCondLst>
                                  <p:childTnLst>
                                    <p:animRot by="21600000">
                                      <p:cBhvr>
                                        <p:cTn id="404" dur="3000" fill="hold"/>
                                        <p:tgtEl>
                                          <p:spTgt spid="31"/>
                                        </p:tgtEl>
                                        <p:attrNameLst>
                                          <p:attrName>r</p:attrName>
                                        </p:attrNameLst>
                                      </p:cBhvr>
                                    </p:animRot>
                                  </p:childTnLst>
                                </p:cTn>
                              </p:par>
                              <p:par>
                                <p:cTn id="405" presetID="8" presetClass="emph" presetSubtype="0" fill="hold" grpId="2" nodeType="withEffect">
                                  <p:stCondLst>
                                    <p:cond delay="0"/>
                                  </p:stCondLst>
                                  <p:childTnLst>
                                    <p:animRot by="21600000">
                                      <p:cBhvr>
                                        <p:cTn id="406" dur="3000" fill="hold"/>
                                        <p:tgtEl>
                                          <p:spTgt spid="33"/>
                                        </p:tgtEl>
                                        <p:attrNameLst>
                                          <p:attrName>r</p:attrName>
                                        </p:attrNameLst>
                                      </p:cBhvr>
                                    </p:animRot>
                                  </p:childTnLst>
                                </p:cTn>
                              </p:par>
                              <p:par>
                                <p:cTn id="407" presetID="8" presetClass="emph" presetSubtype="0" fill="hold" grpId="2" nodeType="withEffect">
                                  <p:stCondLst>
                                    <p:cond delay="0"/>
                                  </p:stCondLst>
                                  <p:childTnLst>
                                    <p:animRot by="21600000">
                                      <p:cBhvr>
                                        <p:cTn id="408" dur="3000" fill="hold"/>
                                        <p:tgtEl>
                                          <p:spTgt spid="35"/>
                                        </p:tgtEl>
                                        <p:attrNameLst>
                                          <p:attrName>r</p:attrName>
                                        </p:attrNameLst>
                                      </p:cBhvr>
                                    </p:animRot>
                                  </p:childTnLst>
                                </p:cTn>
                              </p:par>
                              <p:par>
                                <p:cTn id="409" presetID="8" presetClass="emph" presetSubtype="0" fill="hold" grpId="2" nodeType="withEffect">
                                  <p:stCondLst>
                                    <p:cond delay="0"/>
                                  </p:stCondLst>
                                  <p:childTnLst>
                                    <p:animRot by="21600000">
                                      <p:cBhvr>
                                        <p:cTn id="410" dur="3000" fill="hold"/>
                                        <p:tgtEl>
                                          <p:spTgt spid="5"/>
                                        </p:tgtEl>
                                        <p:attrNameLst>
                                          <p:attrName>r</p:attrName>
                                        </p:attrNameLst>
                                      </p:cBhvr>
                                    </p:animRot>
                                  </p:childTnLst>
                                </p:cTn>
                              </p:par>
                              <p:par>
                                <p:cTn id="411" presetID="8" presetClass="emph" presetSubtype="0" fill="hold" grpId="2" nodeType="withEffect">
                                  <p:stCondLst>
                                    <p:cond delay="0"/>
                                  </p:stCondLst>
                                  <p:childTnLst>
                                    <p:animRot by="21600000">
                                      <p:cBhvr>
                                        <p:cTn id="412" dur="3000" fill="hold"/>
                                        <p:tgtEl>
                                          <p:spTgt spid="7"/>
                                        </p:tgtEl>
                                        <p:attrNameLst>
                                          <p:attrName>r</p:attrName>
                                        </p:attrNameLst>
                                      </p:cBhvr>
                                    </p:animRot>
                                  </p:childTnLst>
                                </p:cTn>
                              </p:par>
                              <p:par>
                                <p:cTn id="413" presetID="8" presetClass="emph" presetSubtype="0" fill="hold" grpId="2" nodeType="withEffect">
                                  <p:stCondLst>
                                    <p:cond delay="0"/>
                                  </p:stCondLst>
                                  <p:childTnLst>
                                    <p:animRot by="21600000">
                                      <p:cBhvr>
                                        <p:cTn id="414" dur="3000" fill="hold"/>
                                        <p:tgtEl>
                                          <p:spTgt spid="9"/>
                                        </p:tgtEl>
                                        <p:attrNameLst>
                                          <p:attrName>r</p:attrName>
                                        </p:attrNameLst>
                                      </p:cBhvr>
                                    </p:animRot>
                                  </p:childTnLst>
                                </p:cTn>
                              </p:par>
                              <p:par>
                                <p:cTn id="415" presetID="8" presetClass="emph" presetSubtype="0" fill="hold" grpId="2" nodeType="withEffect">
                                  <p:stCondLst>
                                    <p:cond delay="0"/>
                                  </p:stCondLst>
                                  <p:childTnLst>
                                    <p:animRot by="21600000">
                                      <p:cBhvr>
                                        <p:cTn id="416" dur="3000" fill="hold"/>
                                        <p:tgtEl>
                                          <p:spTgt spid="11"/>
                                        </p:tgtEl>
                                        <p:attrNameLst>
                                          <p:attrName>r</p:attrName>
                                        </p:attrNameLst>
                                      </p:cBhvr>
                                    </p:animRot>
                                  </p:childTnLst>
                                </p:cTn>
                              </p:par>
                              <p:par>
                                <p:cTn id="417" presetID="8" presetClass="emph" presetSubtype="0" fill="hold" grpId="2" nodeType="withEffect">
                                  <p:stCondLst>
                                    <p:cond delay="0"/>
                                  </p:stCondLst>
                                  <p:childTnLst>
                                    <p:animRot by="21600000">
                                      <p:cBhvr>
                                        <p:cTn id="418" dur="3000" fill="hold"/>
                                        <p:tgtEl>
                                          <p:spTgt spid="13"/>
                                        </p:tgtEl>
                                        <p:attrNameLst>
                                          <p:attrName>r</p:attrName>
                                        </p:attrNameLst>
                                      </p:cBhvr>
                                    </p:animRot>
                                  </p:childTnLst>
                                </p:cTn>
                              </p:par>
                              <p:par>
                                <p:cTn id="419" presetID="8" presetClass="emph" presetSubtype="0" fill="hold" grpId="2" nodeType="withEffect">
                                  <p:stCondLst>
                                    <p:cond delay="0"/>
                                  </p:stCondLst>
                                  <p:childTnLst>
                                    <p:animRot by="21600000">
                                      <p:cBhvr>
                                        <p:cTn id="420" dur="3000" fill="hold"/>
                                        <p:tgtEl>
                                          <p:spTgt spid="15"/>
                                        </p:tgtEl>
                                        <p:attrNameLst>
                                          <p:attrName>r</p:attrName>
                                        </p:attrNameLst>
                                      </p:cBhvr>
                                    </p:animRot>
                                  </p:childTnLst>
                                </p:cTn>
                              </p:par>
                              <p:par>
                                <p:cTn id="421" presetID="8" presetClass="emph" presetSubtype="0" fill="hold" grpId="2" nodeType="withEffect">
                                  <p:stCondLst>
                                    <p:cond delay="0"/>
                                  </p:stCondLst>
                                  <p:childTnLst>
                                    <p:animRot by="21600000">
                                      <p:cBhvr>
                                        <p:cTn id="422" dur="3000" fill="hold"/>
                                        <p:tgtEl>
                                          <p:spTgt spid="17"/>
                                        </p:tgtEl>
                                        <p:attrNameLst>
                                          <p:attrName>r</p:attrName>
                                        </p:attrNameLst>
                                      </p:cBhvr>
                                    </p:animRot>
                                  </p:childTnLst>
                                </p:cTn>
                              </p:par>
                              <p:par>
                                <p:cTn id="423" presetID="8" presetClass="emph" presetSubtype="0" fill="hold" grpId="2" nodeType="withEffect">
                                  <p:stCondLst>
                                    <p:cond delay="0"/>
                                  </p:stCondLst>
                                  <p:childTnLst>
                                    <p:animRot by="21600000">
                                      <p:cBhvr>
                                        <p:cTn id="424" dur="3000" fill="hold"/>
                                        <p:tgtEl>
                                          <p:spTgt spid="19"/>
                                        </p:tgtEl>
                                        <p:attrNameLst>
                                          <p:attrName>r</p:attrName>
                                        </p:attrNameLst>
                                      </p:cBhvr>
                                    </p:animRot>
                                  </p:childTnLst>
                                </p:cTn>
                              </p:par>
                              <p:par>
                                <p:cTn id="425" presetID="8" presetClass="emph" presetSubtype="0" fill="hold" grpId="2" nodeType="withEffect">
                                  <p:stCondLst>
                                    <p:cond delay="0"/>
                                  </p:stCondLst>
                                  <p:childTnLst>
                                    <p:animRot by="21600000">
                                      <p:cBhvr>
                                        <p:cTn id="426" dur="3000" fill="hold"/>
                                        <p:tgtEl>
                                          <p:spTgt spid="37"/>
                                        </p:tgtEl>
                                        <p:attrNameLst>
                                          <p:attrName>r</p:attrName>
                                        </p:attrNameLst>
                                      </p:cBhvr>
                                    </p:animRot>
                                  </p:childTnLst>
                                </p:cTn>
                              </p:par>
                              <p:par>
                                <p:cTn id="427" presetID="8" presetClass="emph" presetSubtype="0" fill="hold" grpId="2" nodeType="withEffect">
                                  <p:stCondLst>
                                    <p:cond delay="0"/>
                                  </p:stCondLst>
                                  <p:childTnLst>
                                    <p:animRot by="21600000">
                                      <p:cBhvr>
                                        <p:cTn id="428" dur="3000" fill="hold"/>
                                        <p:tgtEl>
                                          <p:spTgt spid="39"/>
                                        </p:tgtEl>
                                        <p:attrNameLst>
                                          <p:attrName>r</p:attrName>
                                        </p:attrNameLst>
                                      </p:cBhvr>
                                    </p:animRot>
                                  </p:childTnLst>
                                </p:cTn>
                              </p:par>
                              <p:par>
                                <p:cTn id="429" presetID="8" presetClass="emph" presetSubtype="0" fill="hold" grpId="2" nodeType="withEffect">
                                  <p:stCondLst>
                                    <p:cond delay="0"/>
                                  </p:stCondLst>
                                  <p:childTnLst>
                                    <p:animRot by="21600000">
                                      <p:cBhvr>
                                        <p:cTn id="430" dur="3000" fill="hold"/>
                                        <p:tgtEl>
                                          <p:spTgt spid="41"/>
                                        </p:tgtEl>
                                        <p:attrNameLst>
                                          <p:attrName>r</p:attrName>
                                        </p:attrNameLst>
                                      </p:cBhvr>
                                    </p:animRot>
                                  </p:childTnLst>
                                </p:cTn>
                              </p:par>
                              <p:par>
                                <p:cTn id="431" presetID="8" presetClass="emph" presetSubtype="0" fill="hold" grpId="2" nodeType="withEffect">
                                  <p:stCondLst>
                                    <p:cond delay="0"/>
                                  </p:stCondLst>
                                  <p:childTnLst>
                                    <p:animRot by="21600000">
                                      <p:cBhvr>
                                        <p:cTn id="432" dur="3000" fill="hold"/>
                                        <p:tgtEl>
                                          <p:spTgt spid="43"/>
                                        </p:tgtEl>
                                        <p:attrNameLst>
                                          <p:attrName>r</p:attrName>
                                        </p:attrNameLst>
                                      </p:cBhvr>
                                    </p:animRot>
                                  </p:childTnLst>
                                </p:cTn>
                              </p:par>
                              <p:par>
                                <p:cTn id="433" presetID="8" presetClass="emph" presetSubtype="0" fill="hold" grpId="2" nodeType="withEffect">
                                  <p:stCondLst>
                                    <p:cond delay="0"/>
                                  </p:stCondLst>
                                  <p:childTnLst>
                                    <p:animRot by="21600000">
                                      <p:cBhvr>
                                        <p:cTn id="434" dur="3000" fill="hold"/>
                                        <p:tgtEl>
                                          <p:spTgt spid="45"/>
                                        </p:tgtEl>
                                        <p:attrNameLst>
                                          <p:attrName>r</p:attrName>
                                        </p:attrNameLst>
                                      </p:cBhvr>
                                    </p:animRot>
                                  </p:childTnLst>
                                </p:cTn>
                              </p:par>
                              <p:par>
                                <p:cTn id="435" presetID="8" presetClass="emph" presetSubtype="0" fill="hold" grpId="2" nodeType="withEffect">
                                  <p:stCondLst>
                                    <p:cond delay="0"/>
                                  </p:stCondLst>
                                  <p:childTnLst>
                                    <p:animRot by="21600000">
                                      <p:cBhvr>
                                        <p:cTn id="436" dur="3000" fill="hold"/>
                                        <p:tgtEl>
                                          <p:spTgt spid="47"/>
                                        </p:tgtEl>
                                        <p:attrNameLst>
                                          <p:attrName>r</p:attrName>
                                        </p:attrNameLst>
                                      </p:cBhvr>
                                    </p:animRot>
                                  </p:childTnLst>
                                </p:cTn>
                              </p:par>
                              <p:par>
                                <p:cTn id="437" presetID="8" presetClass="emph" presetSubtype="0" fill="hold" grpId="2" nodeType="withEffect">
                                  <p:stCondLst>
                                    <p:cond delay="0"/>
                                  </p:stCondLst>
                                  <p:childTnLst>
                                    <p:animRot by="21600000">
                                      <p:cBhvr>
                                        <p:cTn id="438" dur="3000" fill="hold"/>
                                        <p:tgtEl>
                                          <p:spTgt spid="49"/>
                                        </p:tgtEl>
                                        <p:attrNameLst>
                                          <p:attrName>r</p:attrName>
                                        </p:attrNameLst>
                                      </p:cBhvr>
                                    </p:animRot>
                                  </p:childTnLst>
                                </p:cTn>
                              </p:par>
                              <p:par>
                                <p:cTn id="439" presetID="8" presetClass="emph" presetSubtype="0" fill="hold" grpId="2" nodeType="withEffect">
                                  <p:stCondLst>
                                    <p:cond delay="0"/>
                                  </p:stCondLst>
                                  <p:childTnLst>
                                    <p:animRot by="21600000">
                                      <p:cBhvr>
                                        <p:cTn id="440" dur="3000" fill="hold"/>
                                        <p:tgtEl>
                                          <p:spTgt spid="51"/>
                                        </p:tgtEl>
                                        <p:attrNameLst>
                                          <p:attrName>r</p:attrName>
                                        </p:attrNameLst>
                                      </p:cBhvr>
                                    </p:animRot>
                                  </p:childTnLst>
                                </p:cTn>
                              </p:par>
                              <p:par>
                                <p:cTn id="441" presetID="8" presetClass="emph" presetSubtype="0" fill="hold" grpId="2" nodeType="withEffect">
                                  <p:stCondLst>
                                    <p:cond delay="0"/>
                                  </p:stCondLst>
                                  <p:childTnLst>
                                    <p:animRot by="-21600000">
                                      <p:cBhvr>
                                        <p:cTn id="442" dur="3000" fill="hold"/>
                                        <p:tgtEl>
                                          <p:spTgt spid="22"/>
                                        </p:tgtEl>
                                        <p:attrNameLst>
                                          <p:attrName>r</p:attrName>
                                        </p:attrNameLst>
                                      </p:cBhvr>
                                    </p:animRot>
                                  </p:childTnLst>
                                </p:cTn>
                              </p:par>
                              <p:par>
                                <p:cTn id="443" presetID="8" presetClass="emph" presetSubtype="0" fill="hold" grpId="2" nodeType="withEffect">
                                  <p:stCondLst>
                                    <p:cond delay="0"/>
                                  </p:stCondLst>
                                  <p:childTnLst>
                                    <p:animRot by="-21600000">
                                      <p:cBhvr>
                                        <p:cTn id="444" dur="3000" fill="hold"/>
                                        <p:tgtEl>
                                          <p:spTgt spid="24"/>
                                        </p:tgtEl>
                                        <p:attrNameLst>
                                          <p:attrName>r</p:attrName>
                                        </p:attrNameLst>
                                      </p:cBhvr>
                                    </p:animRot>
                                  </p:childTnLst>
                                </p:cTn>
                              </p:par>
                              <p:par>
                                <p:cTn id="445" presetID="8" presetClass="emph" presetSubtype="0" fill="hold" grpId="2" nodeType="withEffect">
                                  <p:stCondLst>
                                    <p:cond delay="0"/>
                                  </p:stCondLst>
                                  <p:childTnLst>
                                    <p:animRot by="-21600000">
                                      <p:cBhvr>
                                        <p:cTn id="446" dur="3000" fill="hold"/>
                                        <p:tgtEl>
                                          <p:spTgt spid="26"/>
                                        </p:tgtEl>
                                        <p:attrNameLst>
                                          <p:attrName>r</p:attrName>
                                        </p:attrNameLst>
                                      </p:cBhvr>
                                    </p:animRot>
                                  </p:childTnLst>
                                </p:cTn>
                              </p:par>
                              <p:par>
                                <p:cTn id="447" presetID="8" presetClass="emph" presetSubtype="0" fill="hold" grpId="2" nodeType="withEffect">
                                  <p:stCondLst>
                                    <p:cond delay="0"/>
                                  </p:stCondLst>
                                  <p:childTnLst>
                                    <p:animRot by="-21600000">
                                      <p:cBhvr>
                                        <p:cTn id="448" dur="3000" fill="hold"/>
                                        <p:tgtEl>
                                          <p:spTgt spid="28"/>
                                        </p:tgtEl>
                                        <p:attrNameLst>
                                          <p:attrName>r</p:attrName>
                                        </p:attrNameLst>
                                      </p:cBhvr>
                                    </p:animRot>
                                  </p:childTnLst>
                                </p:cTn>
                              </p:par>
                              <p:par>
                                <p:cTn id="449" presetID="8" presetClass="emph" presetSubtype="0" fill="hold" grpId="2" nodeType="withEffect">
                                  <p:stCondLst>
                                    <p:cond delay="0"/>
                                  </p:stCondLst>
                                  <p:childTnLst>
                                    <p:animRot by="-21600000">
                                      <p:cBhvr>
                                        <p:cTn id="450" dur="3000" fill="hold"/>
                                        <p:tgtEl>
                                          <p:spTgt spid="30"/>
                                        </p:tgtEl>
                                        <p:attrNameLst>
                                          <p:attrName>r</p:attrName>
                                        </p:attrNameLst>
                                      </p:cBhvr>
                                    </p:animRot>
                                  </p:childTnLst>
                                </p:cTn>
                              </p:par>
                              <p:par>
                                <p:cTn id="451" presetID="8" presetClass="emph" presetSubtype="0" fill="hold" grpId="2" nodeType="withEffect">
                                  <p:stCondLst>
                                    <p:cond delay="0"/>
                                  </p:stCondLst>
                                  <p:childTnLst>
                                    <p:animRot by="-21600000">
                                      <p:cBhvr>
                                        <p:cTn id="452" dur="3000" fill="hold"/>
                                        <p:tgtEl>
                                          <p:spTgt spid="32"/>
                                        </p:tgtEl>
                                        <p:attrNameLst>
                                          <p:attrName>r</p:attrName>
                                        </p:attrNameLst>
                                      </p:cBhvr>
                                    </p:animRot>
                                  </p:childTnLst>
                                </p:cTn>
                              </p:par>
                              <p:par>
                                <p:cTn id="453" presetID="8" presetClass="emph" presetSubtype="0" fill="hold" grpId="2" nodeType="withEffect">
                                  <p:stCondLst>
                                    <p:cond delay="0"/>
                                  </p:stCondLst>
                                  <p:childTnLst>
                                    <p:animRot by="-21600000">
                                      <p:cBhvr>
                                        <p:cTn id="454" dur="3000" fill="hold"/>
                                        <p:tgtEl>
                                          <p:spTgt spid="34"/>
                                        </p:tgtEl>
                                        <p:attrNameLst>
                                          <p:attrName>r</p:attrName>
                                        </p:attrNameLst>
                                      </p:cBhvr>
                                    </p:animRot>
                                  </p:childTnLst>
                                </p:cTn>
                              </p:par>
                              <p:par>
                                <p:cTn id="455" presetID="8" presetClass="emph" presetSubtype="0" fill="hold" grpId="2" nodeType="withEffect">
                                  <p:stCondLst>
                                    <p:cond delay="0"/>
                                  </p:stCondLst>
                                  <p:childTnLst>
                                    <p:animRot by="-21600000">
                                      <p:cBhvr>
                                        <p:cTn id="456" dur="3000" fill="hold"/>
                                        <p:tgtEl>
                                          <p:spTgt spid="36"/>
                                        </p:tgtEl>
                                        <p:attrNameLst>
                                          <p:attrName>r</p:attrName>
                                        </p:attrNameLst>
                                      </p:cBhvr>
                                    </p:animRot>
                                  </p:childTnLst>
                                </p:cTn>
                              </p:par>
                              <p:par>
                                <p:cTn id="457" presetID="8" presetClass="emph" presetSubtype="0" fill="hold" grpId="2" nodeType="withEffect">
                                  <p:stCondLst>
                                    <p:cond delay="0"/>
                                  </p:stCondLst>
                                  <p:childTnLst>
                                    <p:animRot by="-21600000">
                                      <p:cBhvr>
                                        <p:cTn id="458" dur="3000" fill="hold"/>
                                        <p:tgtEl>
                                          <p:spTgt spid="6"/>
                                        </p:tgtEl>
                                        <p:attrNameLst>
                                          <p:attrName>r</p:attrName>
                                        </p:attrNameLst>
                                      </p:cBhvr>
                                    </p:animRot>
                                  </p:childTnLst>
                                </p:cTn>
                              </p:par>
                              <p:par>
                                <p:cTn id="459" presetID="8" presetClass="emph" presetSubtype="0" fill="hold" grpId="2" nodeType="withEffect">
                                  <p:stCondLst>
                                    <p:cond delay="0"/>
                                  </p:stCondLst>
                                  <p:childTnLst>
                                    <p:animRot by="-21600000">
                                      <p:cBhvr>
                                        <p:cTn id="460" dur="3000" fill="hold"/>
                                        <p:tgtEl>
                                          <p:spTgt spid="8"/>
                                        </p:tgtEl>
                                        <p:attrNameLst>
                                          <p:attrName>r</p:attrName>
                                        </p:attrNameLst>
                                      </p:cBhvr>
                                    </p:animRot>
                                  </p:childTnLst>
                                </p:cTn>
                              </p:par>
                              <p:par>
                                <p:cTn id="461" presetID="8" presetClass="emph" presetSubtype="0" fill="hold" grpId="2" nodeType="withEffect">
                                  <p:stCondLst>
                                    <p:cond delay="0"/>
                                  </p:stCondLst>
                                  <p:childTnLst>
                                    <p:animRot by="-21600000">
                                      <p:cBhvr>
                                        <p:cTn id="462" dur="3000" fill="hold"/>
                                        <p:tgtEl>
                                          <p:spTgt spid="10"/>
                                        </p:tgtEl>
                                        <p:attrNameLst>
                                          <p:attrName>r</p:attrName>
                                        </p:attrNameLst>
                                      </p:cBhvr>
                                    </p:animRot>
                                  </p:childTnLst>
                                </p:cTn>
                              </p:par>
                              <p:par>
                                <p:cTn id="463" presetID="8" presetClass="emph" presetSubtype="0" fill="hold" grpId="2" nodeType="withEffect">
                                  <p:stCondLst>
                                    <p:cond delay="0"/>
                                  </p:stCondLst>
                                  <p:childTnLst>
                                    <p:animRot by="-21600000">
                                      <p:cBhvr>
                                        <p:cTn id="464" dur="3000" fill="hold"/>
                                        <p:tgtEl>
                                          <p:spTgt spid="12"/>
                                        </p:tgtEl>
                                        <p:attrNameLst>
                                          <p:attrName>r</p:attrName>
                                        </p:attrNameLst>
                                      </p:cBhvr>
                                    </p:animRot>
                                  </p:childTnLst>
                                </p:cTn>
                              </p:par>
                              <p:par>
                                <p:cTn id="465" presetID="8" presetClass="emph" presetSubtype="0" fill="hold" grpId="2" nodeType="withEffect">
                                  <p:stCondLst>
                                    <p:cond delay="0"/>
                                  </p:stCondLst>
                                  <p:childTnLst>
                                    <p:animRot by="-21600000">
                                      <p:cBhvr>
                                        <p:cTn id="466" dur="3000" fill="hold"/>
                                        <p:tgtEl>
                                          <p:spTgt spid="14"/>
                                        </p:tgtEl>
                                        <p:attrNameLst>
                                          <p:attrName>r</p:attrName>
                                        </p:attrNameLst>
                                      </p:cBhvr>
                                    </p:animRot>
                                  </p:childTnLst>
                                </p:cTn>
                              </p:par>
                              <p:par>
                                <p:cTn id="467" presetID="8" presetClass="emph" presetSubtype="0" fill="hold" grpId="2" nodeType="withEffect">
                                  <p:stCondLst>
                                    <p:cond delay="0"/>
                                  </p:stCondLst>
                                  <p:childTnLst>
                                    <p:animRot by="-21600000">
                                      <p:cBhvr>
                                        <p:cTn id="468" dur="3000" fill="hold"/>
                                        <p:tgtEl>
                                          <p:spTgt spid="16"/>
                                        </p:tgtEl>
                                        <p:attrNameLst>
                                          <p:attrName>r</p:attrName>
                                        </p:attrNameLst>
                                      </p:cBhvr>
                                    </p:animRot>
                                  </p:childTnLst>
                                </p:cTn>
                              </p:par>
                              <p:par>
                                <p:cTn id="469" presetID="8" presetClass="emph" presetSubtype="0" fill="hold" grpId="2" nodeType="withEffect">
                                  <p:stCondLst>
                                    <p:cond delay="0"/>
                                  </p:stCondLst>
                                  <p:childTnLst>
                                    <p:animRot by="-21600000">
                                      <p:cBhvr>
                                        <p:cTn id="470" dur="3000" fill="hold"/>
                                        <p:tgtEl>
                                          <p:spTgt spid="18"/>
                                        </p:tgtEl>
                                        <p:attrNameLst>
                                          <p:attrName>r</p:attrName>
                                        </p:attrNameLst>
                                      </p:cBhvr>
                                    </p:animRot>
                                  </p:childTnLst>
                                </p:cTn>
                              </p:par>
                              <p:par>
                                <p:cTn id="471" presetID="8" presetClass="emph" presetSubtype="0" fill="hold" grpId="2" nodeType="withEffect">
                                  <p:stCondLst>
                                    <p:cond delay="0"/>
                                  </p:stCondLst>
                                  <p:childTnLst>
                                    <p:animRot by="-21600000">
                                      <p:cBhvr>
                                        <p:cTn id="472" dur="3000" fill="hold"/>
                                        <p:tgtEl>
                                          <p:spTgt spid="20"/>
                                        </p:tgtEl>
                                        <p:attrNameLst>
                                          <p:attrName>r</p:attrName>
                                        </p:attrNameLst>
                                      </p:cBhvr>
                                    </p:animRot>
                                  </p:childTnLst>
                                </p:cTn>
                              </p:par>
                              <p:par>
                                <p:cTn id="473" presetID="8" presetClass="emph" presetSubtype="0" fill="hold" grpId="2" nodeType="withEffect">
                                  <p:stCondLst>
                                    <p:cond delay="0"/>
                                  </p:stCondLst>
                                  <p:childTnLst>
                                    <p:animRot by="-21600000">
                                      <p:cBhvr>
                                        <p:cTn id="474" dur="3000" fill="hold"/>
                                        <p:tgtEl>
                                          <p:spTgt spid="38"/>
                                        </p:tgtEl>
                                        <p:attrNameLst>
                                          <p:attrName>r</p:attrName>
                                        </p:attrNameLst>
                                      </p:cBhvr>
                                    </p:animRot>
                                  </p:childTnLst>
                                </p:cTn>
                              </p:par>
                              <p:par>
                                <p:cTn id="475" presetID="8" presetClass="emph" presetSubtype="0" fill="hold" grpId="2" nodeType="withEffect">
                                  <p:stCondLst>
                                    <p:cond delay="0"/>
                                  </p:stCondLst>
                                  <p:childTnLst>
                                    <p:animRot by="-21600000">
                                      <p:cBhvr>
                                        <p:cTn id="476" dur="3000" fill="hold"/>
                                        <p:tgtEl>
                                          <p:spTgt spid="40"/>
                                        </p:tgtEl>
                                        <p:attrNameLst>
                                          <p:attrName>r</p:attrName>
                                        </p:attrNameLst>
                                      </p:cBhvr>
                                    </p:animRot>
                                  </p:childTnLst>
                                </p:cTn>
                              </p:par>
                              <p:par>
                                <p:cTn id="477" presetID="8" presetClass="emph" presetSubtype="0" fill="hold" grpId="2" nodeType="withEffect">
                                  <p:stCondLst>
                                    <p:cond delay="0"/>
                                  </p:stCondLst>
                                  <p:childTnLst>
                                    <p:animRot by="-21600000">
                                      <p:cBhvr>
                                        <p:cTn id="478" dur="3000" fill="hold"/>
                                        <p:tgtEl>
                                          <p:spTgt spid="42"/>
                                        </p:tgtEl>
                                        <p:attrNameLst>
                                          <p:attrName>r</p:attrName>
                                        </p:attrNameLst>
                                      </p:cBhvr>
                                    </p:animRot>
                                  </p:childTnLst>
                                </p:cTn>
                              </p:par>
                              <p:par>
                                <p:cTn id="479" presetID="8" presetClass="emph" presetSubtype="0" fill="hold" grpId="2" nodeType="withEffect">
                                  <p:stCondLst>
                                    <p:cond delay="0"/>
                                  </p:stCondLst>
                                  <p:childTnLst>
                                    <p:animRot by="-21600000">
                                      <p:cBhvr>
                                        <p:cTn id="480" dur="3000" fill="hold"/>
                                        <p:tgtEl>
                                          <p:spTgt spid="44"/>
                                        </p:tgtEl>
                                        <p:attrNameLst>
                                          <p:attrName>r</p:attrName>
                                        </p:attrNameLst>
                                      </p:cBhvr>
                                    </p:animRot>
                                  </p:childTnLst>
                                </p:cTn>
                              </p:par>
                              <p:par>
                                <p:cTn id="481" presetID="8" presetClass="emph" presetSubtype="0" fill="hold" grpId="2" nodeType="withEffect">
                                  <p:stCondLst>
                                    <p:cond delay="0"/>
                                  </p:stCondLst>
                                  <p:childTnLst>
                                    <p:animRot by="-21600000">
                                      <p:cBhvr>
                                        <p:cTn id="482" dur="3000" fill="hold"/>
                                        <p:tgtEl>
                                          <p:spTgt spid="46"/>
                                        </p:tgtEl>
                                        <p:attrNameLst>
                                          <p:attrName>r</p:attrName>
                                        </p:attrNameLst>
                                      </p:cBhvr>
                                    </p:animRot>
                                  </p:childTnLst>
                                </p:cTn>
                              </p:par>
                              <p:par>
                                <p:cTn id="483" presetID="8" presetClass="emph" presetSubtype="0" fill="hold" grpId="2" nodeType="withEffect">
                                  <p:stCondLst>
                                    <p:cond delay="0"/>
                                  </p:stCondLst>
                                  <p:childTnLst>
                                    <p:animRot by="-21600000">
                                      <p:cBhvr>
                                        <p:cTn id="484" dur="3000" fill="hold"/>
                                        <p:tgtEl>
                                          <p:spTgt spid="48"/>
                                        </p:tgtEl>
                                        <p:attrNameLst>
                                          <p:attrName>r</p:attrName>
                                        </p:attrNameLst>
                                      </p:cBhvr>
                                    </p:animRot>
                                  </p:childTnLst>
                                </p:cTn>
                              </p:par>
                              <p:par>
                                <p:cTn id="485" presetID="8" presetClass="emph" presetSubtype="0" fill="hold" grpId="2" nodeType="withEffect">
                                  <p:stCondLst>
                                    <p:cond delay="0"/>
                                  </p:stCondLst>
                                  <p:childTnLst>
                                    <p:animRot by="-21600000">
                                      <p:cBhvr>
                                        <p:cTn id="486" dur="3000" fill="hold"/>
                                        <p:tgtEl>
                                          <p:spTgt spid="50"/>
                                        </p:tgtEl>
                                        <p:attrNameLst>
                                          <p:attrName>r</p:attrName>
                                        </p:attrNameLst>
                                      </p:cBhvr>
                                    </p:animRot>
                                  </p:childTnLst>
                                </p:cTn>
                              </p:par>
                              <p:par>
                                <p:cTn id="487" presetID="8" presetClass="emph" presetSubtype="0" fill="hold" grpId="2" nodeType="withEffect">
                                  <p:stCondLst>
                                    <p:cond delay="0"/>
                                  </p:stCondLst>
                                  <p:childTnLst>
                                    <p:animRot by="-21600000">
                                      <p:cBhvr>
                                        <p:cTn id="488" dur="3000" fill="hold"/>
                                        <p:tgtEl>
                                          <p:spTgt spid="52"/>
                                        </p:tgtEl>
                                        <p:attrNameLst>
                                          <p:attrName>r</p:attrName>
                                        </p:attrNameLst>
                                      </p:cBhvr>
                                    </p:animRot>
                                  </p:childTnLst>
                                </p:cTn>
                              </p:par>
                              <p:par>
                                <p:cTn id="489" presetID="17" presetClass="entr" presetSubtype="1"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ppt_x</p:attrName>
                                        </p:attrNameLst>
                                      </p:cBhvr>
                                      <p:tavLst>
                                        <p:tav tm="0">
                                          <p:val>
                                            <p:strVal val="#ppt_x"/>
                                          </p:val>
                                        </p:tav>
                                        <p:tav tm="100000">
                                          <p:val>
                                            <p:strVal val="#ppt_x"/>
                                          </p:val>
                                        </p:tav>
                                      </p:tavLst>
                                    </p:anim>
                                    <p:anim calcmode="lin" valueType="num">
                                      <p:cBhvr>
                                        <p:cTn id="492" dur="3000" fill="hold"/>
                                        <p:tgtEl>
                                          <p:spTgt spid="4"/>
                                        </p:tgtEl>
                                        <p:attrNameLst>
                                          <p:attrName>ppt_y</p:attrName>
                                        </p:attrNameLst>
                                      </p:cBhvr>
                                      <p:tavLst>
                                        <p:tav tm="0">
                                          <p:val>
                                            <p:strVal val="#ppt_y-#ppt_h/2"/>
                                          </p:val>
                                        </p:tav>
                                        <p:tav tm="100000">
                                          <p:val>
                                            <p:strVal val="#ppt_y"/>
                                          </p:val>
                                        </p:tav>
                                      </p:tavLst>
                                    </p:anim>
                                    <p:anim calcmode="lin" valueType="num">
                                      <p:cBhvr>
                                        <p:cTn id="493" dur="3000" fill="hold"/>
                                        <p:tgtEl>
                                          <p:spTgt spid="4"/>
                                        </p:tgtEl>
                                        <p:attrNameLst>
                                          <p:attrName>ppt_w</p:attrName>
                                        </p:attrNameLst>
                                      </p:cBhvr>
                                      <p:tavLst>
                                        <p:tav tm="0">
                                          <p:val>
                                            <p:strVal val="#ppt_w"/>
                                          </p:val>
                                        </p:tav>
                                        <p:tav tm="100000">
                                          <p:val>
                                            <p:strVal val="#ppt_w"/>
                                          </p:val>
                                        </p:tav>
                                      </p:tavLst>
                                    </p:anim>
                                    <p:anim calcmode="lin" valueType="num">
                                      <p:cBhvr>
                                        <p:cTn id="494"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gjkl.jpg"/>
          <p:cNvPicPr>
            <a:picLocks noGrp="1" noChangeAspect="1"/>
          </p:cNvPicPr>
          <p:nvPr>
            <p:ph idx="1"/>
          </p:nvPr>
        </p:nvPicPr>
        <p:blipFill>
          <a:blip r:embed="rId2"/>
          <a:stretch>
            <a:fillRect/>
          </a:stretch>
        </p:blipFill>
        <p:spPr>
          <a:xfrm>
            <a:off x="3716" y="0"/>
            <a:ext cx="9136568" cy="5143500"/>
          </a:xfrm>
        </p:spPr>
      </p:pic>
      <p:sp>
        <p:nvSpPr>
          <p:cNvPr id="5" name="4 Anillo"/>
          <p:cNvSpPr/>
          <p:nvPr/>
        </p:nvSpPr>
        <p:spPr>
          <a:xfrm>
            <a:off x="4071934" y="0"/>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071934" y="1071552"/>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071934" y="2071684"/>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071934" y="3143254"/>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071934" y="4229100"/>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0034" y="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0034" y="1071552"/>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0034" y="207168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0034" y="314325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0034" y="422910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85918" y="0"/>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785918" y="1071552"/>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785918" y="2071684"/>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785918" y="3143254"/>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785918" y="4229100"/>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928926" y="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928926" y="1071552"/>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928926" y="207168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928926" y="314325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928926" y="422910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214942" y="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214942" y="1071552"/>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214942" y="207168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214942" y="314325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5214942" y="422910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500826" y="0"/>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500826" y="1071552"/>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500826" y="2071684"/>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500826" y="3143254"/>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500826" y="4229100"/>
            <a:ext cx="914400" cy="914400"/>
          </a:xfrm>
          <a:prstGeom prst="donut">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643834" y="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643834" y="1071552"/>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643834" y="207168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643834" y="3143254"/>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7643834" y="4229100"/>
            <a:ext cx="914400" cy="914400"/>
          </a:xfrm>
          <a:prstGeom prst="donut">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Rectángulo"/>
          <p:cNvSpPr/>
          <p:nvPr/>
        </p:nvSpPr>
        <p:spPr>
          <a:xfrm>
            <a:off x="0" y="0"/>
            <a:ext cx="9286908"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ppt_x"/>
                                          </p:val>
                                        </p:tav>
                                        <p:tav tm="100000">
                                          <p:val>
                                            <p:strVal val="#ppt_x"/>
                                          </p:val>
                                        </p:tav>
                                      </p:tavLst>
                                    </p:anim>
                                    <p:anim calcmode="lin" valueType="num">
                                      <p:cBhvr additive="base">
                                        <p:cTn id="147" dur="3000" fill="hold"/>
                                        <p:tgtEl>
                                          <p:spTgt spid="39"/>
                                        </p:tgtEl>
                                        <p:attrNameLst>
                                          <p:attrName>ppt_y</p:attrName>
                                        </p:attrNameLst>
                                      </p:cBhvr>
                                      <p:tavLst>
                                        <p:tav tm="0">
                                          <p:val>
                                            <p:strVal val="0-#ppt_h/2"/>
                                          </p:val>
                                        </p:tav>
                                        <p:tav tm="100000">
                                          <p:val>
                                            <p:strVal val="#ppt_y"/>
                                          </p:val>
                                        </p:tav>
                                      </p:tavLst>
                                    </p:anim>
                                  </p:childTnLst>
                                </p:cTn>
                              </p:par>
                              <p:par>
                                <p:cTn id="148" presetID="8" presetClass="emph" presetSubtype="0" fill="hold" grpId="1"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6"/>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7"/>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8"/>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9"/>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0"/>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13"/>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14"/>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1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9"/>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0"/>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1"/>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2"/>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3"/>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1"/>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4"/>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6"/>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7"/>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8"/>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9"/>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4"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1+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4"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1+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4"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1+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4"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1+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4"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1+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4"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1+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4"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1+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4"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1+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4"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1+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4"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1+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4"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1+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4"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1+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4"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1+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4"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1+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8" presetClass="emph" presetSubtype="0" fill="hold" grpId="3" nodeType="withEffect">
                                  <p:stCondLst>
                                    <p:cond delay="0"/>
                                  </p:stCondLst>
                                  <p:childTnLst>
                                    <p:animRot by="21600000">
                                      <p:cBhvr>
                                        <p:cTn id="360" dur="3000" fill="hold"/>
                                        <p:tgtEl>
                                          <p:spTgt spid="5"/>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6"/>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7"/>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8"/>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9"/>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10"/>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1"/>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2"/>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3"/>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4"/>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15"/>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16"/>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17"/>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18"/>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19"/>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20"/>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21"/>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22"/>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23"/>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24"/>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25"/>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26"/>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27"/>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28"/>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29"/>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30"/>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31"/>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32"/>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33"/>
                                        </p:tgtEl>
                                        <p:attrNameLst>
                                          <p:attrName>r</p:attrName>
                                        </p:attrNameLst>
                                      </p:cBhvr>
                                    </p:animRot>
                                  </p:childTnLst>
                                </p:cTn>
                              </p:par>
                              <p:par>
                                <p:cTn id="417" presetID="8" presetClass="emph" presetSubtype="0" fill="hold" grpId="3" nodeType="withEffect">
                                  <p:stCondLst>
                                    <p:cond delay="0"/>
                                  </p:stCondLst>
                                  <p:childTnLst>
                                    <p:animRot by="21600000">
                                      <p:cBhvr>
                                        <p:cTn id="418" dur="3000" fill="hold"/>
                                        <p:tgtEl>
                                          <p:spTgt spid="34"/>
                                        </p:tgtEl>
                                        <p:attrNameLst>
                                          <p:attrName>r</p:attrName>
                                        </p:attrNameLst>
                                      </p:cBhvr>
                                    </p:animRot>
                                  </p:childTnLst>
                                </p:cTn>
                              </p:par>
                              <p:par>
                                <p:cTn id="419" presetID="8" presetClass="emph" presetSubtype="0" fill="hold" grpId="3" nodeType="withEffect">
                                  <p:stCondLst>
                                    <p:cond delay="0"/>
                                  </p:stCondLst>
                                  <p:childTnLst>
                                    <p:animRot by="21600000">
                                      <p:cBhvr>
                                        <p:cTn id="420" dur="3000" fill="hold"/>
                                        <p:tgtEl>
                                          <p:spTgt spid="35"/>
                                        </p:tgtEl>
                                        <p:attrNameLst>
                                          <p:attrName>r</p:attrName>
                                        </p:attrNameLst>
                                      </p:cBhvr>
                                    </p:animRot>
                                  </p:childTnLst>
                                </p:cTn>
                              </p:par>
                              <p:par>
                                <p:cTn id="421" presetID="8" presetClass="emph" presetSubtype="0" fill="hold" grpId="3" nodeType="withEffect">
                                  <p:stCondLst>
                                    <p:cond delay="0"/>
                                  </p:stCondLst>
                                  <p:childTnLst>
                                    <p:animRot by="21600000">
                                      <p:cBhvr>
                                        <p:cTn id="422" dur="3000" fill="hold"/>
                                        <p:tgtEl>
                                          <p:spTgt spid="36"/>
                                        </p:tgtEl>
                                        <p:attrNameLst>
                                          <p:attrName>r</p:attrName>
                                        </p:attrNameLst>
                                      </p:cBhvr>
                                    </p:animRot>
                                  </p:childTnLst>
                                </p:cTn>
                              </p:par>
                              <p:par>
                                <p:cTn id="423" presetID="8" presetClass="emph" presetSubtype="0" fill="hold" grpId="3" nodeType="withEffect">
                                  <p:stCondLst>
                                    <p:cond delay="0"/>
                                  </p:stCondLst>
                                  <p:childTnLst>
                                    <p:animRot by="21600000">
                                      <p:cBhvr>
                                        <p:cTn id="424" dur="3000" fill="hold"/>
                                        <p:tgtEl>
                                          <p:spTgt spid="37"/>
                                        </p:tgtEl>
                                        <p:attrNameLst>
                                          <p:attrName>r</p:attrName>
                                        </p:attrNameLst>
                                      </p:cBhvr>
                                    </p:animRot>
                                  </p:childTnLst>
                                </p:cTn>
                              </p:par>
                              <p:par>
                                <p:cTn id="425" presetID="8" presetClass="emph" presetSubtype="0" fill="hold" grpId="3" nodeType="withEffect">
                                  <p:stCondLst>
                                    <p:cond delay="0"/>
                                  </p:stCondLst>
                                  <p:childTnLst>
                                    <p:animRot by="21600000">
                                      <p:cBhvr>
                                        <p:cTn id="426" dur="3000" fill="hold"/>
                                        <p:tgtEl>
                                          <p:spTgt spid="38"/>
                                        </p:tgtEl>
                                        <p:attrNameLst>
                                          <p:attrName>r</p:attrName>
                                        </p:attrNameLst>
                                      </p:cBhvr>
                                    </p:animRot>
                                  </p:childTnLst>
                                </p:cTn>
                              </p:par>
                              <p:par>
                                <p:cTn id="427" presetID="8" presetClass="emph" presetSubtype="0" fill="hold" grpId="3" nodeType="withEffect">
                                  <p:stCondLst>
                                    <p:cond delay="0"/>
                                  </p:stCondLst>
                                  <p:childTnLst>
                                    <p:animRot by="21600000">
                                      <p:cBhvr>
                                        <p:cTn id="428" dur="3000" fill="hold"/>
                                        <p:tgtEl>
                                          <p:spTgt spid="39"/>
                                        </p:tgtEl>
                                        <p:attrNameLst>
                                          <p:attrName>r</p:attrName>
                                        </p:attrNameLst>
                                      </p:cBhvr>
                                    </p:animRot>
                                  </p:childTnLst>
                                </p:cTn>
                              </p:par>
                              <p:par>
                                <p:cTn id="429" presetID="17" presetClass="entr" presetSubtype="1"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 calcmode="lin" valueType="num">
                                      <p:cBhvr>
                                        <p:cTn id="431" dur="3000" fill="hold"/>
                                        <p:tgtEl>
                                          <p:spTgt spid="4"/>
                                        </p:tgtEl>
                                        <p:attrNameLst>
                                          <p:attrName>ppt_x</p:attrName>
                                        </p:attrNameLst>
                                      </p:cBhvr>
                                      <p:tavLst>
                                        <p:tav tm="0">
                                          <p:val>
                                            <p:strVal val="#ppt_x"/>
                                          </p:val>
                                        </p:tav>
                                        <p:tav tm="100000">
                                          <p:val>
                                            <p:strVal val="#ppt_x"/>
                                          </p:val>
                                        </p:tav>
                                      </p:tavLst>
                                    </p:anim>
                                    <p:anim calcmode="lin" valueType="num">
                                      <p:cBhvr>
                                        <p:cTn id="432" dur="3000" fill="hold"/>
                                        <p:tgtEl>
                                          <p:spTgt spid="4"/>
                                        </p:tgtEl>
                                        <p:attrNameLst>
                                          <p:attrName>ppt_y</p:attrName>
                                        </p:attrNameLst>
                                      </p:cBhvr>
                                      <p:tavLst>
                                        <p:tav tm="0">
                                          <p:val>
                                            <p:strVal val="#ppt_y-#ppt_h/2"/>
                                          </p:val>
                                        </p:tav>
                                        <p:tav tm="100000">
                                          <p:val>
                                            <p:strVal val="#ppt_y"/>
                                          </p:val>
                                        </p:tav>
                                      </p:tavLst>
                                    </p:anim>
                                    <p:anim calcmode="lin" valueType="num">
                                      <p:cBhvr>
                                        <p:cTn id="433" dur="3000" fill="hold"/>
                                        <p:tgtEl>
                                          <p:spTgt spid="4"/>
                                        </p:tgtEl>
                                        <p:attrNameLst>
                                          <p:attrName>ppt_w</p:attrName>
                                        </p:attrNameLst>
                                      </p:cBhvr>
                                      <p:tavLst>
                                        <p:tav tm="0">
                                          <p:val>
                                            <p:strVal val="#ppt_w"/>
                                          </p:val>
                                        </p:tav>
                                        <p:tav tm="100000">
                                          <p:val>
                                            <p:strVal val="#ppt_w"/>
                                          </p:val>
                                        </p:tav>
                                      </p:tavLst>
                                    </p:anim>
                                    <p:anim calcmode="lin" valueType="num">
                                      <p:cBhvr>
                                        <p:cTn id="434"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857356" y="1357304"/>
            <a:ext cx="5572164" cy="2308324"/>
          </a:xfrm>
          <a:prstGeom prst="rect">
            <a:avLst/>
          </a:prstGeom>
          <a:noFill/>
        </p:spPr>
        <p:txBody>
          <a:bodyPr wrap="square" rtlCol="0">
            <a:spAutoFit/>
          </a:bodyPr>
          <a:lstStyle/>
          <a:p>
            <a:r>
              <a:rPr lang="es-PE" b="1" dirty="0" smtClean="0">
                <a:solidFill>
                  <a:schemeClr val="bg1"/>
                </a:solidFill>
                <a:latin typeface="Agency FB" pitchFamily="34" charset="0"/>
              </a:rPr>
              <a:t>Tenemos para gozar la nieve del invierno y la flor de la primavera, el chocolate de la </a:t>
            </a:r>
            <a:r>
              <a:rPr lang="es-PE" b="1" dirty="0" err="1" smtClean="0">
                <a:solidFill>
                  <a:schemeClr val="bg1"/>
                </a:solidFill>
                <a:latin typeface="Agency FB" pitchFamily="34" charset="0"/>
              </a:rPr>
              <a:t>Peruggia</a:t>
            </a:r>
            <a:r>
              <a:rPr lang="es-PE" b="1" dirty="0" smtClean="0">
                <a:solidFill>
                  <a:schemeClr val="bg1"/>
                </a:solidFill>
                <a:latin typeface="Agency FB" pitchFamily="34" charset="0"/>
              </a:rPr>
              <a:t>, la baguette francesa, los tacos mexicanos, el vino chileno , los mares y los ríos, el fútbol de los brasileros y los cigarros de </a:t>
            </a:r>
            <a:r>
              <a:rPr lang="es-PE" b="1" dirty="0" err="1" smtClean="0">
                <a:solidFill>
                  <a:schemeClr val="bg1"/>
                </a:solidFill>
                <a:latin typeface="Agency FB" pitchFamily="34" charset="0"/>
              </a:rPr>
              <a:t>Davidoff</a:t>
            </a:r>
            <a:r>
              <a:rPr lang="es-PE" b="1" dirty="0" smtClean="0">
                <a:solidFill>
                  <a:schemeClr val="bg1"/>
                </a:solidFill>
                <a:latin typeface="Agency FB" pitchFamily="34" charset="0"/>
              </a:rPr>
              <a:t>, las mil y una noches, la divina comedia, El Quijote, Pedro Páramo, los boleros de manzanero y la poesía de </a:t>
            </a:r>
            <a:r>
              <a:rPr lang="es-PE" b="1" dirty="0" err="1" smtClean="0">
                <a:solidFill>
                  <a:schemeClr val="bg1"/>
                </a:solidFill>
                <a:latin typeface="Agency FB" pitchFamily="34" charset="0"/>
              </a:rPr>
              <a:t>Whitman</a:t>
            </a:r>
            <a:r>
              <a:rPr lang="es-PE" b="1" dirty="0" smtClean="0">
                <a:solidFill>
                  <a:schemeClr val="bg1"/>
                </a:solidFill>
                <a:latin typeface="Agency FB" pitchFamily="34" charset="0"/>
              </a:rPr>
              <a:t>… </a:t>
            </a:r>
            <a:r>
              <a:rPr lang="es-PE" b="1" dirty="0" err="1" smtClean="0">
                <a:solidFill>
                  <a:schemeClr val="bg1"/>
                </a:solidFill>
                <a:latin typeface="Agency FB" pitchFamily="34" charset="0"/>
              </a:rPr>
              <a:t>Mahler</a:t>
            </a:r>
            <a:r>
              <a:rPr lang="es-PE" b="1" dirty="0" smtClean="0">
                <a:solidFill>
                  <a:schemeClr val="bg1"/>
                </a:solidFill>
                <a:latin typeface="Agency FB" pitchFamily="34" charset="0"/>
              </a:rPr>
              <a:t>, Brahms, Mozart, Chopin, Beethoven, </a:t>
            </a:r>
            <a:r>
              <a:rPr lang="es-PE" b="1" dirty="0" err="1" smtClean="0">
                <a:solidFill>
                  <a:schemeClr val="bg1"/>
                </a:solidFill>
                <a:latin typeface="Agency FB" pitchFamily="34" charset="0"/>
              </a:rPr>
              <a:t>Caravaggio</a:t>
            </a:r>
            <a:r>
              <a:rPr lang="es-PE" b="1" dirty="0" smtClean="0">
                <a:solidFill>
                  <a:schemeClr val="bg1"/>
                </a:solidFill>
                <a:latin typeface="Agency FB" pitchFamily="34" charset="0"/>
              </a:rPr>
              <a:t>, Rembrandt, Velásquez, </a:t>
            </a:r>
            <a:r>
              <a:rPr lang="es-PE" b="1" dirty="0" err="1" smtClean="0">
                <a:solidFill>
                  <a:schemeClr val="bg1"/>
                </a:solidFill>
                <a:latin typeface="Agency FB" pitchFamily="34" charset="0"/>
              </a:rPr>
              <a:t>Cézanne</a:t>
            </a:r>
            <a:r>
              <a:rPr lang="es-PE" b="1" dirty="0" smtClean="0">
                <a:solidFill>
                  <a:schemeClr val="bg1"/>
                </a:solidFill>
                <a:latin typeface="Agency FB" pitchFamily="34" charset="0"/>
              </a:rPr>
              <a:t>, y Picasso… entre tantas maravillas.</a:t>
            </a:r>
          </a:p>
          <a:p>
            <a:endParaRPr lang="es-PE" b="1" dirty="0">
              <a:solidFill>
                <a:schemeClr val="bg1"/>
              </a:solidFill>
              <a:latin typeface="Agency FB" pitchFamily="34" charset="0"/>
            </a:endParaRPr>
          </a:p>
        </p:txBody>
      </p:sp>
    </p:spTree>
  </p:cSld>
  <p:clrMapOvr>
    <a:masterClrMapping/>
  </p:clrMapOvr>
  <p:transition advTm="3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7afd265bfb32414f392dfbe6419b5a35.jpg"/>
          <p:cNvPicPr>
            <a:picLocks noChangeAspect="1"/>
          </p:cNvPicPr>
          <p:nvPr/>
        </p:nvPicPr>
        <p:blipFill>
          <a:blip r:embed="rId2"/>
          <a:stretch>
            <a:fillRect/>
          </a:stretch>
        </p:blipFill>
        <p:spPr>
          <a:xfrm>
            <a:off x="0" y="0"/>
            <a:ext cx="9136568" cy="5143500"/>
          </a:xfrm>
          <a:prstGeom prst="rect">
            <a:avLst/>
          </a:prstGeom>
        </p:spPr>
      </p:pic>
      <p:sp>
        <p:nvSpPr>
          <p:cNvPr id="5" name="4 Onda"/>
          <p:cNvSpPr/>
          <p:nvPr/>
        </p:nvSpPr>
        <p:spPr>
          <a:xfrm rot="16200000">
            <a:off x="-392909"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H="1">
            <a:off x="-392909"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107125"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H="1">
            <a:off x="107125"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607223"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flipH="1">
            <a:off x="607223"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1107225"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flipH="1">
            <a:off x="1107225"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1607323"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H="1">
            <a:off x="1607323"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107357"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H="1">
            <a:off x="2107357"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2607455"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H="1">
            <a:off x="2607455"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6200000">
            <a:off x="3107521"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flipH="1">
            <a:off x="3107521"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flipH="1" flipV="1">
            <a:off x="8036741"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8036727"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flipH="1" flipV="1">
            <a:off x="7536675"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7536661"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flipH="1" flipV="1">
            <a:off x="7036609"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7036595"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flipH="1" flipV="1">
            <a:off x="6536543"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6536529"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flipH="1" flipV="1">
            <a:off x="6036477"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6036463"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400000" flipH="1" flipV="1">
            <a:off x="5536411"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5536397"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400000" flipH="1" flipV="1">
            <a:off x="5036345"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5036331"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5400000" flipH="1" flipV="1">
            <a:off x="4536279"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6200000" flipV="1">
            <a:off x="4536265"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0-#ppt_w/2"/>
                                          </p:val>
                                        </p:tav>
                                        <p:tav tm="100000">
                                          <p:val>
                                            <p:strVal val="#ppt_x"/>
                                          </p:val>
                                        </p:tav>
                                      </p:tavLst>
                                    </p:anim>
                                    <p:anim calcmode="lin" valueType="num">
                                      <p:cBhvr additive="base">
                                        <p:cTn id="127" dur="3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0-#ppt_w/2"/>
                                          </p:val>
                                        </p:tav>
                                        <p:tav tm="100000">
                                          <p:val>
                                            <p:strVal val="#ppt_x"/>
                                          </p:val>
                                        </p:tav>
                                      </p:tavLst>
                                    </p:anim>
                                    <p:anim calcmode="lin" valueType="num">
                                      <p:cBhvr additive="base">
                                        <p:cTn id="131" dur="3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0-#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1"/>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3"/>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5"/>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9"/>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2"/>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6"/>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4"/>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6"/>
                                        </p:tgtEl>
                                        <p:attrNameLst>
                                          <p:attrName>r</p:attrName>
                                        </p:attrNameLst>
                                      </p:cBhvr>
                                    </p:animRot>
                                  </p:childTnLst>
                                </p:cTn>
                              </p:par>
                            </p:childTnLst>
                          </p:cTn>
                        </p:par>
                        <p:par>
                          <p:cTn id="200" fill="hold">
                            <p:stCondLst>
                              <p:cond delay="3000"/>
                            </p:stCondLst>
                            <p:childTnLst>
                              <p:par>
                                <p:cTn id="201" presetID="2" presetClass="exit" presetSubtype="2"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1+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1+ppt_w/2"/>
                                          </p:val>
                                        </p:tav>
                                      </p:tavLst>
                                    </p:anim>
                                    <p:anim calcmode="lin" valueType="num">
                                      <p:cBhvr additive="base">
                                        <p:cTn id="211" dur="3000"/>
                                        <p:tgtEl>
                                          <p:spTgt spid="7"/>
                                        </p:tgtEl>
                                        <p:attrNameLst>
                                          <p:attrName>ppt_y</p:attrName>
                                        </p:attrNameLst>
                                      </p:cBhvr>
                                      <p:tavLst>
                                        <p:tav tm="0">
                                          <p:val>
                                            <p:strVal val="ppt_y"/>
                                          </p:val>
                                        </p:tav>
                                        <p:tav tm="100000">
                                          <p:val>
                                            <p:strVal val="ppt_y"/>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9"/>
                                        </p:tgtEl>
                                        <p:attrNameLst>
                                          <p:attrName>ppt_x</p:attrName>
                                        </p:attrNameLst>
                                      </p:cBhvr>
                                      <p:tavLst>
                                        <p:tav tm="0">
                                          <p:val>
                                            <p:strVal val="ppt_x"/>
                                          </p:val>
                                        </p:tav>
                                        <p:tav tm="100000">
                                          <p:val>
                                            <p:strVal val="1+ppt_w/2"/>
                                          </p:val>
                                        </p:tav>
                                      </p:tavLst>
                                    </p:anim>
                                    <p:anim calcmode="lin" valueType="num">
                                      <p:cBhvr additive="base">
                                        <p:cTn id="219" dur="3000"/>
                                        <p:tgtEl>
                                          <p:spTgt spid="9"/>
                                        </p:tgtEl>
                                        <p:attrNameLst>
                                          <p:attrName>ppt_y</p:attrName>
                                        </p:attrNameLst>
                                      </p:cBhvr>
                                      <p:tavLst>
                                        <p:tav tm="0">
                                          <p:val>
                                            <p:strVal val="ppt_y"/>
                                          </p:val>
                                        </p:tav>
                                        <p:tav tm="100000">
                                          <p:val>
                                            <p:strVal val="ppt_y"/>
                                          </p:val>
                                        </p:tav>
                                      </p:tavLst>
                                    </p:anim>
                                    <p:set>
                                      <p:cBhvr>
                                        <p:cTn id="220" dur="1" fill="hold">
                                          <p:stCondLst>
                                            <p:cond delay="2999"/>
                                          </p:stCondLst>
                                        </p:cTn>
                                        <p:tgtEl>
                                          <p:spTgt spid="9"/>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1+ppt_w/2"/>
                                          </p:val>
                                        </p:tav>
                                      </p:tavLst>
                                    </p:anim>
                                    <p:anim calcmode="lin" valueType="num">
                                      <p:cBhvr additive="base">
                                        <p:cTn id="223" dur="3000"/>
                                        <p:tgtEl>
                                          <p:spTgt spid="10"/>
                                        </p:tgtEl>
                                        <p:attrNameLst>
                                          <p:attrName>ppt_y</p:attrName>
                                        </p:attrNameLst>
                                      </p:cBhvr>
                                      <p:tavLst>
                                        <p:tav tm="0">
                                          <p:val>
                                            <p:strVal val="ppt_y"/>
                                          </p:val>
                                        </p:tav>
                                        <p:tav tm="100000">
                                          <p:val>
                                            <p:strVal val="ppt_y"/>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11"/>
                                        </p:tgtEl>
                                        <p:attrNameLst>
                                          <p:attrName>ppt_x</p:attrName>
                                        </p:attrNameLst>
                                      </p:cBhvr>
                                      <p:tavLst>
                                        <p:tav tm="0">
                                          <p:val>
                                            <p:strVal val="ppt_x"/>
                                          </p:val>
                                        </p:tav>
                                        <p:tav tm="100000">
                                          <p:val>
                                            <p:strVal val="1+ppt_w/2"/>
                                          </p:val>
                                        </p:tav>
                                      </p:tavLst>
                                    </p:anim>
                                    <p:anim calcmode="lin" valueType="num">
                                      <p:cBhvr additive="base">
                                        <p:cTn id="227" dur="3000"/>
                                        <p:tgtEl>
                                          <p:spTgt spid="11"/>
                                        </p:tgtEl>
                                        <p:attrNameLst>
                                          <p:attrName>ppt_y</p:attrName>
                                        </p:attrNameLst>
                                      </p:cBhvr>
                                      <p:tavLst>
                                        <p:tav tm="0">
                                          <p:val>
                                            <p:strVal val="ppt_y"/>
                                          </p:val>
                                        </p:tav>
                                        <p:tav tm="100000">
                                          <p:val>
                                            <p:strVal val="ppt_y"/>
                                          </p:val>
                                        </p:tav>
                                      </p:tavLst>
                                    </p:anim>
                                    <p:set>
                                      <p:cBhvr>
                                        <p:cTn id="228" dur="1" fill="hold">
                                          <p:stCondLst>
                                            <p:cond delay="2999"/>
                                          </p:stCondLst>
                                        </p:cTn>
                                        <p:tgtEl>
                                          <p:spTgt spid="11"/>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2"/>
                                        </p:tgtEl>
                                        <p:attrNameLst>
                                          <p:attrName>ppt_x</p:attrName>
                                        </p:attrNameLst>
                                      </p:cBhvr>
                                      <p:tavLst>
                                        <p:tav tm="0">
                                          <p:val>
                                            <p:strVal val="ppt_x"/>
                                          </p:val>
                                        </p:tav>
                                        <p:tav tm="100000">
                                          <p:val>
                                            <p:strVal val="1+ppt_w/2"/>
                                          </p:val>
                                        </p:tav>
                                      </p:tavLst>
                                    </p:anim>
                                    <p:anim calcmode="lin" valueType="num">
                                      <p:cBhvr additive="base">
                                        <p:cTn id="231" dur="3000"/>
                                        <p:tgtEl>
                                          <p:spTgt spid="12"/>
                                        </p:tgtEl>
                                        <p:attrNameLst>
                                          <p:attrName>ppt_y</p:attrName>
                                        </p:attrNameLst>
                                      </p:cBhvr>
                                      <p:tavLst>
                                        <p:tav tm="0">
                                          <p:val>
                                            <p:strVal val="ppt_y"/>
                                          </p:val>
                                        </p:tav>
                                        <p:tav tm="100000">
                                          <p:val>
                                            <p:strVal val="ppt_y"/>
                                          </p:val>
                                        </p:tav>
                                      </p:tavLst>
                                    </p:anim>
                                    <p:set>
                                      <p:cBhvr>
                                        <p:cTn id="232" dur="1" fill="hold">
                                          <p:stCondLst>
                                            <p:cond delay="2999"/>
                                          </p:stCondLst>
                                        </p:cTn>
                                        <p:tgtEl>
                                          <p:spTgt spid="12"/>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1+ppt_w/2"/>
                                          </p:val>
                                        </p:tav>
                                      </p:tavLst>
                                    </p:anim>
                                    <p:anim calcmode="lin" valueType="num">
                                      <p:cBhvr additive="base">
                                        <p:cTn id="235" dur="3000"/>
                                        <p:tgtEl>
                                          <p:spTgt spid="13"/>
                                        </p:tgtEl>
                                        <p:attrNameLst>
                                          <p:attrName>ppt_y</p:attrName>
                                        </p:attrNameLst>
                                      </p:cBhvr>
                                      <p:tavLst>
                                        <p:tav tm="0">
                                          <p:val>
                                            <p:strVal val="ppt_y"/>
                                          </p:val>
                                        </p:tav>
                                        <p:tav tm="100000">
                                          <p:val>
                                            <p:strVal val="ppt_y"/>
                                          </p:val>
                                        </p:tav>
                                      </p:tavLst>
                                    </p:anim>
                                    <p:set>
                                      <p:cBhvr>
                                        <p:cTn id="236" dur="1" fill="hold">
                                          <p:stCondLst>
                                            <p:cond delay="2999"/>
                                          </p:stCondLst>
                                        </p:cTn>
                                        <p:tgtEl>
                                          <p:spTgt spid="13"/>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4"/>
                                        </p:tgtEl>
                                        <p:attrNameLst>
                                          <p:attrName>ppt_x</p:attrName>
                                        </p:attrNameLst>
                                      </p:cBhvr>
                                      <p:tavLst>
                                        <p:tav tm="0">
                                          <p:val>
                                            <p:strVal val="ppt_x"/>
                                          </p:val>
                                        </p:tav>
                                        <p:tav tm="100000">
                                          <p:val>
                                            <p:strVal val="1+ppt_w/2"/>
                                          </p:val>
                                        </p:tav>
                                      </p:tavLst>
                                    </p:anim>
                                    <p:anim calcmode="lin" valueType="num">
                                      <p:cBhvr additive="base">
                                        <p:cTn id="239" dur="3000"/>
                                        <p:tgtEl>
                                          <p:spTgt spid="14"/>
                                        </p:tgtEl>
                                        <p:attrNameLst>
                                          <p:attrName>ppt_y</p:attrName>
                                        </p:attrNameLst>
                                      </p:cBhvr>
                                      <p:tavLst>
                                        <p:tav tm="0">
                                          <p:val>
                                            <p:strVal val="ppt_y"/>
                                          </p:val>
                                        </p:tav>
                                        <p:tav tm="100000">
                                          <p:val>
                                            <p:strVal val="ppt_y"/>
                                          </p:val>
                                        </p:tav>
                                      </p:tavLst>
                                    </p:anim>
                                    <p:set>
                                      <p:cBhvr>
                                        <p:cTn id="240" dur="1" fill="hold">
                                          <p:stCondLst>
                                            <p:cond delay="2999"/>
                                          </p:stCondLst>
                                        </p:cTn>
                                        <p:tgtEl>
                                          <p:spTgt spid="14"/>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5"/>
                                        </p:tgtEl>
                                        <p:attrNameLst>
                                          <p:attrName>ppt_x</p:attrName>
                                        </p:attrNameLst>
                                      </p:cBhvr>
                                      <p:tavLst>
                                        <p:tav tm="0">
                                          <p:val>
                                            <p:strVal val="ppt_x"/>
                                          </p:val>
                                        </p:tav>
                                        <p:tav tm="100000">
                                          <p:val>
                                            <p:strVal val="1+ppt_w/2"/>
                                          </p:val>
                                        </p:tav>
                                      </p:tavLst>
                                    </p:anim>
                                    <p:anim calcmode="lin" valueType="num">
                                      <p:cBhvr additive="base">
                                        <p:cTn id="243" dur="3000"/>
                                        <p:tgtEl>
                                          <p:spTgt spid="15"/>
                                        </p:tgtEl>
                                        <p:attrNameLst>
                                          <p:attrName>ppt_y</p:attrName>
                                        </p:attrNameLst>
                                      </p:cBhvr>
                                      <p:tavLst>
                                        <p:tav tm="0">
                                          <p:val>
                                            <p:strVal val="ppt_y"/>
                                          </p:val>
                                        </p:tav>
                                        <p:tav tm="100000">
                                          <p:val>
                                            <p:strVal val="ppt_y"/>
                                          </p:val>
                                        </p:tav>
                                      </p:tavLst>
                                    </p:anim>
                                    <p:set>
                                      <p:cBhvr>
                                        <p:cTn id="244" dur="1" fill="hold">
                                          <p:stCondLst>
                                            <p:cond delay="2999"/>
                                          </p:stCondLst>
                                        </p:cTn>
                                        <p:tgtEl>
                                          <p:spTgt spid="15"/>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6"/>
                                        </p:tgtEl>
                                        <p:attrNameLst>
                                          <p:attrName>ppt_x</p:attrName>
                                        </p:attrNameLst>
                                      </p:cBhvr>
                                      <p:tavLst>
                                        <p:tav tm="0">
                                          <p:val>
                                            <p:strVal val="ppt_x"/>
                                          </p:val>
                                        </p:tav>
                                        <p:tav tm="100000">
                                          <p:val>
                                            <p:strVal val="1+ppt_w/2"/>
                                          </p:val>
                                        </p:tav>
                                      </p:tavLst>
                                    </p:anim>
                                    <p:anim calcmode="lin" valueType="num">
                                      <p:cBhvr additive="base">
                                        <p:cTn id="247" dur="3000"/>
                                        <p:tgtEl>
                                          <p:spTgt spid="16"/>
                                        </p:tgtEl>
                                        <p:attrNameLst>
                                          <p:attrName>ppt_y</p:attrName>
                                        </p:attrNameLst>
                                      </p:cBhvr>
                                      <p:tavLst>
                                        <p:tav tm="0">
                                          <p:val>
                                            <p:strVal val="ppt_y"/>
                                          </p:val>
                                        </p:tav>
                                        <p:tav tm="100000">
                                          <p:val>
                                            <p:strVal val="ppt_y"/>
                                          </p:val>
                                        </p:tav>
                                      </p:tavLst>
                                    </p:anim>
                                    <p:set>
                                      <p:cBhvr>
                                        <p:cTn id="248" dur="1" fill="hold">
                                          <p:stCondLst>
                                            <p:cond delay="2999"/>
                                          </p:stCondLst>
                                        </p:cTn>
                                        <p:tgtEl>
                                          <p:spTgt spid="16"/>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7"/>
                                        </p:tgtEl>
                                        <p:attrNameLst>
                                          <p:attrName>ppt_x</p:attrName>
                                        </p:attrNameLst>
                                      </p:cBhvr>
                                      <p:tavLst>
                                        <p:tav tm="0">
                                          <p:val>
                                            <p:strVal val="ppt_x"/>
                                          </p:val>
                                        </p:tav>
                                        <p:tav tm="100000">
                                          <p:val>
                                            <p:strVal val="1+ppt_w/2"/>
                                          </p:val>
                                        </p:tav>
                                      </p:tavLst>
                                    </p:anim>
                                    <p:anim calcmode="lin" valueType="num">
                                      <p:cBhvr additive="base">
                                        <p:cTn id="251" dur="3000"/>
                                        <p:tgtEl>
                                          <p:spTgt spid="17"/>
                                        </p:tgtEl>
                                        <p:attrNameLst>
                                          <p:attrName>ppt_y</p:attrName>
                                        </p:attrNameLst>
                                      </p:cBhvr>
                                      <p:tavLst>
                                        <p:tav tm="0">
                                          <p:val>
                                            <p:strVal val="ppt_y"/>
                                          </p:val>
                                        </p:tav>
                                        <p:tav tm="100000">
                                          <p:val>
                                            <p:strVal val="ppt_y"/>
                                          </p:val>
                                        </p:tav>
                                      </p:tavLst>
                                    </p:anim>
                                    <p:set>
                                      <p:cBhvr>
                                        <p:cTn id="252" dur="1" fill="hold">
                                          <p:stCondLst>
                                            <p:cond delay="2999"/>
                                          </p:stCondLst>
                                        </p:cTn>
                                        <p:tgtEl>
                                          <p:spTgt spid="17"/>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1+ppt_w/2"/>
                                          </p:val>
                                        </p:tav>
                                      </p:tavLst>
                                    </p:anim>
                                    <p:anim calcmode="lin" valueType="num">
                                      <p:cBhvr additive="base">
                                        <p:cTn id="255" dur="3000"/>
                                        <p:tgtEl>
                                          <p:spTgt spid="18"/>
                                        </p:tgtEl>
                                        <p:attrNameLst>
                                          <p:attrName>ppt_y</p:attrName>
                                        </p:attrNameLst>
                                      </p:cBhvr>
                                      <p:tavLst>
                                        <p:tav tm="0">
                                          <p:val>
                                            <p:strVal val="ppt_y"/>
                                          </p:val>
                                        </p:tav>
                                        <p:tav tm="100000">
                                          <p:val>
                                            <p:strVal val="ppt_y"/>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1+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1+ppt_w/2"/>
                                          </p:val>
                                        </p:tav>
                                      </p:tavLst>
                                    </p:anim>
                                    <p:anim calcmode="lin" valueType="num">
                                      <p:cBhvr additive="base">
                                        <p:cTn id="263" dur="3000"/>
                                        <p:tgtEl>
                                          <p:spTgt spid="20"/>
                                        </p:tgtEl>
                                        <p:attrNameLst>
                                          <p:attrName>ppt_y</p:attrName>
                                        </p:attrNameLst>
                                      </p:cBhvr>
                                      <p:tavLst>
                                        <p:tav tm="0">
                                          <p:val>
                                            <p:strVal val="ppt_y"/>
                                          </p:val>
                                        </p:tav>
                                        <p:tav tm="100000">
                                          <p:val>
                                            <p:strVal val="ppt_y"/>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1"/>
                                        </p:tgtEl>
                                        <p:attrNameLst>
                                          <p:attrName>ppt_x</p:attrName>
                                        </p:attrNameLst>
                                      </p:cBhvr>
                                      <p:tavLst>
                                        <p:tav tm="0">
                                          <p:val>
                                            <p:strVal val="ppt_x"/>
                                          </p:val>
                                        </p:tav>
                                        <p:tav tm="100000">
                                          <p:val>
                                            <p:strVal val="0-ppt_w/2"/>
                                          </p:val>
                                        </p:tav>
                                      </p:tavLst>
                                    </p:anim>
                                    <p:anim calcmode="lin" valueType="num">
                                      <p:cBhvr additive="base">
                                        <p:cTn id="267" dur="3000"/>
                                        <p:tgtEl>
                                          <p:spTgt spid="21"/>
                                        </p:tgtEl>
                                        <p:attrNameLst>
                                          <p:attrName>ppt_y</p:attrName>
                                        </p:attrNameLst>
                                      </p:cBhvr>
                                      <p:tavLst>
                                        <p:tav tm="0">
                                          <p:val>
                                            <p:strVal val="ppt_y"/>
                                          </p:val>
                                        </p:tav>
                                        <p:tav tm="100000">
                                          <p:val>
                                            <p:strVal val="ppt_y"/>
                                          </p:val>
                                        </p:tav>
                                      </p:tavLst>
                                    </p:anim>
                                    <p:set>
                                      <p:cBhvr>
                                        <p:cTn id="268" dur="1" fill="hold">
                                          <p:stCondLst>
                                            <p:cond delay="2999"/>
                                          </p:stCondLst>
                                        </p:cTn>
                                        <p:tgtEl>
                                          <p:spTgt spid="21"/>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2"/>
                                        </p:tgtEl>
                                        <p:attrNameLst>
                                          <p:attrName>ppt_x</p:attrName>
                                        </p:attrNameLst>
                                      </p:cBhvr>
                                      <p:tavLst>
                                        <p:tav tm="0">
                                          <p:val>
                                            <p:strVal val="ppt_x"/>
                                          </p:val>
                                        </p:tav>
                                        <p:tav tm="100000">
                                          <p:val>
                                            <p:strVal val="0-ppt_w/2"/>
                                          </p:val>
                                        </p:tav>
                                      </p:tavLst>
                                    </p:anim>
                                    <p:anim calcmode="lin" valueType="num">
                                      <p:cBhvr additive="base">
                                        <p:cTn id="271" dur="3000"/>
                                        <p:tgtEl>
                                          <p:spTgt spid="22"/>
                                        </p:tgtEl>
                                        <p:attrNameLst>
                                          <p:attrName>ppt_y</p:attrName>
                                        </p:attrNameLst>
                                      </p:cBhvr>
                                      <p:tavLst>
                                        <p:tav tm="0">
                                          <p:val>
                                            <p:strVal val="ppt_y"/>
                                          </p:val>
                                        </p:tav>
                                        <p:tav tm="100000">
                                          <p:val>
                                            <p:strVal val="ppt_y"/>
                                          </p:val>
                                        </p:tav>
                                      </p:tavLst>
                                    </p:anim>
                                    <p:set>
                                      <p:cBhvr>
                                        <p:cTn id="272" dur="1" fill="hold">
                                          <p:stCondLst>
                                            <p:cond delay="2999"/>
                                          </p:stCondLst>
                                        </p:cTn>
                                        <p:tgtEl>
                                          <p:spTgt spid="22"/>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3"/>
                                        </p:tgtEl>
                                        <p:attrNameLst>
                                          <p:attrName>ppt_x</p:attrName>
                                        </p:attrNameLst>
                                      </p:cBhvr>
                                      <p:tavLst>
                                        <p:tav tm="0">
                                          <p:val>
                                            <p:strVal val="ppt_x"/>
                                          </p:val>
                                        </p:tav>
                                        <p:tav tm="100000">
                                          <p:val>
                                            <p:strVal val="0-ppt_w/2"/>
                                          </p:val>
                                        </p:tav>
                                      </p:tavLst>
                                    </p:anim>
                                    <p:anim calcmode="lin" valueType="num">
                                      <p:cBhvr additive="base">
                                        <p:cTn id="275" dur="3000"/>
                                        <p:tgtEl>
                                          <p:spTgt spid="23"/>
                                        </p:tgtEl>
                                        <p:attrNameLst>
                                          <p:attrName>ppt_y</p:attrName>
                                        </p:attrNameLst>
                                      </p:cBhvr>
                                      <p:tavLst>
                                        <p:tav tm="0">
                                          <p:val>
                                            <p:strVal val="ppt_y"/>
                                          </p:val>
                                        </p:tav>
                                        <p:tav tm="100000">
                                          <p:val>
                                            <p:strVal val="ppt_y"/>
                                          </p:val>
                                        </p:tav>
                                      </p:tavLst>
                                    </p:anim>
                                    <p:set>
                                      <p:cBhvr>
                                        <p:cTn id="276" dur="1" fill="hold">
                                          <p:stCondLst>
                                            <p:cond delay="2999"/>
                                          </p:stCondLst>
                                        </p:cTn>
                                        <p:tgtEl>
                                          <p:spTgt spid="23"/>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4"/>
                                        </p:tgtEl>
                                        <p:attrNameLst>
                                          <p:attrName>ppt_x</p:attrName>
                                        </p:attrNameLst>
                                      </p:cBhvr>
                                      <p:tavLst>
                                        <p:tav tm="0">
                                          <p:val>
                                            <p:strVal val="ppt_x"/>
                                          </p:val>
                                        </p:tav>
                                        <p:tav tm="100000">
                                          <p:val>
                                            <p:strVal val="0-ppt_w/2"/>
                                          </p:val>
                                        </p:tav>
                                      </p:tavLst>
                                    </p:anim>
                                    <p:anim calcmode="lin" valueType="num">
                                      <p:cBhvr additive="base">
                                        <p:cTn id="279" dur="3000"/>
                                        <p:tgtEl>
                                          <p:spTgt spid="24"/>
                                        </p:tgtEl>
                                        <p:attrNameLst>
                                          <p:attrName>ppt_y</p:attrName>
                                        </p:attrNameLst>
                                      </p:cBhvr>
                                      <p:tavLst>
                                        <p:tav tm="0">
                                          <p:val>
                                            <p:strVal val="ppt_y"/>
                                          </p:val>
                                        </p:tav>
                                        <p:tav tm="100000">
                                          <p:val>
                                            <p:strVal val="ppt_y"/>
                                          </p:val>
                                        </p:tav>
                                      </p:tavLst>
                                    </p:anim>
                                    <p:set>
                                      <p:cBhvr>
                                        <p:cTn id="280" dur="1" fill="hold">
                                          <p:stCondLst>
                                            <p:cond delay="2999"/>
                                          </p:stCondLst>
                                        </p:cTn>
                                        <p:tgtEl>
                                          <p:spTgt spid="24"/>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5"/>
                                        </p:tgtEl>
                                        <p:attrNameLst>
                                          <p:attrName>ppt_x</p:attrName>
                                        </p:attrNameLst>
                                      </p:cBhvr>
                                      <p:tavLst>
                                        <p:tav tm="0">
                                          <p:val>
                                            <p:strVal val="ppt_x"/>
                                          </p:val>
                                        </p:tav>
                                        <p:tav tm="100000">
                                          <p:val>
                                            <p:strVal val="0-ppt_w/2"/>
                                          </p:val>
                                        </p:tav>
                                      </p:tavLst>
                                    </p:anim>
                                    <p:anim calcmode="lin" valueType="num">
                                      <p:cBhvr additive="base">
                                        <p:cTn id="283" dur="3000"/>
                                        <p:tgtEl>
                                          <p:spTgt spid="25"/>
                                        </p:tgtEl>
                                        <p:attrNameLst>
                                          <p:attrName>ppt_y</p:attrName>
                                        </p:attrNameLst>
                                      </p:cBhvr>
                                      <p:tavLst>
                                        <p:tav tm="0">
                                          <p:val>
                                            <p:strVal val="ppt_y"/>
                                          </p:val>
                                        </p:tav>
                                        <p:tav tm="100000">
                                          <p:val>
                                            <p:strVal val="ppt_y"/>
                                          </p:val>
                                        </p:tav>
                                      </p:tavLst>
                                    </p:anim>
                                    <p:set>
                                      <p:cBhvr>
                                        <p:cTn id="284" dur="1" fill="hold">
                                          <p:stCondLst>
                                            <p:cond delay="2999"/>
                                          </p:stCondLst>
                                        </p:cTn>
                                        <p:tgtEl>
                                          <p:spTgt spid="25"/>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26"/>
                                        </p:tgtEl>
                                        <p:attrNameLst>
                                          <p:attrName>ppt_x</p:attrName>
                                        </p:attrNameLst>
                                      </p:cBhvr>
                                      <p:tavLst>
                                        <p:tav tm="0">
                                          <p:val>
                                            <p:strVal val="ppt_x"/>
                                          </p:val>
                                        </p:tav>
                                        <p:tav tm="100000">
                                          <p:val>
                                            <p:strVal val="0-ppt_w/2"/>
                                          </p:val>
                                        </p:tav>
                                      </p:tavLst>
                                    </p:anim>
                                    <p:anim calcmode="lin" valueType="num">
                                      <p:cBhvr additive="base">
                                        <p:cTn id="287" dur="3000"/>
                                        <p:tgtEl>
                                          <p:spTgt spid="26"/>
                                        </p:tgtEl>
                                        <p:attrNameLst>
                                          <p:attrName>ppt_y</p:attrName>
                                        </p:attrNameLst>
                                      </p:cBhvr>
                                      <p:tavLst>
                                        <p:tav tm="0">
                                          <p:val>
                                            <p:strVal val="ppt_y"/>
                                          </p:val>
                                        </p:tav>
                                        <p:tav tm="100000">
                                          <p:val>
                                            <p:strVal val="ppt_y"/>
                                          </p:val>
                                        </p:tav>
                                      </p:tavLst>
                                    </p:anim>
                                    <p:set>
                                      <p:cBhvr>
                                        <p:cTn id="288" dur="1" fill="hold">
                                          <p:stCondLst>
                                            <p:cond delay="2999"/>
                                          </p:stCondLst>
                                        </p:cTn>
                                        <p:tgtEl>
                                          <p:spTgt spid="26"/>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27"/>
                                        </p:tgtEl>
                                        <p:attrNameLst>
                                          <p:attrName>ppt_x</p:attrName>
                                        </p:attrNameLst>
                                      </p:cBhvr>
                                      <p:tavLst>
                                        <p:tav tm="0">
                                          <p:val>
                                            <p:strVal val="ppt_x"/>
                                          </p:val>
                                        </p:tav>
                                        <p:tav tm="100000">
                                          <p:val>
                                            <p:strVal val="0-ppt_w/2"/>
                                          </p:val>
                                        </p:tav>
                                      </p:tavLst>
                                    </p:anim>
                                    <p:anim calcmode="lin" valueType="num">
                                      <p:cBhvr additive="base">
                                        <p:cTn id="291" dur="3000"/>
                                        <p:tgtEl>
                                          <p:spTgt spid="27"/>
                                        </p:tgtEl>
                                        <p:attrNameLst>
                                          <p:attrName>ppt_y</p:attrName>
                                        </p:attrNameLst>
                                      </p:cBhvr>
                                      <p:tavLst>
                                        <p:tav tm="0">
                                          <p:val>
                                            <p:strVal val="ppt_y"/>
                                          </p:val>
                                        </p:tav>
                                        <p:tav tm="100000">
                                          <p:val>
                                            <p:strVal val="ppt_y"/>
                                          </p:val>
                                        </p:tav>
                                      </p:tavLst>
                                    </p:anim>
                                    <p:set>
                                      <p:cBhvr>
                                        <p:cTn id="292" dur="1" fill="hold">
                                          <p:stCondLst>
                                            <p:cond delay="2999"/>
                                          </p:stCondLst>
                                        </p:cTn>
                                        <p:tgtEl>
                                          <p:spTgt spid="27"/>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28"/>
                                        </p:tgtEl>
                                        <p:attrNameLst>
                                          <p:attrName>ppt_x</p:attrName>
                                        </p:attrNameLst>
                                      </p:cBhvr>
                                      <p:tavLst>
                                        <p:tav tm="0">
                                          <p:val>
                                            <p:strVal val="ppt_x"/>
                                          </p:val>
                                        </p:tav>
                                        <p:tav tm="100000">
                                          <p:val>
                                            <p:strVal val="0-ppt_w/2"/>
                                          </p:val>
                                        </p:tav>
                                      </p:tavLst>
                                    </p:anim>
                                    <p:anim calcmode="lin" valueType="num">
                                      <p:cBhvr additive="base">
                                        <p:cTn id="295" dur="3000"/>
                                        <p:tgtEl>
                                          <p:spTgt spid="28"/>
                                        </p:tgtEl>
                                        <p:attrNameLst>
                                          <p:attrName>ppt_y</p:attrName>
                                        </p:attrNameLst>
                                      </p:cBhvr>
                                      <p:tavLst>
                                        <p:tav tm="0">
                                          <p:val>
                                            <p:strVal val="ppt_y"/>
                                          </p:val>
                                        </p:tav>
                                        <p:tav tm="100000">
                                          <p:val>
                                            <p:strVal val="ppt_y"/>
                                          </p:val>
                                        </p:tav>
                                      </p:tavLst>
                                    </p:anim>
                                    <p:set>
                                      <p:cBhvr>
                                        <p:cTn id="296" dur="1" fill="hold">
                                          <p:stCondLst>
                                            <p:cond delay="2999"/>
                                          </p:stCondLst>
                                        </p:cTn>
                                        <p:tgtEl>
                                          <p:spTgt spid="28"/>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0-ppt_w/2"/>
                                          </p:val>
                                        </p:tav>
                                      </p:tavLst>
                                    </p:anim>
                                    <p:anim calcmode="lin" valueType="num">
                                      <p:cBhvr additive="base">
                                        <p:cTn id="299" dur="3000"/>
                                        <p:tgtEl>
                                          <p:spTgt spid="29"/>
                                        </p:tgtEl>
                                        <p:attrNameLst>
                                          <p:attrName>ppt_y</p:attrName>
                                        </p:attrNameLst>
                                      </p:cBhvr>
                                      <p:tavLst>
                                        <p:tav tm="0">
                                          <p:val>
                                            <p:strVal val="ppt_y"/>
                                          </p:val>
                                        </p:tav>
                                        <p:tav tm="100000">
                                          <p:val>
                                            <p:strVal val="ppt_y"/>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0-ppt_w/2"/>
                                          </p:val>
                                        </p:tav>
                                      </p:tavLst>
                                    </p:anim>
                                    <p:anim calcmode="lin" valueType="num">
                                      <p:cBhvr additive="base">
                                        <p:cTn id="303" dur="3000"/>
                                        <p:tgtEl>
                                          <p:spTgt spid="30"/>
                                        </p:tgtEl>
                                        <p:attrNameLst>
                                          <p:attrName>ppt_y</p:attrName>
                                        </p:attrNameLst>
                                      </p:cBhvr>
                                      <p:tavLst>
                                        <p:tav tm="0">
                                          <p:val>
                                            <p:strVal val="ppt_y"/>
                                          </p:val>
                                        </p:tav>
                                        <p:tav tm="100000">
                                          <p:val>
                                            <p:strVal val="ppt_y"/>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0-ppt_w/2"/>
                                          </p:val>
                                        </p:tav>
                                      </p:tavLst>
                                    </p:anim>
                                    <p:anim calcmode="lin" valueType="num">
                                      <p:cBhvr additive="base">
                                        <p:cTn id="307" dur="3000"/>
                                        <p:tgtEl>
                                          <p:spTgt spid="31"/>
                                        </p:tgtEl>
                                        <p:attrNameLst>
                                          <p:attrName>ppt_y</p:attrName>
                                        </p:attrNameLst>
                                      </p:cBhvr>
                                      <p:tavLst>
                                        <p:tav tm="0">
                                          <p:val>
                                            <p:strVal val="ppt_y"/>
                                          </p:val>
                                        </p:tav>
                                        <p:tav tm="100000">
                                          <p:val>
                                            <p:strVal val="ppt_y"/>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0-ppt_w/2"/>
                                          </p:val>
                                        </p:tav>
                                      </p:tavLst>
                                    </p:anim>
                                    <p:anim calcmode="lin" valueType="num">
                                      <p:cBhvr additive="base">
                                        <p:cTn id="311" dur="3000"/>
                                        <p:tgtEl>
                                          <p:spTgt spid="32"/>
                                        </p:tgtEl>
                                        <p:attrNameLst>
                                          <p:attrName>ppt_y</p:attrName>
                                        </p:attrNameLst>
                                      </p:cBhvr>
                                      <p:tavLst>
                                        <p:tav tm="0">
                                          <p:val>
                                            <p:strVal val="ppt_y"/>
                                          </p:val>
                                        </p:tav>
                                        <p:tav tm="100000">
                                          <p:val>
                                            <p:strVal val="ppt_y"/>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0-ppt_w/2"/>
                                          </p:val>
                                        </p:tav>
                                      </p:tavLst>
                                    </p:anim>
                                    <p:anim calcmode="lin" valueType="num">
                                      <p:cBhvr additive="base">
                                        <p:cTn id="315" dur="3000"/>
                                        <p:tgtEl>
                                          <p:spTgt spid="33"/>
                                        </p:tgtEl>
                                        <p:attrNameLst>
                                          <p:attrName>ppt_y</p:attrName>
                                        </p:attrNameLst>
                                      </p:cBhvr>
                                      <p:tavLst>
                                        <p:tav tm="0">
                                          <p:val>
                                            <p:strVal val="ppt_y"/>
                                          </p:val>
                                        </p:tav>
                                        <p:tav tm="100000">
                                          <p:val>
                                            <p:strVal val="ppt_y"/>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0-ppt_w/2"/>
                                          </p:val>
                                        </p:tav>
                                      </p:tavLst>
                                    </p:anim>
                                    <p:anim calcmode="lin" valueType="num">
                                      <p:cBhvr additive="base">
                                        <p:cTn id="319" dur="3000"/>
                                        <p:tgtEl>
                                          <p:spTgt spid="34"/>
                                        </p:tgtEl>
                                        <p:attrNameLst>
                                          <p:attrName>ppt_y</p:attrName>
                                        </p:attrNameLst>
                                      </p:cBhvr>
                                      <p:tavLst>
                                        <p:tav tm="0">
                                          <p:val>
                                            <p:strVal val="ppt_y"/>
                                          </p:val>
                                        </p:tav>
                                        <p:tav tm="100000">
                                          <p:val>
                                            <p:strVal val="ppt_y"/>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0-ppt_w/2"/>
                                          </p:val>
                                        </p:tav>
                                      </p:tavLst>
                                    </p:anim>
                                    <p:anim calcmode="lin" valueType="num">
                                      <p:cBhvr additive="base">
                                        <p:cTn id="323" dur="3000"/>
                                        <p:tgtEl>
                                          <p:spTgt spid="35"/>
                                        </p:tgtEl>
                                        <p:attrNameLst>
                                          <p:attrName>ppt_y</p:attrName>
                                        </p:attrNameLst>
                                      </p:cBhvr>
                                      <p:tavLst>
                                        <p:tav tm="0">
                                          <p:val>
                                            <p:strVal val="ppt_y"/>
                                          </p:val>
                                        </p:tav>
                                        <p:tav tm="100000">
                                          <p:val>
                                            <p:strVal val="ppt_y"/>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0-ppt_w/2"/>
                                          </p:val>
                                        </p:tav>
                                      </p:tavLst>
                                    </p:anim>
                                    <p:anim calcmode="lin" valueType="num">
                                      <p:cBhvr additive="base">
                                        <p:cTn id="327" dur="3000"/>
                                        <p:tgtEl>
                                          <p:spTgt spid="36"/>
                                        </p:tgtEl>
                                        <p:attrNameLst>
                                          <p:attrName>ppt_y</p:attrName>
                                        </p:attrNameLst>
                                      </p:cBhvr>
                                      <p:tavLst>
                                        <p:tav tm="0">
                                          <p:val>
                                            <p:strVal val="ppt_y"/>
                                          </p:val>
                                        </p:tav>
                                        <p:tav tm="100000">
                                          <p:val>
                                            <p:strVal val="ppt_y"/>
                                          </p:val>
                                        </p:tav>
                                      </p:tavLst>
                                    </p:anim>
                                    <p:set>
                                      <p:cBhvr>
                                        <p:cTn id="328" dur="1" fill="hold">
                                          <p:stCondLst>
                                            <p:cond delay="2999"/>
                                          </p:stCondLst>
                                        </p:cTn>
                                        <p:tgtEl>
                                          <p:spTgt spid="36"/>
                                        </p:tgtEl>
                                        <p:attrNameLst>
                                          <p:attrName>style.visibility</p:attrName>
                                        </p:attrNameLst>
                                      </p:cBhvr>
                                      <p:to>
                                        <p:strVal val="hidden"/>
                                      </p:to>
                                    </p:set>
                                  </p:childTnLst>
                                </p:cTn>
                              </p:par>
                              <p:par>
                                <p:cTn id="329" presetID="8" presetClass="emph" presetSubtype="0" fill="hold" grpId="3" nodeType="withEffect">
                                  <p:stCondLst>
                                    <p:cond delay="0"/>
                                  </p:stCondLst>
                                  <p:childTnLst>
                                    <p:animRot by="21600000">
                                      <p:cBhvr>
                                        <p:cTn id="330" dur="3000" fill="hold"/>
                                        <p:tgtEl>
                                          <p:spTgt spid="21"/>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3"/>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5"/>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7"/>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9"/>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31"/>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33"/>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35"/>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8"/>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10"/>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4"/>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6"/>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20"/>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5"/>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7"/>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9"/>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11"/>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13"/>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5"/>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7"/>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9"/>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2"/>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4"/>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6"/>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8"/>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30"/>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32"/>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34"/>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36"/>
                                        </p:tgtEl>
                                        <p:attrNameLst>
                                          <p:attrName>r</p:attrName>
                                        </p:attrNameLst>
                                      </p:cBhvr>
                                    </p:animRot>
                                  </p:childTnLst>
                                </p:cTn>
                              </p:par>
                              <p:par>
                                <p:cTn id="393" presetID="23" presetClass="entr" presetSubtype="288" fill="hold" nodeType="withEffect">
                                  <p:stCondLst>
                                    <p:cond delay="0"/>
                                  </p:stCondLst>
                                  <p:childTnLst>
                                    <p:set>
                                      <p:cBhvr>
                                        <p:cTn id="394" dur="1" fill="hold">
                                          <p:stCondLst>
                                            <p:cond delay="0"/>
                                          </p:stCondLst>
                                        </p:cTn>
                                        <p:tgtEl>
                                          <p:spTgt spid="4"/>
                                        </p:tgtEl>
                                        <p:attrNameLst>
                                          <p:attrName>style.visibility</p:attrName>
                                        </p:attrNameLst>
                                      </p:cBhvr>
                                      <p:to>
                                        <p:strVal val="visible"/>
                                      </p:to>
                                    </p:set>
                                    <p:anim calcmode="lin" valueType="num">
                                      <p:cBhvr>
                                        <p:cTn id="395" dur="3000" fill="hold"/>
                                        <p:tgtEl>
                                          <p:spTgt spid="4"/>
                                        </p:tgtEl>
                                        <p:attrNameLst>
                                          <p:attrName>ppt_w</p:attrName>
                                        </p:attrNameLst>
                                      </p:cBhvr>
                                      <p:tavLst>
                                        <p:tav tm="0">
                                          <p:val>
                                            <p:strVal val="4/3*#ppt_w"/>
                                          </p:val>
                                        </p:tav>
                                        <p:tav tm="100000">
                                          <p:val>
                                            <p:strVal val="#ppt_w"/>
                                          </p:val>
                                        </p:tav>
                                      </p:tavLst>
                                    </p:anim>
                                    <p:anim calcmode="lin" valueType="num">
                                      <p:cBhvr>
                                        <p:cTn id="396" dur="3000" fill="hold"/>
                                        <p:tgtEl>
                                          <p:spTgt spid="4"/>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4"/>
                                        </p:tgtEl>
                                        <p:attrNameLst>
                                          <p:attrName>style.visibility</p:attrName>
                                        </p:attrNameLst>
                                      </p:cBhvr>
                                      <p:to>
                                        <p:strVal val="visible"/>
                                      </p:to>
                                    </p:set>
                                    <p:animEffect transition="in" filter="barn(outVertical)">
                                      <p:cBhvr>
                                        <p:cTn id="3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fklyui.jpg"/>
          <p:cNvPicPr>
            <a:picLocks noGrp="1" noChangeAspect="1"/>
          </p:cNvPicPr>
          <p:nvPr>
            <p:ph idx="1"/>
          </p:nvPr>
        </p:nvPicPr>
        <p:blipFill>
          <a:blip r:embed="rId2"/>
          <a:stretch>
            <a:fillRect/>
          </a:stretch>
        </p:blipFill>
        <p:spPr>
          <a:xfrm>
            <a:off x="0" y="0"/>
            <a:ext cx="9144000" cy="5143500"/>
          </a:xfrm>
        </p:spPr>
      </p:pic>
      <p:sp>
        <p:nvSpPr>
          <p:cNvPr id="6" name="5 Decisión"/>
          <p:cNvSpPr/>
          <p:nvPr/>
        </p:nvSpPr>
        <p:spPr>
          <a:xfrm>
            <a:off x="2357422"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357422"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357422"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2357422"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2357422"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2357422"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2357422"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2357422"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0"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0"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4572000"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4572000"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4572000"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4572000"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4572000"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4572000"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4572000"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4572000"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6857984"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6857984"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Decisión"/>
          <p:cNvSpPr/>
          <p:nvPr/>
        </p:nvSpPr>
        <p:spPr>
          <a:xfrm>
            <a:off x="6857984"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Decisión"/>
          <p:cNvSpPr/>
          <p:nvPr/>
        </p:nvSpPr>
        <p:spPr>
          <a:xfrm>
            <a:off x="6857984"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Decisión"/>
          <p:cNvSpPr/>
          <p:nvPr/>
        </p:nvSpPr>
        <p:spPr>
          <a:xfrm>
            <a:off x="6857984"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Decisión"/>
          <p:cNvSpPr/>
          <p:nvPr/>
        </p:nvSpPr>
        <p:spPr>
          <a:xfrm>
            <a:off x="6857984"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Decisión"/>
          <p:cNvSpPr/>
          <p:nvPr/>
        </p:nvSpPr>
        <p:spPr>
          <a:xfrm>
            <a:off x="6857984"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Decisión"/>
          <p:cNvSpPr/>
          <p:nvPr/>
        </p:nvSpPr>
        <p:spPr>
          <a:xfrm>
            <a:off x="6857984"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6"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1+#ppt_w/2"/>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1+#ppt_w/2"/>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1+#ppt_w/2"/>
                                          </p:val>
                                        </p:tav>
                                        <p:tav tm="100000">
                                          <p:val>
                                            <p:strVal val="#ppt_x"/>
                                          </p:val>
                                        </p:tav>
                                      </p:tavLst>
                                    </p:anim>
                                    <p:anim calcmode="lin" valueType="num">
                                      <p:cBhvr additive="base">
                                        <p:cTn id="115" dur="3000" fill="hold"/>
                                        <p:tgtEl>
                                          <p:spTgt spid="32"/>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1+#ppt_w/2"/>
                                          </p:val>
                                        </p:tav>
                                        <p:tav tm="100000">
                                          <p:val>
                                            <p:strVal val="#ppt_x"/>
                                          </p:val>
                                        </p:tav>
                                      </p:tavLst>
                                    </p:anim>
                                    <p:anim calcmode="lin" valueType="num">
                                      <p:cBhvr additive="base">
                                        <p:cTn id="119" dur="3000" fill="hold"/>
                                        <p:tgtEl>
                                          <p:spTgt spid="33"/>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1+#ppt_w/2"/>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1+#ppt_w/2"/>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1+#ppt_w/2"/>
                                          </p:val>
                                        </p:tav>
                                        <p:tav tm="100000">
                                          <p:val>
                                            <p:strVal val="#ppt_x"/>
                                          </p:val>
                                        </p:tav>
                                      </p:tavLst>
                                    </p:anim>
                                    <p:anim calcmode="lin" valueType="num">
                                      <p:cBhvr additive="base">
                                        <p:cTn id="135" dur="3000" fill="hold"/>
                                        <p:tgtEl>
                                          <p:spTgt spid="37"/>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4" fill="hold" grpId="1" nodeType="after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ppt_x"/>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ppt_x"/>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ppt_x"/>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ppt_x"/>
                                          </p:val>
                                        </p:tav>
                                      </p:tavLst>
                                    </p:anim>
                                    <p:anim calcmode="lin" valueType="num">
                                      <p:cBhvr additive="base">
                                        <p:cTn id="151" dur="3000"/>
                                        <p:tgtEl>
                                          <p:spTgt spid="9"/>
                                        </p:tgtEl>
                                        <p:attrNameLst>
                                          <p:attrName>ppt_y</p:attrName>
                                        </p:attrNameLst>
                                      </p:cBhvr>
                                      <p:tavLst>
                                        <p:tav tm="0">
                                          <p:val>
                                            <p:strVal val="ppt_y"/>
                                          </p:val>
                                        </p:tav>
                                        <p:tav tm="100000">
                                          <p:val>
                                            <p:strVal val="1+ppt_h/2"/>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ppt_x"/>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ppt_x"/>
                                          </p:val>
                                        </p:tav>
                                      </p:tavLst>
                                    </p:anim>
                                    <p:anim calcmode="lin" valueType="num">
                                      <p:cBhvr additive="base">
                                        <p:cTn id="159" dur="3000"/>
                                        <p:tgtEl>
                                          <p:spTgt spid="11"/>
                                        </p:tgtEl>
                                        <p:attrNameLst>
                                          <p:attrName>ppt_y</p:attrName>
                                        </p:attrNameLst>
                                      </p:cBhvr>
                                      <p:tavLst>
                                        <p:tav tm="0">
                                          <p:val>
                                            <p:strVal val="ppt_y"/>
                                          </p:val>
                                        </p:tav>
                                        <p:tav tm="100000">
                                          <p:val>
                                            <p:strVal val="1+ppt_h/2"/>
                                          </p:val>
                                        </p:tav>
                                      </p:tavLst>
                                    </p:anim>
                                    <p:set>
                                      <p:cBhvr>
                                        <p:cTn id="160" dur="1" fill="hold">
                                          <p:stCondLst>
                                            <p:cond delay="2999"/>
                                          </p:stCondLst>
                                        </p:cTn>
                                        <p:tgtEl>
                                          <p:spTgt spid="11"/>
                                        </p:tgtEl>
                                        <p:attrNameLst>
                                          <p:attrName>style.visibility</p:attrName>
                                        </p:attrNameLst>
                                      </p:cBhvr>
                                      <p:to>
                                        <p:strVal val="hidden"/>
                                      </p:to>
                                    </p:set>
                                  </p:childTnLst>
                                </p:cTn>
                              </p:par>
                              <p:par>
                                <p:cTn id="161" presetID="2" presetClass="exit" presetSubtype="4" fill="hold" grpId="1"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ppt_x"/>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4" fill="hold" grpId="1"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ppt_x"/>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4" fill="hold" grpId="1"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ppt_x"/>
                                          </p:val>
                                        </p:tav>
                                      </p:tavLst>
                                    </p:anim>
                                    <p:anim calcmode="lin" valueType="num">
                                      <p:cBhvr additive="base">
                                        <p:cTn id="171" dur="3000"/>
                                        <p:tgtEl>
                                          <p:spTgt spid="14"/>
                                        </p:tgtEl>
                                        <p:attrNameLst>
                                          <p:attrName>ppt_y</p:attrName>
                                        </p:attrNameLst>
                                      </p:cBhvr>
                                      <p:tavLst>
                                        <p:tav tm="0">
                                          <p:val>
                                            <p:strVal val="ppt_y"/>
                                          </p:val>
                                        </p:tav>
                                        <p:tav tm="100000">
                                          <p:val>
                                            <p:strVal val="1+ppt_h/2"/>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4" fill="hold" grpId="1"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ppt_x"/>
                                          </p:val>
                                        </p:tav>
                                      </p:tavLst>
                                    </p:anim>
                                    <p:anim calcmode="lin" valueType="num">
                                      <p:cBhvr additive="base">
                                        <p:cTn id="175" dur="3000"/>
                                        <p:tgtEl>
                                          <p:spTgt spid="15"/>
                                        </p:tgtEl>
                                        <p:attrNameLst>
                                          <p:attrName>ppt_y</p:attrName>
                                        </p:attrNameLst>
                                      </p:cBhvr>
                                      <p:tavLst>
                                        <p:tav tm="0">
                                          <p:val>
                                            <p:strVal val="ppt_y"/>
                                          </p:val>
                                        </p:tav>
                                        <p:tav tm="100000">
                                          <p:val>
                                            <p:strVal val="1+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4" fill="hold" grpId="1"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ppt_x"/>
                                          </p:val>
                                        </p:tav>
                                      </p:tavLst>
                                    </p:anim>
                                    <p:anim calcmode="lin" valueType="num">
                                      <p:cBhvr additive="base">
                                        <p:cTn id="179" dur="3000"/>
                                        <p:tgtEl>
                                          <p:spTgt spid="16"/>
                                        </p:tgtEl>
                                        <p:attrNameLst>
                                          <p:attrName>ppt_y</p:attrName>
                                        </p:attrNameLst>
                                      </p:cBhvr>
                                      <p:tavLst>
                                        <p:tav tm="0">
                                          <p:val>
                                            <p:strVal val="ppt_y"/>
                                          </p:val>
                                        </p:tav>
                                        <p:tav tm="100000">
                                          <p:val>
                                            <p:strVal val="1+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4" fill="hold" grpId="1"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ppt_x"/>
                                          </p:val>
                                        </p:tav>
                                      </p:tavLst>
                                    </p:anim>
                                    <p:anim calcmode="lin" valueType="num">
                                      <p:cBhvr additive="base">
                                        <p:cTn id="183" dur="3000"/>
                                        <p:tgtEl>
                                          <p:spTgt spid="17"/>
                                        </p:tgtEl>
                                        <p:attrNameLst>
                                          <p:attrName>ppt_y</p:attrName>
                                        </p:attrNameLst>
                                      </p:cBhvr>
                                      <p:tavLst>
                                        <p:tav tm="0">
                                          <p:val>
                                            <p:strVal val="ppt_y"/>
                                          </p:val>
                                        </p:tav>
                                        <p:tav tm="100000">
                                          <p:val>
                                            <p:strVal val="1+ppt_h/2"/>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4" fill="hold" grpId="1" nodeType="withEffect">
                                  <p:stCondLst>
                                    <p:cond delay="0"/>
                                  </p:stCondLst>
                                  <p:childTnLst>
                                    <p:anim calcmode="lin" valueType="num">
                                      <p:cBhvr additive="base">
                                        <p:cTn id="186" dur="3000"/>
                                        <p:tgtEl>
                                          <p:spTgt spid="18"/>
                                        </p:tgtEl>
                                        <p:attrNameLst>
                                          <p:attrName>ppt_x</p:attrName>
                                        </p:attrNameLst>
                                      </p:cBhvr>
                                      <p:tavLst>
                                        <p:tav tm="0">
                                          <p:val>
                                            <p:strVal val="ppt_x"/>
                                          </p:val>
                                        </p:tav>
                                        <p:tav tm="100000">
                                          <p:val>
                                            <p:strVal val="ppt_x"/>
                                          </p:val>
                                        </p:tav>
                                      </p:tavLst>
                                    </p:anim>
                                    <p:anim calcmode="lin" valueType="num">
                                      <p:cBhvr additive="base">
                                        <p:cTn id="187" dur="3000"/>
                                        <p:tgtEl>
                                          <p:spTgt spid="18"/>
                                        </p:tgtEl>
                                        <p:attrNameLst>
                                          <p:attrName>ppt_y</p:attrName>
                                        </p:attrNameLst>
                                      </p:cBhvr>
                                      <p:tavLst>
                                        <p:tav tm="0">
                                          <p:val>
                                            <p:strVal val="ppt_y"/>
                                          </p:val>
                                        </p:tav>
                                        <p:tav tm="100000">
                                          <p:val>
                                            <p:strVal val="1+ppt_h/2"/>
                                          </p:val>
                                        </p:tav>
                                      </p:tavLst>
                                    </p:anim>
                                    <p:set>
                                      <p:cBhvr>
                                        <p:cTn id="188" dur="1" fill="hold">
                                          <p:stCondLst>
                                            <p:cond delay="2999"/>
                                          </p:stCondLst>
                                        </p:cTn>
                                        <p:tgtEl>
                                          <p:spTgt spid="18"/>
                                        </p:tgtEl>
                                        <p:attrNameLst>
                                          <p:attrName>style.visibility</p:attrName>
                                        </p:attrNameLst>
                                      </p:cBhvr>
                                      <p:to>
                                        <p:strVal val="hidden"/>
                                      </p:to>
                                    </p:set>
                                  </p:childTnLst>
                                </p:cTn>
                              </p:par>
                              <p:par>
                                <p:cTn id="189" presetID="2" presetClass="exit" presetSubtype="4" fill="hold" grpId="1" nodeType="withEffect">
                                  <p:stCondLst>
                                    <p:cond delay="0"/>
                                  </p:stCondLst>
                                  <p:childTnLst>
                                    <p:anim calcmode="lin" valueType="num">
                                      <p:cBhvr additive="base">
                                        <p:cTn id="190" dur="3000"/>
                                        <p:tgtEl>
                                          <p:spTgt spid="19"/>
                                        </p:tgtEl>
                                        <p:attrNameLst>
                                          <p:attrName>ppt_x</p:attrName>
                                        </p:attrNameLst>
                                      </p:cBhvr>
                                      <p:tavLst>
                                        <p:tav tm="0">
                                          <p:val>
                                            <p:strVal val="ppt_x"/>
                                          </p:val>
                                        </p:tav>
                                        <p:tav tm="100000">
                                          <p:val>
                                            <p:strVal val="ppt_x"/>
                                          </p:val>
                                        </p:tav>
                                      </p:tavLst>
                                    </p:anim>
                                    <p:anim calcmode="lin" valueType="num">
                                      <p:cBhvr additive="base">
                                        <p:cTn id="191" dur="3000"/>
                                        <p:tgtEl>
                                          <p:spTgt spid="19"/>
                                        </p:tgtEl>
                                        <p:attrNameLst>
                                          <p:attrName>ppt_y</p:attrName>
                                        </p:attrNameLst>
                                      </p:cBhvr>
                                      <p:tavLst>
                                        <p:tav tm="0">
                                          <p:val>
                                            <p:strVal val="ppt_y"/>
                                          </p:val>
                                        </p:tav>
                                        <p:tav tm="100000">
                                          <p:val>
                                            <p:strVal val="1+ppt_h/2"/>
                                          </p:val>
                                        </p:tav>
                                      </p:tavLst>
                                    </p:anim>
                                    <p:set>
                                      <p:cBhvr>
                                        <p:cTn id="192" dur="1" fill="hold">
                                          <p:stCondLst>
                                            <p:cond delay="2999"/>
                                          </p:stCondLst>
                                        </p:cTn>
                                        <p:tgtEl>
                                          <p:spTgt spid="19"/>
                                        </p:tgtEl>
                                        <p:attrNameLst>
                                          <p:attrName>style.visibility</p:attrName>
                                        </p:attrNameLst>
                                      </p:cBhvr>
                                      <p:to>
                                        <p:strVal val="hidden"/>
                                      </p:to>
                                    </p:set>
                                  </p:childTnLst>
                                </p:cTn>
                              </p:par>
                              <p:par>
                                <p:cTn id="193" presetID="2" presetClass="exit" presetSubtype="4" fill="hold" grpId="1" nodeType="withEffect">
                                  <p:stCondLst>
                                    <p:cond delay="0"/>
                                  </p:stCondLst>
                                  <p:childTnLst>
                                    <p:anim calcmode="lin" valueType="num">
                                      <p:cBhvr additive="base">
                                        <p:cTn id="194" dur="3000"/>
                                        <p:tgtEl>
                                          <p:spTgt spid="20"/>
                                        </p:tgtEl>
                                        <p:attrNameLst>
                                          <p:attrName>ppt_x</p:attrName>
                                        </p:attrNameLst>
                                      </p:cBhvr>
                                      <p:tavLst>
                                        <p:tav tm="0">
                                          <p:val>
                                            <p:strVal val="ppt_x"/>
                                          </p:val>
                                        </p:tav>
                                        <p:tav tm="100000">
                                          <p:val>
                                            <p:strVal val="ppt_x"/>
                                          </p:val>
                                        </p:tav>
                                      </p:tavLst>
                                    </p:anim>
                                    <p:anim calcmode="lin" valueType="num">
                                      <p:cBhvr additive="base">
                                        <p:cTn id="195" dur="3000"/>
                                        <p:tgtEl>
                                          <p:spTgt spid="20"/>
                                        </p:tgtEl>
                                        <p:attrNameLst>
                                          <p:attrName>ppt_y</p:attrName>
                                        </p:attrNameLst>
                                      </p:cBhvr>
                                      <p:tavLst>
                                        <p:tav tm="0">
                                          <p:val>
                                            <p:strVal val="ppt_y"/>
                                          </p:val>
                                        </p:tav>
                                        <p:tav tm="100000">
                                          <p:val>
                                            <p:strVal val="1+ppt_h/2"/>
                                          </p:val>
                                        </p:tav>
                                      </p:tavLst>
                                    </p:anim>
                                    <p:set>
                                      <p:cBhvr>
                                        <p:cTn id="196" dur="1" fill="hold">
                                          <p:stCondLst>
                                            <p:cond delay="2999"/>
                                          </p:stCondLst>
                                        </p:cTn>
                                        <p:tgtEl>
                                          <p:spTgt spid="20"/>
                                        </p:tgtEl>
                                        <p:attrNameLst>
                                          <p:attrName>style.visibility</p:attrName>
                                        </p:attrNameLst>
                                      </p:cBhvr>
                                      <p:to>
                                        <p:strVal val="hidden"/>
                                      </p:to>
                                    </p:set>
                                  </p:childTnLst>
                                </p:cTn>
                              </p:par>
                              <p:par>
                                <p:cTn id="197" presetID="2" presetClass="exit" presetSubtype="4" fill="hold" grpId="1" nodeType="withEffect">
                                  <p:stCondLst>
                                    <p:cond delay="0"/>
                                  </p:stCondLst>
                                  <p:childTnLst>
                                    <p:anim calcmode="lin" valueType="num">
                                      <p:cBhvr additive="base">
                                        <p:cTn id="198" dur="3000"/>
                                        <p:tgtEl>
                                          <p:spTgt spid="21"/>
                                        </p:tgtEl>
                                        <p:attrNameLst>
                                          <p:attrName>ppt_x</p:attrName>
                                        </p:attrNameLst>
                                      </p:cBhvr>
                                      <p:tavLst>
                                        <p:tav tm="0">
                                          <p:val>
                                            <p:strVal val="ppt_x"/>
                                          </p:val>
                                        </p:tav>
                                        <p:tav tm="100000">
                                          <p:val>
                                            <p:strVal val="ppt_x"/>
                                          </p:val>
                                        </p:tav>
                                      </p:tavLst>
                                    </p:anim>
                                    <p:anim calcmode="lin" valueType="num">
                                      <p:cBhvr additive="base">
                                        <p:cTn id="199" dur="3000"/>
                                        <p:tgtEl>
                                          <p:spTgt spid="21"/>
                                        </p:tgtEl>
                                        <p:attrNameLst>
                                          <p:attrName>ppt_y</p:attrName>
                                        </p:attrNameLst>
                                      </p:cBhvr>
                                      <p:tavLst>
                                        <p:tav tm="0">
                                          <p:val>
                                            <p:strVal val="ppt_y"/>
                                          </p:val>
                                        </p:tav>
                                        <p:tav tm="100000">
                                          <p:val>
                                            <p:strVal val="1+ppt_h/2"/>
                                          </p:val>
                                        </p:tav>
                                      </p:tavLst>
                                    </p:anim>
                                    <p:set>
                                      <p:cBhvr>
                                        <p:cTn id="200" dur="1" fill="hold">
                                          <p:stCondLst>
                                            <p:cond delay="2999"/>
                                          </p:stCondLst>
                                        </p:cTn>
                                        <p:tgtEl>
                                          <p:spTgt spid="21"/>
                                        </p:tgtEl>
                                        <p:attrNameLst>
                                          <p:attrName>style.visibility</p:attrName>
                                        </p:attrNameLst>
                                      </p:cBhvr>
                                      <p:to>
                                        <p:strVal val="hidden"/>
                                      </p:to>
                                    </p:set>
                                  </p:childTnLst>
                                </p:cTn>
                              </p:par>
                              <p:par>
                                <p:cTn id="201" presetID="2" presetClass="exit" presetSubtype="4" fill="hold" grpId="1" nodeType="withEffect">
                                  <p:stCondLst>
                                    <p:cond delay="0"/>
                                  </p:stCondLst>
                                  <p:childTnLst>
                                    <p:anim calcmode="lin" valueType="num">
                                      <p:cBhvr additive="base">
                                        <p:cTn id="202" dur="3000"/>
                                        <p:tgtEl>
                                          <p:spTgt spid="22"/>
                                        </p:tgtEl>
                                        <p:attrNameLst>
                                          <p:attrName>ppt_x</p:attrName>
                                        </p:attrNameLst>
                                      </p:cBhvr>
                                      <p:tavLst>
                                        <p:tav tm="0">
                                          <p:val>
                                            <p:strVal val="ppt_x"/>
                                          </p:val>
                                        </p:tav>
                                        <p:tav tm="100000">
                                          <p:val>
                                            <p:strVal val="ppt_x"/>
                                          </p:val>
                                        </p:tav>
                                      </p:tavLst>
                                    </p:anim>
                                    <p:anim calcmode="lin" valueType="num">
                                      <p:cBhvr additive="base">
                                        <p:cTn id="203" dur="3000"/>
                                        <p:tgtEl>
                                          <p:spTgt spid="22"/>
                                        </p:tgtEl>
                                        <p:attrNameLst>
                                          <p:attrName>ppt_y</p:attrName>
                                        </p:attrNameLst>
                                      </p:cBhvr>
                                      <p:tavLst>
                                        <p:tav tm="0">
                                          <p:val>
                                            <p:strVal val="ppt_y"/>
                                          </p:val>
                                        </p:tav>
                                        <p:tav tm="100000">
                                          <p:val>
                                            <p:strVal val="1+ppt_h/2"/>
                                          </p:val>
                                        </p:tav>
                                      </p:tavLst>
                                    </p:anim>
                                    <p:set>
                                      <p:cBhvr>
                                        <p:cTn id="204" dur="1" fill="hold">
                                          <p:stCondLst>
                                            <p:cond delay="2999"/>
                                          </p:stCondLst>
                                        </p:cTn>
                                        <p:tgtEl>
                                          <p:spTgt spid="22"/>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ppt_x"/>
                                          </p:val>
                                        </p:tav>
                                      </p:tavLst>
                                    </p:anim>
                                    <p:anim calcmode="lin" valueType="num">
                                      <p:cBhvr additive="base">
                                        <p:cTn id="207" dur="3000"/>
                                        <p:tgtEl>
                                          <p:spTgt spid="23"/>
                                        </p:tgtEl>
                                        <p:attrNameLst>
                                          <p:attrName>ppt_y</p:attrName>
                                        </p:attrNameLst>
                                      </p:cBhvr>
                                      <p:tavLst>
                                        <p:tav tm="0">
                                          <p:val>
                                            <p:strVal val="ppt_y"/>
                                          </p:val>
                                        </p:tav>
                                        <p:tav tm="100000">
                                          <p:val>
                                            <p:strVal val="1+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24"/>
                                        </p:tgtEl>
                                        <p:attrNameLst>
                                          <p:attrName>ppt_x</p:attrName>
                                        </p:attrNameLst>
                                      </p:cBhvr>
                                      <p:tavLst>
                                        <p:tav tm="0">
                                          <p:val>
                                            <p:strVal val="ppt_x"/>
                                          </p:val>
                                        </p:tav>
                                        <p:tav tm="100000">
                                          <p:val>
                                            <p:strVal val="ppt_x"/>
                                          </p:val>
                                        </p:tav>
                                      </p:tavLst>
                                    </p:anim>
                                    <p:anim calcmode="lin" valueType="num">
                                      <p:cBhvr additive="base">
                                        <p:cTn id="211" dur="3000"/>
                                        <p:tgtEl>
                                          <p:spTgt spid="24"/>
                                        </p:tgtEl>
                                        <p:attrNameLst>
                                          <p:attrName>ppt_y</p:attrName>
                                        </p:attrNameLst>
                                      </p:cBhvr>
                                      <p:tavLst>
                                        <p:tav tm="0">
                                          <p:val>
                                            <p:strVal val="ppt_y"/>
                                          </p:val>
                                        </p:tav>
                                        <p:tav tm="100000">
                                          <p:val>
                                            <p:strVal val="1+ppt_h/2"/>
                                          </p:val>
                                        </p:tav>
                                      </p:tavLst>
                                    </p:anim>
                                    <p:set>
                                      <p:cBhvr>
                                        <p:cTn id="212" dur="1" fill="hold">
                                          <p:stCondLst>
                                            <p:cond delay="2999"/>
                                          </p:stCondLst>
                                        </p:cTn>
                                        <p:tgtEl>
                                          <p:spTgt spid="24"/>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ppt_x"/>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26"/>
                                        </p:tgtEl>
                                        <p:attrNameLst>
                                          <p:attrName>ppt_x</p:attrName>
                                        </p:attrNameLst>
                                      </p:cBhvr>
                                      <p:tavLst>
                                        <p:tav tm="0">
                                          <p:val>
                                            <p:strVal val="ppt_x"/>
                                          </p:val>
                                        </p:tav>
                                        <p:tav tm="100000">
                                          <p:val>
                                            <p:strVal val="ppt_x"/>
                                          </p:val>
                                        </p:tav>
                                      </p:tavLst>
                                    </p:anim>
                                    <p:anim calcmode="lin" valueType="num">
                                      <p:cBhvr additive="base">
                                        <p:cTn id="219" dur="3000"/>
                                        <p:tgtEl>
                                          <p:spTgt spid="26"/>
                                        </p:tgtEl>
                                        <p:attrNameLst>
                                          <p:attrName>ppt_y</p:attrName>
                                        </p:attrNameLst>
                                      </p:cBhvr>
                                      <p:tavLst>
                                        <p:tav tm="0">
                                          <p:val>
                                            <p:strVal val="ppt_y"/>
                                          </p:val>
                                        </p:tav>
                                        <p:tav tm="100000">
                                          <p:val>
                                            <p:strVal val="1+ppt_h/2"/>
                                          </p:val>
                                        </p:tav>
                                      </p:tavLst>
                                    </p:anim>
                                    <p:set>
                                      <p:cBhvr>
                                        <p:cTn id="220" dur="1" fill="hold">
                                          <p:stCondLst>
                                            <p:cond delay="2999"/>
                                          </p:stCondLst>
                                        </p:cTn>
                                        <p:tgtEl>
                                          <p:spTgt spid="26"/>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27"/>
                                        </p:tgtEl>
                                        <p:attrNameLst>
                                          <p:attrName>ppt_x</p:attrName>
                                        </p:attrNameLst>
                                      </p:cBhvr>
                                      <p:tavLst>
                                        <p:tav tm="0">
                                          <p:val>
                                            <p:strVal val="ppt_x"/>
                                          </p:val>
                                        </p:tav>
                                        <p:tav tm="100000">
                                          <p:val>
                                            <p:strVal val="ppt_x"/>
                                          </p:val>
                                        </p:tav>
                                      </p:tavLst>
                                    </p:anim>
                                    <p:anim calcmode="lin" valueType="num">
                                      <p:cBhvr additive="base">
                                        <p:cTn id="223" dur="3000"/>
                                        <p:tgtEl>
                                          <p:spTgt spid="27"/>
                                        </p:tgtEl>
                                        <p:attrNameLst>
                                          <p:attrName>ppt_y</p:attrName>
                                        </p:attrNameLst>
                                      </p:cBhvr>
                                      <p:tavLst>
                                        <p:tav tm="0">
                                          <p:val>
                                            <p:strVal val="ppt_y"/>
                                          </p:val>
                                        </p:tav>
                                        <p:tav tm="100000">
                                          <p:val>
                                            <p:strVal val="1+ppt_h/2"/>
                                          </p:val>
                                        </p:tav>
                                      </p:tavLst>
                                    </p:anim>
                                    <p:set>
                                      <p:cBhvr>
                                        <p:cTn id="224" dur="1" fill="hold">
                                          <p:stCondLst>
                                            <p:cond delay="2999"/>
                                          </p:stCondLst>
                                        </p:cTn>
                                        <p:tgtEl>
                                          <p:spTgt spid="27"/>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28"/>
                                        </p:tgtEl>
                                        <p:attrNameLst>
                                          <p:attrName>ppt_x</p:attrName>
                                        </p:attrNameLst>
                                      </p:cBhvr>
                                      <p:tavLst>
                                        <p:tav tm="0">
                                          <p:val>
                                            <p:strVal val="ppt_x"/>
                                          </p:val>
                                        </p:tav>
                                        <p:tav tm="100000">
                                          <p:val>
                                            <p:strVal val="ppt_x"/>
                                          </p:val>
                                        </p:tav>
                                      </p:tavLst>
                                    </p:anim>
                                    <p:anim calcmode="lin" valueType="num">
                                      <p:cBhvr additive="base">
                                        <p:cTn id="227" dur="3000"/>
                                        <p:tgtEl>
                                          <p:spTgt spid="28"/>
                                        </p:tgtEl>
                                        <p:attrNameLst>
                                          <p:attrName>ppt_y</p:attrName>
                                        </p:attrNameLst>
                                      </p:cBhvr>
                                      <p:tavLst>
                                        <p:tav tm="0">
                                          <p:val>
                                            <p:strVal val="ppt_y"/>
                                          </p:val>
                                        </p:tav>
                                        <p:tav tm="100000">
                                          <p:val>
                                            <p:strVal val="1+ppt_h/2"/>
                                          </p:val>
                                        </p:tav>
                                      </p:tavLst>
                                    </p:anim>
                                    <p:set>
                                      <p:cBhvr>
                                        <p:cTn id="228" dur="1" fill="hold">
                                          <p:stCondLst>
                                            <p:cond delay="2999"/>
                                          </p:stCondLst>
                                        </p:cTn>
                                        <p:tgtEl>
                                          <p:spTgt spid="28"/>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29"/>
                                        </p:tgtEl>
                                        <p:attrNameLst>
                                          <p:attrName>ppt_x</p:attrName>
                                        </p:attrNameLst>
                                      </p:cBhvr>
                                      <p:tavLst>
                                        <p:tav tm="0">
                                          <p:val>
                                            <p:strVal val="ppt_x"/>
                                          </p:val>
                                        </p:tav>
                                        <p:tav tm="100000">
                                          <p:val>
                                            <p:strVal val="ppt_x"/>
                                          </p:val>
                                        </p:tav>
                                      </p:tavLst>
                                    </p:anim>
                                    <p:anim calcmode="lin" valueType="num">
                                      <p:cBhvr additive="base">
                                        <p:cTn id="231" dur="3000"/>
                                        <p:tgtEl>
                                          <p:spTgt spid="29"/>
                                        </p:tgtEl>
                                        <p:attrNameLst>
                                          <p:attrName>ppt_y</p:attrName>
                                        </p:attrNameLst>
                                      </p:cBhvr>
                                      <p:tavLst>
                                        <p:tav tm="0">
                                          <p:val>
                                            <p:strVal val="ppt_y"/>
                                          </p:val>
                                        </p:tav>
                                        <p:tav tm="100000">
                                          <p:val>
                                            <p:strVal val="1+ppt_h/2"/>
                                          </p:val>
                                        </p:tav>
                                      </p:tavLst>
                                    </p:anim>
                                    <p:set>
                                      <p:cBhvr>
                                        <p:cTn id="232" dur="1" fill="hold">
                                          <p:stCondLst>
                                            <p:cond delay="2999"/>
                                          </p:stCondLst>
                                        </p:cTn>
                                        <p:tgtEl>
                                          <p:spTgt spid="29"/>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30"/>
                                        </p:tgtEl>
                                        <p:attrNameLst>
                                          <p:attrName>ppt_x</p:attrName>
                                        </p:attrNameLst>
                                      </p:cBhvr>
                                      <p:tavLst>
                                        <p:tav tm="0">
                                          <p:val>
                                            <p:strVal val="ppt_x"/>
                                          </p:val>
                                        </p:tav>
                                        <p:tav tm="100000">
                                          <p:val>
                                            <p:strVal val="ppt_x"/>
                                          </p:val>
                                        </p:tav>
                                      </p:tavLst>
                                    </p:anim>
                                    <p:anim calcmode="lin" valueType="num">
                                      <p:cBhvr additive="base">
                                        <p:cTn id="235" dur="3000"/>
                                        <p:tgtEl>
                                          <p:spTgt spid="30"/>
                                        </p:tgtEl>
                                        <p:attrNameLst>
                                          <p:attrName>ppt_y</p:attrName>
                                        </p:attrNameLst>
                                      </p:cBhvr>
                                      <p:tavLst>
                                        <p:tav tm="0">
                                          <p:val>
                                            <p:strVal val="ppt_y"/>
                                          </p:val>
                                        </p:tav>
                                        <p:tav tm="100000">
                                          <p:val>
                                            <p:strVal val="1+ppt_h/2"/>
                                          </p:val>
                                        </p:tav>
                                      </p:tavLst>
                                    </p:anim>
                                    <p:set>
                                      <p:cBhvr>
                                        <p:cTn id="236" dur="1" fill="hold">
                                          <p:stCondLst>
                                            <p:cond delay="2999"/>
                                          </p:stCondLst>
                                        </p:cTn>
                                        <p:tgtEl>
                                          <p:spTgt spid="30"/>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31"/>
                                        </p:tgtEl>
                                        <p:attrNameLst>
                                          <p:attrName>ppt_x</p:attrName>
                                        </p:attrNameLst>
                                      </p:cBhvr>
                                      <p:tavLst>
                                        <p:tav tm="0">
                                          <p:val>
                                            <p:strVal val="ppt_x"/>
                                          </p:val>
                                        </p:tav>
                                        <p:tav tm="100000">
                                          <p:val>
                                            <p:strVal val="ppt_x"/>
                                          </p:val>
                                        </p:tav>
                                      </p:tavLst>
                                    </p:anim>
                                    <p:anim calcmode="lin" valueType="num">
                                      <p:cBhvr additive="base">
                                        <p:cTn id="239" dur="3000"/>
                                        <p:tgtEl>
                                          <p:spTgt spid="31"/>
                                        </p:tgtEl>
                                        <p:attrNameLst>
                                          <p:attrName>ppt_y</p:attrName>
                                        </p:attrNameLst>
                                      </p:cBhvr>
                                      <p:tavLst>
                                        <p:tav tm="0">
                                          <p:val>
                                            <p:strVal val="ppt_y"/>
                                          </p:val>
                                        </p:tav>
                                        <p:tav tm="100000">
                                          <p:val>
                                            <p:strVal val="1+ppt_h/2"/>
                                          </p:val>
                                        </p:tav>
                                      </p:tavLst>
                                    </p:anim>
                                    <p:set>
                                      <p:cBhvr>
                                        <p:cTn id="240" dur="1" fill="hold">
                                          <p:stCondLst>
                                            <p:cond delay="2999"/>
                                          </p:stCondLst>
                                        </p:cTn>
                                        <p:tgtEl>
                                          <p:spTgt spid="31"/>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32"/>
                                        </p:tgtEl>
                                        <p:attrNameLst>
                                          <p:attrName>ppt_x</p:attrName>
                                        </p:attrNameLst>
                                      </p:cBhvr>
                                      <p:tavLst>
                                        <p:tav tm="0">
                                          <p:val>
                                            <p:strVal val="ppt_x"/>
                                          </p:val>
                                        </p:tav>
                                        <p:tav tm="100000">
                                          <p:val>
                                            <p:strVal val="ppt_x"/>
                                          </p:val>
                                        </p:tav>
                                      </p:tavLst>
                                    </p:anim>
                                    <p:anim calcmode="lin" valueType="num">
                                      <p:cBhvr additive="base">
                                        <p:cTn id="243" dur="3000"/>
                                        <p:tgtEl>
                                          <p:spTgt spid="32"/>
                                        </p:tgtEl>
                                        <p:attrNameLst>
                                          <p:attrName>ppt_y</p:attrName>
                                        </p:attrNameLst>
                                      </p:cBhvr>
                                      <p:tavLst>
                                        <p:tav tm="0">
                                          <p:val>
                                            <p:strVal val="ppt_y"/>
                                          </p:val>
                                        </p:tav>
                                        <p:tav tm="100000">
                                          <p:val>
                                            <p:strVal val="1+ppt_h/2"/>
                                          </p:val>
                                        </p:tav>
                                      </p:tavLst>
                                    </p:anim>
                                    <p:set>
                                      <p:cBhvr>
                                        <p:cTn id="244" dur="1" fill="hold">
                                          <p:stCondLst>
                                            <p:cond delay="2999"/>
                                          </p:stCondLst>
                                        </p:cTn>
                                        <p:tgtEl>
                                          <p:spTgt spid="32"/>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33"/>
                                        </p:tgtEl>
                                        <p:attrNameLst>
                                          <p:attrName>ppt_x</p:attrName>
                                        </p:attrNameLst>
                                      </p:cBhvr>
                                      <p:tavLst>
                                        <p:tav tm="0">
                                          <p:val>
                                            <p:strVal val="ppt_x"/>
                                          </p:val>
                                        </p:tav>
                                        <p:tav tm="100000">
                                          <p:val>
                                            <p:strVal val="ppt_x"/>
                                          </p:val>
                                        </p:tav>
                                      </p:tavLst>
                                    </p:anim>
                                    <p:anim calcmode="lin" valueType="num">
                                      <p:cBhvr additive="base">
                                        <p:cTn id="247" dur="3000"/>
                                        <p:tgtEl>
                                          <p:spTgt spid="33"/>
                                        </p:tgtEl>
                                        <p:attrNameLst>
                                          <p:attrName>ppt_y</p:attrName>
                                        </p:attrNameLst>
                                      </p:cBhvr>
                                      <p:tavLst>
                                        <p:tav tm="0">
                                          <p:val>
                                            <p:strVal val="ppt_y"/>
                                          </p:val>
                                        </p:tav>
                                        <p:tav tm="100000">
                                          <p:val>
                                            <p:strVal val="1+ppt_h/2"/>
                                          </p:val>
                                        </p:tav>
                                      </p:tavLst>
                                    </p:anim>
                                    <p:set>
                                      <p:cBhvr>
                                        <p:cTn id="248" dur="1" fill="hold">
                                          <p:stCondLst>
                                            <p:cond delay="2999"/>
                                          </p:stCondLst>
                                        </p:cTn>
                                        <p:tgtEl>
                                          <p:spTgt spid="33"/>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34"/>
                                        </p:tgtEl>
                                        <p:attrNameLst>
                                          <p:attrName>ppt_x</p:attrName>
                                        </p:attrNameLst>
                                      </p:cBhvr>
                                      <p:tavLst>
                                        <p:tav tm="0">
                                          <p:val>
                                            <p:strVal val="ppt_x"/>
                                          </p:val>
                                        </p:tav>
                                        <p:tav tm="100000">
                                          <p:val>
                                            <p:strVal val="ppt_x"/>
                                          </p:val>
                                        </p:tav>
                                      </p:tavLst>
                                    </p:anim>
                                    <p:anim calcmode="lin" valueType="num">
                                      <p:cBhvr additive="base">
                                        <p:cTn id="251" dur="3000"/>
                                        <p:tgtEl>
                                          <p:spTgt spid="34"/>
                                        </p:tgtEl>
                                        <p:attrNameLst>
                                          <p:attrName>ppt_y</p:attrName>
                                        </p:attrNameLst>
                                      </p:cBhvr>
                                      <p:tavLst>
                                        <p:tav tm="0">
                                          <p:val>
                                            <p:strVal val="ppt_y"/>
                                          </p:val>
                                        </p:tav>
                                        <p:tav tm="100000">
                                          <p:val>
                                            <p:strVal val="1+ppt_h/2"/>
                                          </p:val>
                                        </p:tav>
                                      </p:tavLst>
                                    </p:anim>
                                    <p:set>
                                      <p:cBhvr>
                                        <p:cTn id="252" dur="1" fill="hold">
                                          <p:stCondLst>
                                            <p:cond delay="2999"/>
                                          </p:stCondLst>
                                        </p:cTn>
                                        <p:tgtEl>
                                          <p:spTgt spid="34"/>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35"/>
                                        </p:tgtEl>
                                        <p:attrNameLst>
                                          <p:attrName>ppt_x</p:attrName>
                                        </p:attrNameLst>
                                      </p:cBhvr>
                                      <p:tavLst>
                                        <p:tav tm="0">
                                          <p:val>
                                            <p:strVal val="ppt_x"/>
                                          </p:val>
                                        </p:tav>
                                        <p:tav tm="100000">
                                          <p:val>
                                            <p:strVal val="ppt_x"/>
                                          </p:val>
                                        </p:tav>
                                      </p:tavLst>
                                    </p:anim>
                                    <p:anim calcmode="lin" valueType="num">
                                      <p:cBhvr additive="base">
                                        <p:cTn id="255" dur="3000"/>
                                        <p:tgtEl>
                                          <p:spTgt spid="35"/>
                                        </p:tgtEl>
                                        <p:attrNameLst>
                                          <p:attrName>ppt_y</p:attrName>
                                        </p:attrNameLst>
                                      </p:cBhvr>
                                      <p:tavLst>
                                        <p:tav tm="0">
                                          <p:val>
                                            <p:strVal val="ppt_y"/>
                                          </p:val>
                                        </p:tav>
                                        <p:tav tm="100000">
                                          <p:val>
                                            <p:strVal val="1+ppt_h/2"/>
                                          </p:val>
                                        </p:tav>
                                      </p:tavLst>
                                    </p:anim>
                                    <p:set>
                                      <p:cBhvr>
                                        <p:cTn id="256" dur="1" fill="hold">
                                          <p:stCondLst>
                                            <p:cond delay="2999"/>
                                          </p:stCondLst>
                                        </p:cTn>
                                        <p:tgtEl>
                                          <p:spTgt spid="35"/>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36"/>
                                        </p:tgtEl>
                                        <p:attrNameLst>
                                          <p:attrName>ppt_x</p:attrName>
                                        </p:attrNameLst>
                                      </p:cBhvr>
                                      <p:tavLst>
                                        <p:tav tm="0">
                                          <p:val>
                                            <p:strVal val="ppt_x"/>
                                          </p:val>
                                        </p:tav>
                                        <p:tav tm="100000">
                                          <p:val>
                                            <p:strVal val="ppt_x"/>
                                          </p:val>
                                        </p:tav>
                                      </p:tavLst>
                                    </p:anim>
                                    <p:anim calcmode="lin" valueType="num">
                                      <p:cBhvr additive="base">
                                        <p:cTn id="259" dur="3000"/>
                                        <p:tgtEl>
                                          <p:spTgt spid="36"/>
                                        </p:tgtEl>
                                        <p:attrNameLst>
                                          <p:attrName>ppt_y</p:attrName>
                                        </p:attrNameLst>
                                      </p:cBhvr>
                                      <p:tavLst>
                                        <p:tav tm="0">
                                          <p:val>
                                            <p:strVal val="ppt_y"/>
                                          </p:val>
                                        </p:tav>
                                        <p:tav tm="100000">
                                          <p:val>
                                            <p:strVal val="1+ppt_h/2"/>
                                          </p:val>
                                        </p:tav>
                                      </p:tavLst>
                                    </p:anim>
                                    <p:set>
                                      <p:cBhvr>
                                        <p:cTn id="260" dur="1" fill="hold">
                                          <p:stCondLst>
                                            <p:cond delay="2999"/>
                                          </p:stCondLst>
                                        </p:cTn>
                                        <p:tgtEl>
                                          <p:spTgt spid="36"/>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37"/>
                                        </p:tgtEl>
                                        <p:attrNameLst>
                                          <p:attrName>ppt_x</p:attrName>
                                        </p:attrNameLst>
                                      </p:cBhvr>
                                      <p:tavLst>
                                        <p:tav tm="0">
                                          <p:val>
                                            <p:strVal val="ppt_x"/>
                                          </p:val>
                                        </p:tav>
                                        <p:tav tm="100000">
                                          <p:val>
                                            <p:strVal val="ppt_x"/>
                                          </p:val>
                                        </p:tav>
                                      </p:tavLst>
                                    </p:anim>
                                    <p:anim calcmode="lin" valueType="num">
                                      <p:cBhvr additive="base">
                                        <p:cTn id="263" dur="3000"/>
                                        <p:tgtEl>
                                          <p:spTgt spid="37"/>
                                        </p:tgtEl>
                                        <p:attrNameLst>
                                          <p:attrName>ppt_y</p:attrName>
                                        </p:attrNameLst>
                                      </p:cBhvr>
                                      <p:tavLst>
                                        <p:tav tm="0">
                                          <p:val>
                                            <p:strVal val="ppt_y"/>
                                          </p:val>
                                        </p:tav>
                                        <p:tav tm="100000">
                                          <p:val>
                                            <p:strVal val="1+ppt_h/2"/>
                                          </p:val>
                                        </p:tav>
                                      </p:tavLst>
                                    </p:anim>
                                    <p:set>
                                      <p:cBhvr>
                                        <p:cTn id="264" dur="1" fill="hold">
                                          <p:stCondLst>
                                            <p:cond delay="2999"/>
                                          </p:stCondLst>
                                        </p:cTn>
                                        <p:tgtEl>
                                          <p:spTgt spid="37"/>
                                        </p:tgtEl>
                                        <p:attrNameLst>
                                          <p:attrName>style.visibility</p:attrName>
                                        </p:attrNameLst>
                                      </p:cBhvr>
                                      <p:to>
                                        <p:strVal val="hidden"/>
                                      </p:to>
                                    </p:set>
                                  </p:childTnLst>
                                </p:cTn>
                              </p:par>
                              <p:par>
                                <p:cTn id="265" presetID="8" presetClass="emph" presetSubtype="0" fill="hold" grpId="2" nodeType="withEffect">
                                  <p:stCondLst>
                                    <p:cond delay="0"/>
                                  </p:stCondLst>
                                  <p:childTnLst>
                                    <p:animRot by="21600000">
                                      <p:cBhvr>
                                        <p:cTn id="266" dur="3000" fill="hold"/>
                                        <p:tgtEl>
                                          <p:spTgt spid="14"/>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15"/>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6"/>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7"/>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18"/>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19"/>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20"/>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21"/>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6"/>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7"/>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8"/>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9"/>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10"/>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22"/>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23"/>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24"/>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25"/>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6"/>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7"/>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28"/>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29"/>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11"/>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2"/>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3"/>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30"/>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31"/>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32"/>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3"/>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4"/>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35"/>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36"/>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37"/>
                                        </p:tgtEl>
                                        <p:attrNameLst>
                                          <p:attrName>r</p:attrName>
                                        </p:attrNameLst>
                                      </p:cBhvr>
                                    </p:animRot>
                                  </p:childTnLst>
                                </p:cTn>
                              </p:par>
                              <p:par>
                                <p:cTn id="329" presetID="17" presetClass="entr" presetSubtype="1"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3000" fill="hold"/>
                                        <p:tgtEl>
                                          <p:spTgt spid="4"/>
                                        </p:tgtEl>
                                        <p:attrNameLst>
                                          <p:attrName>ppt_x</p:attrName>
                                        </p:attrNameLst>
                                      </p:cBhvr>
                                      <p:tavLst>
                                        <p:tav tm="0">
                                          <p:val>
                                            <p:strVal val="#ppt_x"/>
                                          </p:val>
                                        </p:tav>
                                        <p:tav tm="100000">
                                          <p:val>
                                            <p:strVal val="#ppt_x"/>
                                          </p:val>
                                        </p:tav>
                                      </p:tavLst>
                                    </p:anim>
                                    <p:anim calcmode="lin" valueType="num">
                                      <p:cBhvr>
                                        <p:cTn id="332" dur="3000" fill="hold"/>
                                        <p:tgtEl>
                                          <p:spTgt spid="4"/>
                                        </p:tgtEl>
                                        <p:attrNameLst>
                                          <p:attrName>ppt_y</p:attrName>
                                        </p:attrNameLst>
                                      </p:cBhvr>
                                      <p:tavLst>
                                        <p:tav tm="0">
                                          <p:val>
                                            <p:strVal val="#ppt_y-#ppt_h/2"/>
                                          </p:val>
                                        </p:tav>
                                        <p:tav tm="100000">
                                          <p:val>
                                            <p:strVal val="#ppt_y"/>
                                          </p:val>
                                        </p:tav>
                                      </p:tavLst>
                                    </p:anim>
                                    <p:anim calcmode="lin" valueType="num">
                                      <p:cBhvr>
                                        <p:cTn id="333" dur="3000" fill="hold"/>
                                        <p:tgtEl>
                                          <p:spTgt spid="4"/>
                                        </p:tgtEl>
                                        <p:attrNameLst>
                                          <p:attrName>ppt_w</p:attrName>
                                        </p:attrNameLst>
                                      </p:cBhvr>
                                      <p:tavLst>
                                        <p:tav tm="0">
                                          <p:val>
                                            <p:strVal val="#ppt_w"/>
                                          </p:val>
                                        </p:tav>
                                        <p:tav tm="100000">
                                          <p:val>
                                            <p:strVal val="#ppt_w"/>
                                          </p:val>
                                        </p:tav>
                                      </p:tavLst>
                                    </p:anim>
                                    <p:anim calcmode="lin" valueType="num">
                                      <p:cBhvr>
                                        <p:cTn id="334"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8" y="1214428"/>
            <a:ext cx="5286411" cy="2308324"/>
          </a:xfrm>
          <a:prstGeom prst="rect">
            <a:avLst/>
          </a:prstGeom>
          <a:noFill/>
        </p:spPr>
        <p:txBody>
          <a:bodyPr wrap="square" rtlCol="0">
            <a:spAutoFit/>
          </a:bodyPr>
          <a:lstStyle/>
          <a:p>
            <a:r>
              <a:rPr lang="es-PE" b="1" dirty="0" smtClean="0">
                <a:solidFill>
                  <a:schemeClr val="bg1"/>
                </a:solidFill>
                <a:latin typeface="Agency FB" pitchFamily="34" charset="0"/>
              </a:rPr>
              <a:t>Si tienes cáncer o sida, pueden pasar dos cosas, las dos son buenas. Si te gana, !te liberas del cuerpo que es tan molesto!. “tengo hambre, tengo frío, tengo sueño, tengo ganas, tengo razón, tengo dudas”. Y si le ganas serás más humilde, más agradecido, por lo tanto fácilmente </a:t>
            </a:r>
            <a:r>
              <a:rPr lang="es-PE" b="1" dirty="0" err="1" smtClean="0">
                <a:solidFill>
                  <a:schemeClr val="bg1"/>
                </a:solidFill>
                <a:latin typeface="Agency FB" pitchFamily="34" charset="0"/>
              </a:rPr>
              <a:t>felíz</a:t>
            </a:r>
            <a:r>
              <a:rPr lang="es-PE" b="1" dirty="0" smtClean="0">
                <a:solidFill>
                  <a:schemeClr val="bg1"/>
                </a:solidFill>
                <a:latin typeface="Agency FB" pitchFamily="34" charset="0"/>
              </a:rPr>
              <a:t>, libre del tremendo peso de la culpa, la responsabilidad y la vanidad, dispuesto a vivir cada instante profundamente, como debe ser.</a:t>
            </a:r>
          </a:p>
          <a:p>
            <a:endParaRPr lang="es-PE" b="1" dirty="0">
              <a:solidFill>
                <a:schemeClr val="bg1"/>
              </a:solidFill>
              <a:latin typeface="Agency FB" pitchFamily="34" charset="0"/>
            </a:endParaRPr>
          </a:p>
        </p:txBody>
      </p:sp>
    </p:spTree>
  </p:cSld>
  <p:clrMapOvr>
    <a:masterClrMapping/>
  </p:clrMapOvr>
  <p:transition advTm="3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kfdguyj.jpg"/>
          <p:cNvPicPr>
            <a:picLocks noGrp="1" noChangeAspect="1"/>
          </p:cNvPicPr>
          <p:nvPr>
            <p:ph idx="1"/>
          </p:nvPr>
        </p:nvPicPr>
        <p:blipFill>
          <a:blip r:embed="rId2"/>
          <a:stretch>
            <a:fillRect/>
          </a:stretch>
        </p:blipFill>
        <p:spPr>
          <a:xfrm>
            <a:off x="0" y="0"/>
            <a:ext cx="9136568" cy="5143500"/>
          </a:xfrm>
        </p:spPr>
      </p:pic>
      <p:sp>
        <p:nvSpPr>
          <p:cNvPr id="6" name="5 Rombo"/>
          <p:cNvSpPr/>
          <p:nvPr/>
        </p:nvSpPr>
        <p:spPr>
          <a:xfrm rot="10800000">
            <a:off x="0"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0800000">
            <a:off x="1000100"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000100" y="2571750"/>
            <a:ext cx="100010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0800000">
            <a:off x="2000264"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64"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0800000">
            <a:off x="3000364"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000364" y="2571750"/>
            <a:ext cx="100010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0800000">
            <a:off x="4000528"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000528"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0800000">
            <a:off x="5000628"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5000628" y="2571750"/>
            <a:ext cx="100010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0800000">
            <a:off x="6000792" y="0"/>
            <a:ext cx="1071538"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6000792" y="2571750"/>
            <a:ext cx="1071538"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0800000">
            <a:off x="7072330" y="0"/>
            <a:ext cx="107157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7072330" y="2571750"/>
            <a:ext cx="1071570" cy="2571750"/>
          </a:xfrm>
          <a:prstGeom prst="diamond">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0800000">
            <a:off x="8143900" y="0"/>
            <a:ext cx="1000100" cy="2571750"/>
          </a:xfrm>
          <a:prstGeom prst="diamond">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8143900"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ppt_x"/>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ppt_x"/>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ppt_x"/>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ppt_x"/>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ppt_x"/>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ppt_x"/>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ppt_x"/>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ppt_x"/>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childTnLst>
                          </p:cTn>
                        </p:par>
                        <p:par>
                          <p:cTn id="116" fill="hold">
                            <p:stCondLst>
                              <p:cond delay="3000"/>
                            </p:stCondLst>
                            <p:childTnLst>
                              <p:par>
                                <p:cTn id="117" presetID="2" presetClass="exit" presetSubtype="8"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0-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22"/>
                                        </p:tgtEl>
                                        <p:attrNameLst>
                                          <p:attrName>ppt_x</p:attrName>
                                        </p:attrNameLst>
                                      </p:cBhvr>
                                      <p:tavLst>
                                        <p:tav tm="0">
                                          <p:val>
                                            <p:strVal val="ppt_x"/>
                                          </p:val>
                                        </p:tav>
                                        <p:tav tm="100000">
                                          <p:val>
                                            <p:strVal val="0-ppt_w/2"/>
                                          </p:val>
                                        </p:tav>
                                      </p:tavLst>
                                    </p:anim>
                                    <p:anim calcmode="lin" valueType="num">
                                      <p:cBhvr additive="base">
                                        <p:cTn id="151" dur="3000"/>
                                        <p:tgtEl>
                                          <p:spTgt spid="22"/>
                                        </p:tgtEl>
                                        <p:attrNameLst>
                                          <p:attrName>ppt_y</p:attrName>
                                        </p:attrNameLst>
                                      </p:cBhvr>
                                      <p:tavLst>
                                        <p:tav tm="0">
                                          <p:val>
                                            <p:strVal val="ppt_y"/>
                                          </p:val>
                                        </p:tav>
                                        <p:tav tm="100000">
                                          <p:val>
                                            <p:strVal val="ppt_y"/>
                                          </p:val>
                                        </p:tav>
                                      </p:tavLst>
                                    </p:anim>
                                    <p:set>
                                      <p:cBhvr>
                                        <p:cTn id="152" dur="1" fill="hold">
                                          <p:stCondLst>
                                            <p:cond delay="2999"/>
                                          </p:stCondLst>
                                        </p:cTn>
                                        <p:tgtEl>
                                          <p:spTgt spid="22"/>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ppt_y"/>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ppt_y"/>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1+ppt_w/2"/>
                                          </p:val>
                                        </p:tav>
                                      </p:tavLst>
                                    </p:anim>
                                    <p:anim calcmode="lin" valueType="num">
                                      <p:cBhvr additive="base">
                                        <p:cTn id="179" dur="3000"/>
                                        <p:tgtEl>
                                          <p:spTgt spid="19"/>
                                        </p:tgtEl>
                                        <p:attrNameLst>
                                          <p:attrName>ppt_y</p:attrName>
                                        </p:attrNameLst>
                                      </p:cBhvr>
                                      <p:tavLst>
                                        <p:tav tm="0">
                                          <p:val>
                                            <p:strVal val="ppt_y"/>
                                          </p:val>
                                        </p:tav>
                                        <p:tav tm="100000">
                                          <p:val>
                                            <p:strVal val="ppt_y"/>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ppt_y"/>
                                          </p:val>
                                        </p:tav>
                                      </p:tavLst>
                                    </p:anim>
                                    <p:set>
                                      <p:cBhvr>
                                        <p:cTn id="188" dur="1" fill="hold">
                                          <p:stCondLst>
                                            <p:cond delay="2999"/>
                                          </p:stCondLst>
                                        </p:cTn>
                                        <p:tgtEl>
                                          <p:spTgt spid="23"/>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7"/>
                                        </p:tgtEl>
                                        <p:attrNameLst>
                                          <p:attrName>ppt_w</p:attrName>
                                        </p:attrNameLst>
                                      </p:cBhvr>
                                      <p:tavLst>
                                        <p:tav tm="0">
                                          <p:val>
                                            <p:strVal val="ppt_w"/>
                                          </p:val>
                                        </p:tav>
                                        <p:tav tm="100000">
                                          <p:val>
                                            <p:strVal val="ppt_w"/>
                                          </p:val>
                                        </p:tav>
                                      </p:tavLst>
                                    </p:anim>
                                    <p:anim calcmode="lin" valueType="num">
                                      <p:cBhvr>
                                        <p:cTn id="19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7"/>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9"/>
                                        </p:tgtEl>
                                        <p:attrNameLst>
                                          <p:attrName>ppt_w</p:attrName>
                                        </p:attrNameLst>
                                      </p:cBhvr>
                                      <p:tavLst>
                                        <p:tav tm="0">
                                          <p:val>
                                            <p:strVal val="ppt_w"/>
                                          </p:val>
                                        </p:tav>
                                        <p:tav tm="100000">
                                          <p:val>
                                            <p:strVal val="ppt_w"/>
                                          </p:val>
                                        </p:tav>
                                      </p:tavLst>
                                    </p:anim>
                                    <p:anim calcmode="lin" valueType="num">
                                      <p:cBhvr>
                                        <p:cTn id="19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9"/>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11"/>
                                        </p:tgtEl>
                                        <p:attrNameLst>
                                          <p:attrName>ppt_w</p:attrName>
                                        </p:attrNameLst>
                                      </p:cBhvr>
                                      <p:tavLst>
                                        <p:tav tm="0">
                                          <p:val>
                                            <p:strVal val="ppt_w"/>
                                          </p:val>
                                        </p:tav>
                                        <p:tav tm="100000">
                                          <p:val>
                                            <p:strVal val="ppt_w"/>
                                          </p:val>
                                        </p:tav>
                                      </p:tavLst>
                                    </p:anim>
                                    <p:anim calcmode="lin" valueType="num">
                                      <p:cBhvr>
                                        <p:cTn id="19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1"/>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3"/>
                                        </p:tgtEl>
                                        <p:attrNameLst>
                                          <p:attrName>ppt_w</p:attrName>
                                        </p:attrNameLst>
                                      </p:cBhvr>
                                      <p:tavLst>
                                        <p:tav tm="0">
                                          <p:val>
                                            <p:strVal val="ppt_w"/>
                                          </p:val>
                                        </p:tav>
                                        <p:tav tm="100000">
                                          <p:val>
                                            <p:strVal val="ppt_w"/>
                                          </p:val>
                                        </p:tav>
                                      </p:tavLst>
                                    </p:anim>
                                    <p:anim calcmode="lin" valueType="num">
                                      <p:cBhvr>
                                        <p:cTn id="2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5"/>
                                        </p:tgtEl>
                                        <p:attrNameLst>
                                          <p:attrName>ppt_w</p:attrName>
                                        </p:attrNameLst>
                                      </p:cBhvr>
                                      <p:tavLst>
                                        <p:tav tm="0">
                                          <p:val>
                                            <p:strVal val="ppt_w"/>
                                          </p:val>
                                        </p:tav>
                                        <p:tav tm="100000">
                                          <p:val>
                                            <p:strVal val="ppt_w"/>
                                          </p:val>
                                        </p:tav>
                                      </p:tavLst>
                                    </p:anim>
                                    <p:anim calcmode="lin" valueType="num">
                                      <p:cBhvr>
                                        <p:cTn id="20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5"/>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7"/>
                                        </p:tgtEl>
                                        <p:attrNameLst>
                                          <p:attrName>ppt_w</p:attrName>
                                        </p:attrNameLst>
                                      </p:cBhvr>
                                      <p:tavLst>
                                        <p:tav tm="0">
                                          <p:val>
                                            <p:strVal val="ppt_w"/>
                                          </p:val>
                                        </p:tav>
                                        <p:tav tm="100000">
                                          <p:val>
                                            <p:strVal val="ppt_w"/>
                                          </p:val>
                                        </p:tav>
                                      </p:tavLst>
                                    </p:anim>
                                    <p:anim calcmode="lin" valueType="num">
                                      <p:cBhvr>
                                        <p:cTn id="21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7"/>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19"/>
                                        </p:tgtEl>
                                        <p:attrNameLst>
                                          <p:attrName>ppt_w</p:attrName>
                                        </p:attrNameLst>
                                      </p:cBhvr>
                                      <p:tavLst>
                                        <p:tav tm="0">
                                          <p:val>
                                            <p:strVal val="ppt_w"/>
                                          </p:val>
                                        </p:tav>
                                        <p:tav tm="100000">
                                          <p:val>
                                            <p:strVal val="ppt_w"/>
                                          </p:val>
                                        </p:tav>
                                      </p:tavLst>
                                    </p:anim>
                                    <p:anim calcmode="lin" valueType="num">
                                      <p:cBhvr>
                                        <p:cTn id="21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19"/>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21"/>
                                        </p:tgtEl>
                                        <p:attrNameLst>
                                          <p:attrName>ppt_w</p:attrName>
                                        </p:attrNameLst>
                                      </p:cBhvr>
                                      <p:tavLst>
                                        <p:tav tm="0">
                                          <p:val>
                                            <p:strVal val="ppt_w"/>
                                          </p:val>
                                        </p:tav>
                                        <p:tav tm="100000">
                                          <p:val>
                                            <p:strVal val="ppt_w"/>
                                          </p:val>
                                        </p:tav>
                                      </p:tavLst>
                                    </p:anim>
                                    <p:anim calcmode="lin" valueType="num">
                                      <p:cBhvr>
                                        <p:cTn id="21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21"/>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23"/>
                                        </p:tgtEl>
                                        <p:attrNameLst>
                                          <p:attrName>ppt_w</p:attrName>
                                        </p:attrNameLst>
                                      </p:cBhvr>
                                      <p:tavLst>
                                        <p:tav tm="0">
                                          <p:val>
                                            <p:strVal val="ppt_w"/>
                                          </p:val>
                                        </p:tav>
                                        <p:tav tm="100000">
                                          <p:val>
                                            <p:strVal val="ppt_w"/>
                                          </p:val>
                                        </p:tav>
                                      </p:tavLst>
                                    </p:anim>
                                    <p:anim calcmode="lin" valueType="num">
                                      <p:cBhvr>
                                        <p:cTn id="22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23"/>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6"/>
                                        </p:tgtEl>
                                        <p:attrNameLst>
                                          <p:attrName>ppt_w</p:attrName>
                                        </p:attrNameLst>
                                      </p:cBhvr>
                                      <p:tavLst>
                                        <p:tav tm="0">
                                          <p:val>
                                            <p:strVal val="ppt_w"/>
                                          </p:val>
                                        </p:tav>
                                        <p:tav tm="100000">
                                          <p:val>
                                            <p:strVal val="ppt_w"/>
                                          </p:val>
                                        </p:tav>
                                      </p:tavLst>
                                    </p:anim>
                                    <p:anim calcmode="lin" valueType="num">
                                      <p:cBhvr>
                                        <p:cTn id="22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6"/>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8"/>
                                        </p:tgtEl>
                                        <p:attrNameLst>
                                          <p:attrName>ppt_w</p:attrName>
                                        </p:attrNameLst>
                                      </p:cBhvr>
                                      <p:tavLst>
                                        <p:tav tm="0">
                                          <p:val>
                                            <p:strVal val="ppt_w"/>
                                          </p:val>
                                        </p:tav>
                                        <p:tav tm="100000">
                                          <p:val>
                                            <p:strVal val="ppt_w"/>
                                          </p:val>
                                        </p:tav>
                                      </p:tavLst>
                                    </p:anim>
                                    <p:anim calcmode="lin" valueType="num">
                                      <p:cBhvr>
                                        <p:cTn id="2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8"/>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0"/>
                                        </p:tgtEl>
                                        <p:attrNameLst>
                                          <p:attrName>ppt_w</p:attrName>
                                        </p:attrNameLst>
                                      </p:cBhvr>
                                      <p:tavLst>
                                        <p:tav tm="0">
                                          <p:val>
                                            <p:strVal val="ppt_w"/>
                                          </p:val>
                                        </p:tav>
                                        <p:tav tm="100000">
                                          <p:val>
                                            <p:strVal val="ppt_w"/>
                                          </p:val>
                                        </p:tav>
                                      </p:tavLst>
                                    </p:anim>
                                    <p:anim calcmode="lin" valueType="num">
                                      <p:cBhvr>
                                        <p:cTn id="23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0"/>
                                        </p:tgtEl>
                                        <p:attrNameLst>
                                          <p:attrName>style.visibility</p:attrName>
                                        </p:attrNameLst>
                                      </p:cBhvr>
                                      <p:to>
                                        <p:strVal val="hidden"/>
                                      </p:to>
                                    </p:set>
                                  </p:childTnLst>
                                </p:cTn>
                              </p:par>
                              <p:par>
                                <p:cTn id="237" presetID="19" presetClass="exit" presetSubtype="5" fill="hold" grpId="3" nodeType="withEffect">
                                  <p:stCondLst>
                                    <p:cond delay="0"/>
                                  </p:stCondLst>
                                  <p:childTnLst>
                                    <p:anim calcmode="lin" valueType="num">
                                      <p:cBhvr>
                                        <p:cTn id="238" dur="3000"/>
                                        <p:tgtEl>
                                          <p:spTgt spid="12"/>
                                        </p:tgtEl>
                                        <p:attrNameLst>
                                          <p:attrName>ppt_w</p:attrName>
                                        </p:attrNameLst>
                                      </p:cBhvr>
                                      <p:tavLst>
                                        <p:tav tm="0">
                                          <p:val>
                                            <p:strVal val="ppt_w"/>
                                          </p:val>
                                        </p:tav>
                                        <p:tav tm="100000">
                                          <p:val>
                                            <p:strVal val="ppt_w"/>
                                          </p:val>
                                        </p:tav>
                                      </p:tavLst>
                                    </p:anim>
                                    <p:anim calcmode="lin" valueType="num">
                                      <p:cBhvr>
                                        <p:cTn id="23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3000"/>
                                        <p:tgtEl>
                                          <p:spTgt spid="14"/>
                                        </p:tgtEl>
                                        <p:attrNameLst>
                                          <p:attrName>ppt_w</p:attrName>
                                        </p:attrNameLst>
                                      </p:cBhvr>
                                      <p:tavLst>
                                        <p:tav tm="0">
                                          <p:val>
                                            <p:strVal val="ppt_w"/>
                                          </p:val>
                                        </p:tav>
                                        <p:tav tm="100000">
                                          <p:val>
                                            <p:strVal val="ppt_w"/>
                                          </p:val>
                                        </p:tav>
                                      </p:tavLst>
                                    </p:anim>
                                    <p:anim calcmode="lin" valueType="num">
                                      <p:cBhvr>
                                        <p:cTn id="24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4"/>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3000"/>
                                        <p:tgtEl>
                                          <p:spTgt spid="16"/>
                                        </p:tgtEl>
                                        <p:attrNameLst>
                                          <p:attrName>ppt_w</p:attrName>
                                        </p:attrNameLst>
                                      </p:cBhvr>
                                      <p:tavLst>
                                        <p:tav tm="0">
                                          <p:val>
                                            <p:strVal val="ppt_w"/>
                                          </p:val>
                                        </p:tav>
                                        <p:tav tm="100000">
                                          <p:val>
                                            <p:strVal val="ppt_w"/>
                                          </p:val>
                                        </p:tav>
                                      </p:tavLst>
                                    </p:anim>
                                    <p:anim calcmode="lin" valueType="num">
                                      <p:cBhvr>
                                        <p:cTn id="24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6"/>
                                        </p:tgtEl>
                                        <p:attrNameLst>
                                          <p:attrName>style.visibility</p:attrName>
                                        </p:attrNameLst>
                                      </p:cBhvr>
                                      <p:to>
                                        <p:strVal val="hidden"/>
                                      </p:to>
                                    </p:set>
                                  </p:childTnLst>
                                </p:cTn>
                              </p:par>
                              <p:par>
                                <p:cTn id="249" presetID="19" presetClass="exit" presetSubtype="5" fill="hold" grpId="3" nodeType="withEffect">
                                  <p:stCondLst>
                                    <p:cond delay="0"/>
                                  </p:stCondLst>
                                  <p:childTnLst>
                                    <p:anim calcmode="lin" valueType="num">
                                      <p:cBhvr>
                                        <p:cTn id="250" dur="3000"/>
                                        <p:tgtEl>
                                          <p:spTgt spid="18"/>
                                        </p:tgtEl>
                                        <p:attrNameLst>
                                          <p:attrName>ppt_w</p:attrName>
                                        </p:attrNameLst>
                                      </p:cBhvr>
                                      <p:tavLst>
                                        <p:tav tm="0">
                                          <p:val>
                                            <p:strVal val="ppt_w"/>
                                          </p:val>
                                        </p:tav>
                                        <p:tav tm="100000">
                                          <p:val>
                                            <p:strVal val="ppt_w"/>
                                          </p:val>
                                        </p:tav>
                                      </p:tavLst>
                                    </p:anim>
                                    <p:anim calcmode="lin" valueType="num">
                                      <p:cBhvr>
                                        <p:cTn id="25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8"/>
                                        </p:tgtEl>
                                        <p:attrNameLst>
                                          <p:attrName>style.visibility</p:attrName>
                                        </p:attrNameLst>
                                      </p:cBhvr>
                                      <p:to>
                                        <p:strVal val="hidden"/>
                                      </p:to>
                                    </p:set>
                                  </p:childTnLst>
                                </p:cTn>
                              </p:par>
                              <p:par>
                                <p:cTn id="253" presetID="19" presetClass="exit" presetSubtype="5" fill="hold" grpId="3" nodeType="withEffect">
                                  <p:stCondLst>
                                    <p:cond delay="0"/>
                                  </p:stCondLst>
                                  <p:childTnLst>
                                    <p:anim calcmode="lin" valueType="num">
                                      <p:cBhvr>
                                        <p:cTn id="254" dur="3000"/>
                                        <p:tgtEl>
                                          <p:spTgt spid="20"/>
                                        </p:tgtEl>
                                        <p:attrNameLst>
                                          <p:attrName>ppt_w</p:attrName>
                                        </p:attrNameLst>
                                      </p:cBhvr>
                                      <p:tavLst>
                                        <p:tav tm="0">
                                          <p:val>
                                            <p:strVal val="ppt_w"/>
                                          </p:val>
                                        </p:tav>
                                        <p:tav tm="100000">
                                          <p:val>
                                            <p:strVal val="ppt_w"/>
                                          </p:val>
                                        </p:tav>
                                      </p:tavLst>
                                    </p:anim>
                                    <p:anim calcmode="lin" valueType="num">
                                      <p:cBhvr>
                                        <p:cTn id="255"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20"/>
                                        </p:tgtEl>
                                        <p:attrNameLst>
                                          <p:attrName>style.visibility</p:attrName>
                                        </p:attrNameLst>
                                      </p:cBhvr>
                                      <p:to>
                                        <p:strVal val="hidden"/>
                                      </p:to>
                                    </p:set>
                                  </p:childTnLst>
                                </p:cTn>
                              </p:par>
                              <p:par>
                                <p:cTn id="257" presetID="19" presetClass="exit" presetSubtype="5" fill="hold" grpId="3" nodeType="withEffect">
                                  <p:stCondLst>
                                    <p:cond delay="0"/>
                                  </p:stCondLst>
                                  <p:childTnLst>
                                    <p:anim calcmode="lin" valueType="num">
                                      <p:cBhvr>
                                        <p:cTn id="258" dur="3000"/>
                                        <p:tgtEl>
                                          <p:spTgt spid="22"/>
                                        </p:tgtEl>
                                        <p:attrNameLst>
                                          <p:attrName>ppt_w</p:attrName>
                                        </p:attrNameLst>
                                      </p:cBhvr>
                                      <p:tavLst>
                                        <p:tav tm="0">
                                          <p:val>
                                            <p:strVal val="ppt_w"/>
                                          </p:val>
                                        </p:tav>
                                        <p:tav tm="100000">
                                          <p:val>
                                            <p:strVal val="ppt_w"/>
                                          </p:val>
                                        </p:tav>
                                      </p:tavLst>
                                    </p:anim>
                                    <p:anim calcmode="lin" valueType="num">
                                      <p:cBhvr>
                                        <p:cTn id="25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22"/>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iol.ooo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2357422"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2357422"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357422"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357422"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357422"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2357422"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2357422"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2357422"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4572000"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4572000"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4572000"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4572000"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4572000"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4572000"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4572000"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4572000"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6857984"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6857984"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6857984"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6857984"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Decisión"/>
          <p:cNvSpPr/>
          <p:nvPr/>
        </p:nvSpPr>
        <p:spPr>
          <a:xfrm>
            <a:off x="6857984"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Decisión"/>
          <p:cNvSpPr/>
          <p:nvPr/>
        </p:nvSpPr>
        <p:spPr>
          <a:xfrm>
            <a:off x="6857984"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Decisión"/>
          <p:cNvSpPr/>
          <p:nvPr/>
        </p:nvSpPr>
        <p:spPr>
          <a:xfrm>
            <a:off x="6857984"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Decisión"/>
          <p:cNvSpPr/>
          <p:nvPr/>
        </p:nvSpPr>
        <p:spPr>
          <a:xfrm>
            <a:off x="6857984"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1+#ppt_w/2"/>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1+#ppt_w/2"/>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1+#ppt_w/2"/>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1+#ppt_w/2"/>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1+#ppt_w/2"/>
                                          </p:val>
                                        </p:tav>
                                        <p:tav tm="100000">
                                          <p:val>
                                            <p:strVal val="#ppt_x"/>
                                          </p:val>
                                        </p:tav>
                                      </p:tavLst>
                                    </p:anim>
                                    <p:anim calcmode="lin" valueType="num">
                                      <p:cBhvr additive="base">
                                        <p:cTn id="99" dur="3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1+#ppt_w/2"/>
                                          </p:val>
                                        </p:tav>
                                        <p:tav tm="100000">
                                          <p:val>
                                            <p:strVal val="#ppt_x"/>
                                          </p:val>
                                        </p:tav>
                                      </p:tavLst>
                                    </p:anim>
                                    <p:anim calcmode="lin" valueType="num">
                                      <p:cBhvr additive="base">
                                        <p:cTn id="103" dur="3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1+#ppt_w/2"/>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1+#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1+#ppt_w/2"/>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1+#ppt_w/2"/>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1+#ppt_w/2"/>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1+#ppt_w/2"/>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1+#ppt_w/2"/>
                                          </p:val>
                                        </p:tav>
                                        <p:tav tm="100000">
                                          <p:val>
                                            <p:strVal val="#ppt_x"/>
                                          </p:val>
                                        </p:tav>
                                      </p:tavLst>
                                    </p:anim>
                                    <p:anim calcmode="lin" valueType="num">
                                      <p:cBhvr additive="base">
                                        <p:cTn id="131" dur="3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1+#ppt_w/2"/>
                                          </p:val>
                                        </p:tav>
                                        <p:tav tm="100000">
                                          <p:val>
                                            <p:strVal val="#ppt_x"/>
                                          </p:val>
                                        </p:tav>
                                      </p:tavLst>
                                    </p:anim>
                                    <p:anim calcmode="lin" valueType="num">
                                      <p:cBhvr additive="base">
                                        <p:cTn id="135" dur="3000" fill="hold"/>
                                        <p:tgtEl>
                                          <p:spTgt spid="35"/>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4" fill="hold" grpId="1" nodeType="afterEffect">
                                  <p:stCondLst>
                                    <p:cond delay="0"/>
                                  </p:stCondLst>
                                  <p:childTnLst>
                                    <p:anim calcmode="lin" valueType="num">
                                      <p:cBhvr additive="base">
                                        <p:cTn id="138" dur="3000"/>
                                        <p:tgtEl>
                                          <p:spTgt spid="4"/>
                                        </p:tgtEl>
                                        <p:attrNameLst>
                                          <p:attrName>ppt_x</p:attrName>
                                        </p:attrNameLst>
                                      </p:cBhvr>
                                      <p:tavLst>
                                        <p:tav tm="0">
                                          <p:val>
                                            <p:strVal val="ppt_x"/>
                                          </p:val>
                                        </p:tav>
                                        <p:tav tm="100000">
                                          <p:val>
                                            <p:strVal val="ppt_x"/>
                                          </p:val>
                                        </p:tav>
                                      </p:tavLst>
                                    </p:anim>
                                    <p:anim calcmode="lin" valueType="num">
                                      <p:cBhvr additive="base">
                                        <p:cTn id="139" dur="3000"/>
                                        <p:tgtEl>
                                          <p:spTgt spid="4"/>
                                        </p:tgtEl>
                                        <p:attrNameLst>
                                          <p:attrName>ppt_y</p:attrName>
                                        </p:attrNameLst>
                                      </p:cBhvr>
                                      <p:tavLst>
                                        <p:tav tm="0">
                                          <p:val>
                                            <p:strVal val="ppt_y"/>
                                          </p:val>
                                        </p:tav>
                                        <p:tav tm="100000">
                                          <p:val>
                                            <p:strVal val="1+ppt_h/2"/>
                                          </p:val>
                                        </p:tav>
                                      </p:tavLst>
                                    </p:anim>
                                    <p:set>
                                      <p:cBhvr>
                                        <p:cTn id="140" dur="1" fill="hold">
                                          <p:stCondLst>
                                            <p:cond delay="2999"/>
                                          </p:stCondLst>
                                        </p:cTn>
                                        <p:tgtEl>
                                          <p:spTgt spid="4"/>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ppt_x"/>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ppt_x"/>
                                          </p:val>
                                        </p:tav>
                                      </p:tavLst>
                                    </p:anim>
                                    <p:anim calcmode="lin" valueType="num">
                                      <p:cBhvr additive="base">
                                        <p:cTn id="147" dur="3000"/>
                                        <p:tgtEl>
                                          <p:spTgt spid="6"/>
                                        </p:tgtEl>
                                        <p:attrNameLst>
                                          <p:attrName>ppt_y</p:attrName>
                                        </p:attrNameLst>
                                      </p:cBhvr>
                                      <p:tavLst>
                                        <p:tav tm="0">
                                          <p:val>
                                            <p:strVal val="ppt_y"/>
                                          </p:val>
                                        </p:tav>
                                        <p:tav tm="100000">
                                          <p:val>
                                            <p:strVal val="1+ppt_h/2"/>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ppt_x"/>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ppt_x"/>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4" fill="hold" grpId="1"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1+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4" fill="hold" grpId="1"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ppt_x"/>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4" fill="hold" grpId="1"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ppt_x"/>
                                          </p:val>
                                        </p:tav>
                                      </p:tavLst>
                                    </p:anim>
                                    <p:anim calcmode="lin" valueType="num">
                                      <p:cBhvr additive="base">
                                        <p:cTn id="171" dur="3000"/>
                                        <p:tgtEl>
                                          <p:spTgt spid="12"/>
                                        </p:tgtEl>
                                        <p:attrNameLst>
                                          <p:attrName>ppt_y</p:attrName>
                                        </p:attrNameLst>
                                      </p:cBhvr>
                                      <p:tavLst>
                                        <p:tav tm="0">
                                          <p:val>
                                            <p:strVal val="ppt_y"/>
                                          </p:val>
                                        </p:tav>
                                        <p:tav tm="100000">
                                          <p:val>
                                            <p:strVal val="1+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4" fill="hold" grpId="1"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ppt_x"/>
                                          </p:val>
                                        </p:tav>
                                      </p:tavLst>
                                    </p:anim>
                                    <p:anim calcmode="lin" valueType="num">
                                      <p:cBhvr additive="base">
                                        <p:cTn id="175" dur="3000"/>
                                        <p:tgtEl>
                                          <p:spTgt spid="13"/>
                                        </p:tgtEl>
                                        <p:attrNameLst>
                                          <p:attrName>ppt_y</p:attrName>
                                        </p:attrNameLst>
                                      </p:cBhvr>
                                      <p:tavLst>
                                        <p:tav tm="0">
                                          <p:val>
                                            <p:strVal val="ppt_y"/>
                                          </p:val>
                                        </p:tav>
                                        <p:tav tm="100000">
                                          <p:val>
                                            <p:strVal val="1+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4" fill="hold" grpId="1" nodeType="withEffect">
                                  <p:stCondLst>
                                    <p:cond delay="0"/>
                                  </p:stCondLst>
                                  <p:childTnLst>
                                    <p:anim calcmode="lin" valueType="num">
                                      <p:cBhvr additive="base">
                                        <p:cTn id="178" dur="3000"/>
                                        <p:tgtEl>
                                          <p:spTgt spid="14"/>
                                        </p:tgtEl>
                                        <p:attrNameLst>
                                          <p:attrName>ppt_x</p:attrName>
                                        </p:attrNameLst>
                                      </p:cBhvr>
                                      <p:tavLst>
                                        <p:tav tm="0">
                                          <p:val>
                                            <p:strVal val="ppt_x"/>
                                          </p:val>
                                        </p:tav>
                                        <p:tav tm="100000">
                                          <p:val>
                                            <p:strVal val="ppt_x"/>
                                          </p:val>
                                        </p:tav>
                                      </p:tavLst>
                                    </p:anim>
                                    <p:anim calcmode="lin" valueType="num">
                                      <p:cBhvr additive="base">
                                        <p:cTn id="179" dur="3000"/>
                                        <p:tgtEl>
                                          <p:spTgt spid="14"/>
                                        </p:tgtEl>
                                        <p:attrNameLst>
                                          <p:attrName>ppt_y</p:attrName>
                                        </p:attrNameLst>
                                      </p:cBhvr>
                                      <p:tavLst>
                                        <p:tav tm="0">
                                          <p:val>
                                            <p:strVal val="ppt_y"/>
                                          </p:val>
                                        </p:tav>
                                        <p:tav tm="100000">
                                          <p:val>
                                            <p:strVal val="1+ppt_h/2"/>
                                          </p:val>
                                        </p:tav>
                                      </p:tavLst>
                                    </p:anim>
                                    <p:set>
                                      <p:cBhvr>
                                        <p:cTn id="180" dur="1" fill="hold">
                                          <p:stCondLst>
                                            <p:cond delay="2999"/>
                                          </p:stCondLst>
                                        </p:cTn>
                                        <p:tgtEl>
                                          <p:spTgt spid="14"/>
                                        </p:tgtEl>
                                        <p:attrNameLst>
                                          <p:attrName>style.visibility</p:attrName>
                                        </p:attrNameLst>
                                      </p:cBhvr>
                                      <p:to>
                                        <p:strVal val="hidden"/>
                                      </p:to>
                                    </p:set>
                                  </p:childTnLst>
                                </p:cTn>
                              </p:par>
                              <p:par>
                                <p:cTn id="181" presetID="2" presetClass="exit" presetSubtype="4" fill="hold" grpId="1" nodeType="withEffect">
                                  <p:stCondLst>
                                    <p:cond delay="0"/>
                                  </p:stCondLst>
                                  <p:childTnLst>
                                    <p:anim calcmode="lin" valueType="num">
                                      <p:cBhvr additive="base">
                                        <p:cTn id="182" dur="3000"/>
                                        <p:tgtEl>
                                          <p:spTgt spid="15"/>
                                        </p:tgtEl>
                                        <p:attrNameLst>
                                          <p:attrName>ppt_x</p:attrName>
                                        </p:attrNameLst>
                                      </p:cBhvr>
                                      <p:tavLst>
                                        <p:tav tm="0">
                                          <p:val>
                                            <p:strVal val="ppt_x"/>
                                          </p:val>
                                        </p:tav>
                                        <p:tav tm="100000">
                                          <p:val>
                                            <p:strVal val="ppt_x"/>
                                          </p:val>
                                        </p:tav>
                                      </p:tavLst>
                                    </p:anim>
                                    <p:anim calcmode="lin" valueType="num">
                                      <p:cBhvr additive="base">
                                        <p:cTn id="183" dur="3000"/>
                                        <p:tgtEl>
                                          <p:spTgt spid="15"/>
                                        </p:tgtEl>
                                        <p:attrNameLst>
                                          <p:attrName>ppt_y</p:attrName>
                                        </p:attrNameLst>
                                      </p:cBhvr>
                                      <p:tavLst>
                                        <p:tav tm="0">
                                          <p:val>
                                            <p:strVal val="ppt_y"/>
                                          </p:val>
                                        </p:tav>
                                        <p:tav tm="100000">
                                          <p:val>
                                            <p:strVal val="1+ppt_h/2"/>
                                          </p:val>
                                        </p:tav>
                                      </p:tavLst>
                                    </p:anim>
                                    <p:set>
                                      <p:cBhvr>
                                        <p:cTn id="184" dur="1" fill="hold">
                                          <p:stCondLst>
                                            <p:cond delay="2999"/>
                                          </p:stCondLst>
                                        </p:cTn>
                                        <p:tgtEl>
                                          <p:spTgt spid="15"/>
                                        </p:tgtEl>
                                        <p:attrNameLst>
                                          <p:attrName>style.visibility</p:attrName>
                                        </p:attrNameLst>
                                      </p:cBhvr>
                                      <p:to>
                                        <p:strVal val="hidden"/>
                                      </p:to>
                                    </p:set>
                                  </p:childTnLst>
                                </p:cTn>
                              </p:par>
                              <p:par>
                                <p:cTn id="185" presetID="2" presetClass="exit" presetSubtype="4" fill="hold" grpId="1"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ppt_x"/>
                                          </p:val>
                                        </p:tav>
                                      </p:tavLst>
                                    </p:anim>
                                    <p:anim calcmode="lin" valueType="num">
                                      <p:cBhvr additive="base">
                                        <p:cTn id="187" dur="3000"/>
                                        <p:tgtEl>
                                          <p:spTgt spid="16"/>
                                        </p:tgtEl>
                                        <p:attrNameLst>
                                          <p:attrName>ppt_y</p:attrName>
                                        </p:attrNameLst>
                                      </p:cBhvr>
                                      <p:tavLst>
                                        <p:tav tm="0">
                                          <p:val>
                                            <p:strVal val="ppt_y"/>
                                          </p:val>
                                        </p:tav>
                                        <p:tav tm="100000">
                                          <p:val>
                                            <p:strVal val="1+ppt_h/2"/>
                                          </p:val>
                                        </p:tav>
                                      </p:tavLst>
                                    </p:anim>
                                    <p:set>
                                      <p:cBhvr>
                                        <p:cTn id="188" dur="1" fill="hold">
                                          <p:stCondLst>
                                            <p:cond delay="2999"/>
                                          </p:stCondLst>
                                        </p:cTn>
                                        <p:tgtEl>
                                          <p:spTgt spid="16"/>
                                        </p:tgtEl>
                                        <p:attrNameLst>
                                          <p:attrName>style.visibility</p:attrName>
                                        </p:attrNameLst>
                                      </p:cBhvr>
                                      <p:to>
                                        <p:strVal val="hidden"/>
                                      </p:to>
                                    </p:set>
                                  </p:childTnLst>
                                </p:cTn>
                              </p:par>
                              <p:par>
                                <p:cTn id="189" presetID="2" presetClass="exit" presetSubtype="4" fill="hold" grpId="1" nodeType="withEffect">
                                  <p:stCondLst>
                                    <p:cond delay="0"/>
                                  </p:stCondLst>
                                  <p:childTnLst>
                                    <p:anim calcmode="lin" valueType="num">
                                      <p:cBhvr additive="base">
                                        <p:cTn id="190" dur="3000"/>
                                        <p:tgtEl>
                                          <p:spTgt spid="17"/>
                                        </p:tgtEl>
                                        <p:attrNameLst>
                                          <p:attrName>ppt_x</p:attrName>
                                        </p:attrNameLst>
                                      </p:cBhvr>
                                      <p:tavLst>
                                        <p:tav tm="0">
                                          <p:val>
                                            <p:strVal val="ppt_x"/>
                                          </p:val>
                                        </p:tav>
                                        <p:tav tm="100000">
                                          <p:val>
                                            <p:strVal val="ppt_x"/>
                                          </p:val>
                                        </p:tav>
                                      </p:tavLst>
                                    </p:anim>
                                    <p:anim calcmode="lin" valueType="num">
                                      <p:cBhvr additive="base">
                                        <p:cTn id="191" dur="3000"/>
                                        <p:tgtEl>
                                          <p:spTgt spid="17"/>
                                        </p:tgtEl>
                                        <p:attrNameLst>
                                          <p:attrName>ppt_y</p:attrName>
                                        </p:attrNameLst>
                                      </p:cBhvr>
                                      <p:tavLst>
                                        <p:tav tm="0">
                                          <p:val>
                                            <p:strVal val="ppt_y"/>
                                          </p:val>
                                        </p:tav>
                                        <p:tav tm="100000">
                                          <p:val>
                                            <p:strVal val="1+ppt_h/2"/>
                                          </p:val>
                                        </p:tav>
                                      </p:tavLst>
                                    </p:anim>
                                    <p:set>
                                      <p:cBhvr>
                                        <p:cTn id="192" dur="1" fill="hold">
                                          <p:stCondLst>
                                            <p:cond delay="2999"/>
                                          </p:stCondLst>
                                        </p:cTn>
                                        <p:tgtEl>
                                          <p:spTgt spid="17"/>
                                        </p:tgtEl>
                                        <p:attrNameLst>
                                          <p:attrName>style.visibility</p:attrName>
                                        </p:attrNameLst>
                                      </p:cBhvr>
                                      <p:to>
                                        <p:strVal val="hidden"/>
                                      </p:to>
                                    </p:set>
                                  </p:childTnLst>
                                </p:cTn>
                              </p:par>
                              <p:par>
                                <p:cTn id="193" presetID="2" presetClass="exit" presetSubtype="4" fill="hold" grpId="1"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ppt_x"/>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4" fill="hold" grpId="1" nodeType="withEffect">
                                  <p:stCondLst>
                                    <p:cond delay="0"/>
                                  </p:stCondLst>
                                  <p:childTnLst>
                                    <p:anim calcmode="lin" valueType="num">
                                      <p:cBhvr additive="base">
                                        <p:cTn id="198" dur="3000"/>
                                        <p:tgtEl>
                                          <p:spTgt spid="19"/>
                                        </p:tgtEl>
                                        <p:attrNameLst>
                                          <p:attrName>ppt_x</p:attrName>
                                        </p:attrNameLst>
                                      </p:cBhvr>
                                      <p:tavLst>
                                        <p:tav tm="0">
                                          <p:val>
                                            <p:strVal val="ppt_x"/>
                                          </p:val>
                                        </p:tav>
                                        <p:tav tm="100000">
                                          <p:val>
                                            <p:strVal val="ppt_x"/>
                                          </p:val>
                                        </p:tav>
                                      </p:tavLst>
                                    </p:anim>
                                    <p:anim calcmode="lin" valueType="num">
                                      <p:cBhvr additive="base">
                                        <p:cTn id="199" dur="3000"/>
                                        <p:tgtEl>
                                          <p:spTgt spid="19"/>
                                        </p:tgtEl>
                                        <p:attrNameLst>
                                          <p:attrName>ppt_y</p:attrName>
                                        </p:attrNameLst>
                                      </p:cBhvr>
                                      <p:tavLst>
                                        <p:tav tm="0">
                                          <p:val>
                                            <p:strVal val="ppt_y"/>
                                          </p:val>
                                        </p:tav>
                                        <p:tav tm="100000">
                                          <p:val>
                                            <p:strVal val="1+ppt_h/2"/>
                                          </p:val>
                                        </p:tav>
                                      </p:tavLst>
                                    </p:anim>
                                    <p:set>
                                      <p:cBhvr>
                                        <p:cTn id="200" dur="1" fill="hold">
                                          <p:stCondLst>
                                            <p:cond delay="2999"/>
                                          </p:stCondLst>
                                        </p:cTn>
                                        <p:tgtEl>
                                          <p:spTgt spid="19"/>
                                        </p:tgtEl>
                                        <p:attrNameLst>
                                          <p:attrName>style.visibility</p:attrName>
                                        </p:attrNameLst>
                                      </p:cBhvr>
                                      <p:to>
                                        <p:strVal val="hidden"/>
                                      </p:to>
                                    </p:set>
                                  </p:childTnLst>
                                </p:cTn>
                              </p:par>
                              <p:par>
                                <p:cTn id="201" presetID="2" presetClass="exit" presetSubtype="4" fill="hold" grpId="1"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ppt_x"/>
                                          </p:val>
                                        </p:tav>
                                      </p:tavLst>
                                    </p:anim>
                                    <p:anim calcmode="lin" valueType="num">
                                      <p:cBhvr additive="base">
                                        <p:cTn id="203" dur="3000"/>
                                        <p:tgtEl>
                                          <p:spTgt spid="20"/>
                                        </p:tgtEl>
                                        <p:attrNameLst>
                                          <p:attrName>ppt_y</p:attrName>
                                        </p:attrNameLst>
                                      </p:cBhvr>
                                      <p:tavLst>
                                        <p:tav tm="0">
                                          <p:val>
                                            <p:strVal val="ppt_y"/>
                                          </p:val>
                                        </p:tav>
                                        <p:tav tm="100000">
                                          <p:val>
                                            <p:strVal val="1+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ppt_x"/>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ppt_x"/>
                                          </p:val>
                                        </p:tav>
                                      </p:tavLst>
                                    </p:anim>
                                    <p:anim calcmode="lin" valueType="num">
                                      <p:cBhvr additive="base">
                                        <p:cTn id="211" dur="3000"/>
                                        <p:tgtEl>
                                          <p:spTgt spid="22"/>
                                        </p:tgtEl>
                                        <p:attrNameLst>
                                          <p:attrName>ppt_y</p:attrName>
                                        </p:attrNameLst>
                                      </p:cBhvr>
                                      <p:tavLst>
                                        <p:tav tm="0">
                                          <p:val>
                                            <p:strVal val="ppt_y"/>
                                          </p:val>
                                        </p:tav>
                                        <p:tav tm="100000">
                                          <p:val>
                                            <p:strVal val="1+ppt_h/2"/>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ppt_x"/>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ppt_x"/>
                                          </p:val>
                                        </p:tav>
                                      </p:tavLst>
                                    </p:anim>
                                    <p:anim calcmode="lin" valueType="num">
                                      <p:cBhvr additive="base">
                                        <p:cTn id="219" dur="3000"/>
                                        <p:tgtEl>
                                          <p:spTgt spid="24"/>
                                        </p:tgtEl>
                                        <p:attrNameLst>
                                          <p:attrName>ppt_y</p:attrName>
                                        </p:attrNameLst>
                                      </p:cBhvr>
                                      <p:tavLst>
                                        <p:tav tm="0">
                                          <p:val>
                                            <p:strVal val="ppt_y"/>
                                          </p:val>
                                        </p:tav>
                                        <p:tav tm="100000">
                                          <p:val>
                                            <p:strVal val="1+ppt_h/2"/>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ppt_x"/>
                                          </p:val>
                                        </p:tav>
                                      </p:tavLst>
                                    </p:anim>
                                    <p:anim calcmode="lin" valueType="num">
                                      <p:cBhvr additive="base">
                                        <p:cTn id="223" dur="3000"/>
                                        <p:tgtEl>
                                          <p:spTgt spid="25"/>
                                        </p:tgtEl>
                                        <p:attrNameLst>
                                          <p:attrName>ppt_y</p:attrName>
                                        </p:attrNameLst>
                                      </p:cBhvr>
                                      <p:tavLst>
                                        <p:tav tm="0">
                                          <p:val>
                                            <p:strVal val="ppt_y"/>
                                          </p:val>
                                        </p:tav>
                                        <p:tav tm="100000">
                                          <p:val>
                                            <p:strVal val="1+ppt_h/2"/>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26"/>
                                        </p:tgtEl>
                                        <p:attrNameLst>
                                          <p:attrName>ppt_x</p:attrName>
                                        </p:attrNameLst>
                                      </p:cBhvr>
                                      <p:tavLst>
                                        <p:tav tm="0">
                                          <p:val>
                                            <p:strVal val="ppt_x"/>
                                          </p:val>
                                        </p:tav>
                                        <p:tav tm="100000">
                                          <p:val>
                                            <p:strVal val="ppt_x"/>
                                          </p:val>
                                        </p:tav>
                                      </p:tavLst>
                                    </p:anim>
                                    <p:anim calcmode="lin" valueType="num">
                                      <p:cBhvr additive="base">
                                        <p:cTn id="227" dur="3000"/>
                                        <p:tgtEl>
                                          <p:spTgt spid="26"/>
                                        </p:tgtEl>
                                        <p:attrNameLst>
                                          <p:attrName>ppt_y</p:attrName>
                                        </p:attrNameLst>
                                      </p:cBhvr>
                                      <p:tavLst>
                                        <p:tav tm="0">
                                          <p:val>
                                            <p:strVal val="ppt_y"/>
                                          </p:val>
                                        </p:tav>
                                        <p:tav tm="100000">
                                          <p:val>
                                            <p:strVal val="1+ppt_h/2"/>
                                          </p:val>
                                        </p:tav>
                                      </p:tavLst>
                                    </p:anim>
                                    <p:set>
                                      <p:cBhvr>
                                        <p:cTn id="228" dur="1" fill="hold">
                                          <p:stCondLst>
                                            <p:cond delay="2999"/>
                                          </p:stCondLst>
                                        </p:cTn>
                                        <p:tgtEl>
                                          <p:spTgt spid="26"/>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27"/>
                                        </p:tgtEl>
                                        <p:attrNameLst>
                                          <p:attrName>ppt_x</p:attrName>
                                        </p:attrNameLst>
                                      </p:cBhvr>
                                      <p:tavLst>
                                        <p:tav tm="0">
                                          <p:val>
                                            <p:strVal val="ppt_x"/>
                                          </p:val>
                                        </p:tav>
                                        <p:tav tm="100000">
                                          <p:val>
                                            <p:strVal val="ppt_x"/>
                                          </p:val>
                                        </p:tav>
                                      </p:tavLst>
                                    </p:anim>
                                    <p:anim calcmode="lin" valueType="num">
                                      <p:cBhvr additive="base">
                                        <p:cTn id="231" dur="3000"/>
                                        <p:tgtEl>
                                          <p:spTgt spid="27"/>
                                        </p:tgtEl>
                                        <p:attrNameLst>
                                          <p:attrName>ppt_y</p:attrName>
                                        </p:attrNameLst>
                                      </p:cBhvr>
                                      <p:tavLst>
                                        <p:tav tm="0">
                                          <p:val>
                                            <p:strVal val="ppt_y"/>
                                          </p:val>
                                        </p:tav>
                                        <p:tav tm="100000">
                                          <p:val>
                                            <p:strVal val="1+ppt_h/2"/>
                                          </p:val>
                                        </p:tav>
                                      </p:tavLst>
                                    </p:anim>
                                    <p:set>
                                      <p:cBhvr>
                                        <p:cTn id="232" dur="1" fill="hold">
                                          <p:stCondLst>
                                            <p:cond delay="2999"/>
                                          </p:stCondLst>
                                        </p:cTn>
                                        <p:tgtEl>
                                          <p:spTgt spid="27"/>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28"/>
                                        </p:tgtEl>
                                        <p:attrNameLst>
                                          <p:attrName>ppt_x</p:attrName>
                                        </p:attrNameLst>
                                      </p:cBhvr>
                                      <p:tavLst>
                                        <p:tav tm="0">
                                          <p:val>
                                            <p:strVal val="ppt_x"/>
                                          </p:val>
                                        </p:tav>
                                        <p:tav tm="100000">
                                          <p:val>
                                            <p:strVal val="ppt_x"/>
                                          </p:val>
                                        </p:tav>
                                      </p:tavLst>
                                    </p:anim>
                                    <p:anim calcmode="lin" valueType="num">
                                      <p:cBhvr additive="base">
                                        <p:cTn id="235" dur="3000"/>
                                        <p:tgtEl>
                                          <p:spTgt spid="28"/>
                                        </p:tgtEl>
                                        <p:attrNameLst>
                                          <p:attrName>ppt_y</p:attrName>
                                        </p:attrNameLst>
                                      </p:cBhvr>
                                      <p:tavLst>
                                        <p:tav tm="0">
                                          <p:val>
                                            <p:strVal val="ppt_y"/>
                                          </p:val>
                                        </p:tav>
                                        <p:tav tm="100000">
                                          <p:val>
                                            <p:strVal val="1+ppt_h/2"/>
                                          </p:val>
                                        </p:tav>
                                      </p:tavLst>
                                    </p:anim>
                                    <p:set>
                                      <p:cBhvr>
                                        <p:cTn id="236" dur="1" fill="hold">
                                          <p:stCondLst>
                                            <p:cond delay="2999"/>
                                          </p:stCondLst>
                                        </p:cTn>
                                        <p:tgtEl>
                                          <p:spTgt spid="28"/>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29"/>
                                        </p:tgtEl>
                                        <p:attrNameLst>
                                          <p:attrName>ppt_x</p:attrName>
                                        </p:attrNameLst>
                                      </p:cBhvr>
                                      <p:tavLst>
                                        <p:tav tm="0">
                                          <p:val>
                                            <p:strVal val="ppt_x"/>
                                          </p:val>
                                        </p:tav>
                                        <p:tav tm="100000">
                                          <p:val>
                                            <p:strVal val="ppt_x"/>
                                          </p:val>
                                        </p:tav>
                                      </p:tavLst>
                                    </p:anim>
                                    <p:anim calcmode="lin" valueType="num">
                                      <p:cBhvr additive="base">
                                        <p:cTn id="239" dur="3000"/>
                                        <p:tgtEl>
                                          <p:spTgt spid="29"/>
                                        </p:tgtEl>
                                        <p:attrNameLst>
                                          <p:attrName>ppt_y</p:attrName>
                                        </p:attrNameLst>
                                      </p:cBhvr>
                                      <p:tavLst>
                                        <p:tav tm="0">
                                          <p:val>
                                            <p:strVal val="ppt_y"/>
                                          </p:val>
                                        </p:tav>
                                        <p:tav tm="100000">
                                          <p:val>
                                            <p:strVal val="1+ppt_h/2"/>
                                          </p:val>
                                        </p:tav>
                                      </p:tavLst>
                                    </p:anim>
                                    <p:set>
                                      <p:cBhvr>
                                        <p:cTn id="240" dur="1" fill="hold">
                                          <p:stCondLst>
                                            <p:cond delay="2999"/>
                                          </p:stCondLst>
                                        </p:cTn>
                                        <p:tgtEl>
                                          <p:spTgt spid="29"/>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30"/>
                                        </p:tgtEl>
                                        <p:attrNameLst>
                                          <p:attrName>ppt_x</p:attrName>
                                        </p:attrNameLst>
                                      </p:cBhvr>
                                      <p:tavLst>
                                        <p:tav tm="0">
                                          <p:val>
                                            <p:strVal val="ppt_x"/>
                                          </p:val>
                                        </p:tav>
                                        <p:tav tm="100000">
                                          <p:val>
                                            <p:strVal val="ppt_x"/>
                                          </p:val>
                                        </p:tav>
                                      </p:tavLst>
                                    </p:anim>
                                    <p:anim calcmode="lin" valueType="num">
                                      <p:cBhvr additive="base">
                                        <p:cTn id="243" dur="3000"/>
                                        <p:tgtEl>
                                          <p:spTgt spid="30"/>
                                        </p:tgtEl>
                                        <p:attrNameLst>
                                          <p:attrName>ppt_y</p:attrName>
                                        </p:attrNameLst>
                                      </p:cBhvr>
                                      <p:tavLst>
                                        <p:tav tm="0">
                                          <p:val>
                                            <p:strVal val="ppt_y"/>
                                          </p:val>
                                        </p:tav>
                                        <p:tav tm="100000">
                                          <p:val>
                                            <p:strVal val="1+ppt_h/2"/>
                                          </p:val>
                                        </p:tav>
                                      </p:tavLst>
                                    </p:anim>
                                    <p:set>
                                      <p:cBhvr>
                                        <p:cTn id="244" dur="1" fill="hold">
                                          <p:stCondLst>
                                            <p:cond delay="2999"/>
                                          </p:stCondLst>
                                        </p:cTn>
                                        <p:tgtEl>
                                          <p:spTgt spid="30"/>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31"/>
                                        </p:tgtEl>
                                        <p:attrNameLst>
                                          <p:attrName>ppt_x</p:attrName>
                                        </p:attrNameLst>
                                      </p:cBhvr>
                                      <p:tavLst>
                                        <p:tav tm="0">
                                          <p:val>
                                            <p:strVal val="ppt_x"/>
                                          </p:val>
                                        </p:tav>
                                        <p:tav tm="100000">
                                          <p:val>
                                            <p:strVal val="ppt_x"/>
                                          </p:val>
                                        </p:tav>
                                      </p:tavLst>
                                    </p:anim>
                                    <p:anim calcmode="lin" valueType="num">
                                      <p:cBhvr additive="base">
                                        <p:cTn id="247" dur="3000"/>
                                        <p:tgtEl>
                                          <p:spTgt spid="31"/>
                                        </p:tgtEl>
                                        <p:attrNameLst>
                                          <p:attrName>ppt_y</p:attrName>
                                        </p:attrNameLst>
                                      </p:cBhvr>
                                      <p:tavLst>
                                        <p:tav tm="0">
                                          <p:val>
                                            <p:strVal val="ppt_y"/>
                                          </p:val>
                                        </p:tav>
                                        <p:tav tm="100000">
                                          <p:val>
                                            <p:strVal val="1+ppt_h/2"/>
                                          </p:val>
                                        </p:tav>
                                      </p:tavLst>
                                    </p:anim>
                                    <p:set>
                                      <p:cBhvr>
                                        <p:cTn id="248" dur="1" fill="hold">
                                          <p:stCondLst>
                                            <p:cond delay="2999"/>
                                          </p:stCondLst>
                                        </p:cTn>
                                        <p:tgtEl>
                                          <p:spTgt spid="31"/>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32"/>
                                        </p:tgtEl>
                                        <p:attrNameLst>
                                          <p:attrName>ppt_x</p:attrName>
                                        </p:attrNameLst>
                                      </p:cBhvr>
                                      <p:tavLst>
                                        <p:tav tm="0">
                                          <p:val>
                                            <p:strVal val="ppt_x"/>
                                          </p:val>
                                        </p:tav>
                                        <p:tav tm="100000">
                                          <p:val>
                                            <p:strVal val="ppt_x"/>
                                          </p:val>
                                        </p:tav>
                                      </p:tavLst>
                                    </p:anim>
                                    <p:anim calcmode="lin" valueType="num">
                                      <p:cBhvr additive="base">
                                        <p:cTn id="251" dur="3000"/>
                                        <p:tgtEl>
                                          <p:spTgt spid="32"/>
                                        </p:tgtEl>
                                        <p:attrNameLst>
                                          <p:attrName>ppt_y</p:attrName>
                                        </p:attrNameLst>
                                      </p:cBhvr>
                                      <p:tavLst>
                                        <p:tav tm="0">
                                          <p:val>
                                            <p:strVal val="ppt_y"/>
                                          </p:val>
                                        </p:tav>
                                        <p:tav tm="100000">
                                          <p:val>
                                            <p:strVal val="1+ppt_h/2"/>
                                          </p:val>
                                        </p:tav>
                                      </p:tavLst>
                                    </p:anim>
                                    <p:set>
                                      <p:cBhvr>
                                        <p:cTn id="252" dur="1" fill="hold">
                                          <p:stCondLst>
                                            <p:cond delay="2999"/>
                                          </p:stCondLst>
                                        </p:cTn>
                                        <p:tgtEl>
                                          <p:spTgt spid="32"/>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33"/>
                                        </p:tgtEl>
                                        <p:attrNameLst>
                                          <p:attrName>ppt_x</p:attrName>
                                        </p:attrNameLst>
                                      </p:cBhvr>
                                      <p:tavLst>
                                        <p:tav tm="0">
                                          <p:val>
                                            <p:strVal val="ppt_x"/>
                                          </p:val>
                                        </p:tav>
                                        <p:tav tm="100000">
                                          <p:val>
                                            <p:strVal val="ppt_x"/>
                                          </p:val>
                                        </p:tav>
                                      </p:tavLst>
                                    </p:anim>
                                    <p:anim calcmode="lin" valueType="num">
                                      <p:cBhvr additive="base">
                                        <p:cTn id="255" dur="3000"/>
                                        <p:tgtEl>
                                          <p:spTgt spid="33"/>
                                        </p:tgtEl>
                                        <p:attrNameLst>
                                          <p:attrName>ppt_y</p:attrName>
                                        </p:attrNameLst>
                                      </p:cBhvr>
                                      <p:tavLst>
                                        <p:tav tm="0">
                                          <p:val>
                                            <p:strVal val="ppt_y"/>
                                          </p:val>
                                        </p:tav>
                                        <p:tav tm="100000">
                                          <p:val>
                                            <p:strVal val="1+ppt_h/2"/>
                                          </p:val>
                                        </p:tav>
                                      </p:tavLst>
                                    </p:anim>
                                    <p:set>
                                      <p:cBhvr>
                                        <p:cTn id="256" dur="1" fill="hold">
                                          <p:stCondLst>
                                            <p:cond delay="2999"/>
                                          </p:stCondLst>
                                        </p:cTn>
                                        <p:tgtEl>
                                          <p:spTgt spid="33"/>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34"/>
                                        </p:tgtEl>
                                        <p:attrNameLst>
                                          <p:attrName>ppt_x</p:attrName>
                                        </p:attrNameLst>
                                      </p:cBhvr>
                                      <p:tavLst>
                                        <p:tav tm="0">
                                          <p:val>
                                            <p:strVal val="ppt_x"/>
                                          </p:val>
                                        </p:tav>
                                        <p:tav tm="100000">
                                          <p:val>
                                            <p:strVal val="ppt_x"/>
                                          </p:val>
                                        </p:tav>
                                      </p:tavLst>
                                    </p:anim>
                                    <p:anim calcmode="lin" valueType="num">
                                      <p:cBhvr additive="base">
                                        <p:cTn id="259" dur="3000"/>
                                        <p:tgtEl>
                                          <p:spTgt spid="34"/>
                                        </p:tgtEl>
                                        <p:attrNameLst>
                                          <p:attrName>ppt_y</p:attrName>
                                        </p:attrNameLst>
                                      </p:cBhvr>
                                      <p:tavLst>
                                        <p:tav tm="0">
                                          <p:val>
                                            <p:strVal val="ppt_y"/>
                                          </p:val>
                                        </p:tav>
                                        <p:tav tm="100000">
                                          <p:val>
                                            <p:strVal val="1+ppt_h/2"/>
                                          </p:val>
                                        </p:tav>
                                      </p:tavLst>
                                    </p:anim>
                                    <p:set>
                                      <p:cBhvr>
                                        <p:cTn id="260" dur="1" fill="hold">
                                          <p:stCondLst>
                                            <p:cond delay="2999"/>
                                          </p:stCondLst>
                                        </p:cTn>
                                        <p:tgtEl>
                                          <p:spTgt spid="34"/>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35"/>
                                        </p:tgtEl>
                                        <p:attrNameLst>
                                          <p:attrName>ppt_x</p:attrName>
                                        </p:attrNameLst>
                                      </p:cBhvr>
                                      <p:tavLst>
                                        <p:tav tm="0">
                                          <p:val>
                                            <p:strVal val="ppt_x"/>
                                          </p:val>
                                        </p:tav>
                                        <p:tav tm="100000">
                                          <p:val>
                                            <p:strVal val="ppt_x"/>
                                          </p:val>
                                        </p:tav>
                                      </p:tavLst>
                                    </p:anim>
                                    <p:anim calcmode="lin" valueType="num">
                                      <p:cBhvr additive="base">
                                        <p:cTn id="263" dur="3000"/>
                                        <p:tgtEl>
                                          <p:spTgt spid="35"/>
                                        </p:tgtEl>
                                        <p:attrNameLst>
                                          <p:attrName>ppt_y</p:attrName>
                                        </p:attrNameLst>
                                      </p:cBhvr>
                                      <p:tavLst>
                                        <p:tav tm="0">
                                          <p:val>
                                            <p:strVal val="ppt_y"/>
                                          </p:val>
                                        </p:tav>
                                        <p:tav tm="100000">
                                          <p:val>
                                            <p:strVal val="1+ppt_h/2"/>
                                          </p:val>
                                        </p:tav>
                                      </p:tavLst>
                                    </p:anim>
                                    <p:set>
                                      <p:cBhvr>
                                        <p:cTn id="264" dur="1" fill="hold">
                                          <p:stCondLst>
                                            <p:cond delay="2999"/>
                                          </p:stCondLst>
                                        </p:cTn>
                                        <p:tgtEl>
                                          <p:spTgt spid="35"/>
                                        </p:tgtEl>
                                        <p:attrNameLst>
                                          <p:attrName>style.visibility</p:attrName>
                                        </p:attrNameLst>
                                      </p:cBhvr>
                                      <p:to>
                                        <p:strVal val="hidden"/>
                                      </p:to>
                                    </p:set>
                                  </p:childTnLst>
                                </p:cTn>
                              </p:par>
                              <p:par>
                                <p:cTn id="265" presetID="8" presetClass="emph" presetSubtype="0" fill="hold" grpId="2" nodeType="withEffect">
                                  <p:stCondLst>
                                    <p:cond delay="0"/>
                                  </p:stCondLst>
                                  <p:childTnLst>
                                    <p:animRot by="21600000">
                                      <p:cBhvr>
                                        <p:cTn id="266" dur="3000" fill="hold"/>
                                        <p:tgtEl>
                                          <p:spTgt spid="12"/>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13"/>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5"/>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16"/>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17"/>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18"/>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19"/>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4"/>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6"/>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7"/>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2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21"/>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22"/>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23"/>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4"/>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5"/>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26"/>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27"/>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9"/>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0"/>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1"/>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8"/>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9"/>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30"/>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1"/>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2"/>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33"/>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34"/>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35"/>
                                        </p:tgtEl>
                                        <p:attrNameLst>
                                          <p:attrName>r</p:attrName>
                                        </p:attrNameLst>
                                      </p:cBhvr>
                                    </p:animRot>
                                  </p:childTnLst>
                                </p:cTn>
                              </p:par>
                              <p:par>
                                <p:cTn id="329" presetID="17" presetClass="entr" presetSubtype="1" fill="hold" nodeType="withEffect">
                                  <p:stCondLst>
                                    <p:cond delay="0"/>
                                  </p:stCondLst>
                                  <p:childTnLst>
                                    <p:set>
                                      <p:cBhvr>
                                        <p:cTn id="330" dur="1" fill="hold">
                                          <p:stCondLst>
                                            <p:cond delay="0"/>
                                          </p:stCondLst>
                                        </p:cTn>
                                        <p:tgtEl>
                                          <p:spTgt spid="2"/>
                                        </p:tgtEl>
                                        <p:attrNameLst>
                                          <p:attrName>style.visibility</p:attrName>
                                        </p:attrNameLst>
                                      </p:cBhvr>
                                      <p:to>
                                        <p:strVal val="visible"/>
                                      </p:to>
                                    </p:set>
                                    <p:anim calcmode="lin" valueType="num">
                                      <p:cBhvr>
                                        <p:cTn id="331" dur="3000" fill="hold"/>
                                        <p:tgtEl>
                                          <p:spTgt spid="2"/>
                                        </p:tgtEl>
                                        <p:attrNameLst>
                                          <p:attrName>ppt_x</p:attrName>
                                        </p:attrNameLst>
                                      </p:cBhvr>
                                      <p:tavLst>
                                        <p:tav tm="0">
                                          <p:val>
                                            <p:strVal val="#ppt_x"/>
                                          </p:val>
                                        </p:tav>
                                        <p:tav tm="100000">
                                          <p:val>
                                            <p:strVal val="#ppt_x"/>
                                          </p:val>
                                        </p:tav>
                                      </p:tavLst>
                                    </p:anim>
                                    <p:anim calcmode="lin" valueType="num">
                                      <p:cBhvr>
                                        <p:cTn id="332" dur="3000" fill="hold"/>
                                        <p:tgtEl>
                                          <p:spTgt spid="2"/>
                                        </p:tgtEl>
                                        <p:attrNameLst>
                                          <p:attrName>ppt_y</p:attrName>
                                        </p:attrNameLst>
                                      </p:cBhvr>
                                      <p:tavLst>
                                        <p:tav tm="0">
                                          <p:val>
                                            <p:strVal val="#ppt_y-#ppt_h/2"/>
                                          </p:val>
                                        </p:tav>
                                        <p:tav tm="100000">
                                          <p:val>
                                            <p:strVal val="#ppt_y"/>
                                          </p:val>
                                        </p:tav>
                                      </p:tavLst>
                                    </p:anim>
                                    <p:anim calcmode="lin" valueType="num">
                                      <p:cBhvr>
                                        <p:cTn id="333" dur="3000" fill="hold"/>
                                        <p:tgtEl>
                                          <p:spTgt spid="2"/>
                                        </p:tgtEl>
                                        <p:attrNameLst>
                                          <p:attrName>ppt_w</p:attrName>
                                        </p:attrNameLst>
                                      </p:cBhvr>
                                      <p:tavLst>
                                        <p:tav tm="0">
                                          <p:val>
                                            <p:strVal val="#ppt_w"/>
                                          </p:val>
                                        </p:tav>
                                        <p:tav tm="100000">
                                          <p:val>
                                            <p:strVal val="#ppt_w"/>
                                          </p:val>
                                        </p:tav>
                                      </p:tavLst>
                                    </p:anim>
                                    <p:anim calcmode="lin" valueType="num">
                                      <p:cBhvr>
                                        <p:cTn id="33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857357" y="785800"/>
            <a:ext cx="5429287" cy="3693319"/>
          </a:xfrm>
          <a:prstGeom prst="rect">
            <a:avLst/>
          </a:prstGeom>
          <a:noFill/>
        </p:spPr>
        <p:txBody>
          <a:bodyPr wrap="square" rtlCol="0">
            <a:spAutoFit/>
          </a:bodyPr>
          <a:lstStyle/>
          <a:p>
            <a:r>
              <a:rPr lang="es-PE" b="1" dirty="0" smtClean="0">
                <a:solidFill>
                  <a:schemeClr val="bg1"/>
                </a:solidFill>
                <a:latin typeface="Agency FB" pitchFamily="34" charset="0"/>
              </a:rPr>
              <a:t>                  No estas deprimido, estas desocupado</a:t>
            </a:r>
            <a:br>
              <a:rPr lang="es-PE" b="1" dirty="0" smtClean="0">
                <a:solidFill>
                  <a:schemeClr val="bg1"/>
                </a:solidFill>
                <a:latin typeface="Agency FB" pitchFamily="34" charset="0"/>
              </a:rPr>
            </a:br>
            <a:endParaRPr lang="es-PE" b="1" dirty="0" smtClean="0">
              <a:solidFill>
                <a:schemeClr val="bg1"/>
              </a:solidFill>
              <a:latin typeface="Agency FB" pitchFamily="34" charset="0"/>
            </a:endParaRPr>
          </a:p>
          <a:p>
            <a:r>
              <a:rPr lang="es-PE" b="1" dirty="0" smtClean="0">
                <a:solidFill>
                  <a:schemeClr val="bg1"/>
                </a:solidFill>
                <a:latin typeface="Agency FB" pitchFamily="34" charset="0"/>
              </a:rPr>
              <a:t>Ayuda al niño que te necesita, ese niño será socio de tu hijo, ayuda a los viejos y los jóvenes te ayudarán cuando lo seas. Además el servicio es una felicidad segura, como gozar de la naturaleza y cuidarla para el que vendrá. Da sin medida y te darán sin medida. Ama hasta convertirte en lo amado, y más aún, hasta convertirte en el mismísimo amor. Que no te confundan unos pocos homicidas y suicidas. El bien es mayoría, pero no se nota porque es silencioso. Una bomba hace más ruido que una caricia, pero por cada bomba que destruye, hay millones de caricias que alimentan a la vida.</a:t>
            </a:r>
          </a:p>
          <a:p>
            <a:endParaRPr lang="es-PE" b="1" dirty="0">
              <a:solidFill>
                <a:schemeClr val="bg1"/>
              </a:solidFill>
              <a:latin typeface="Agency FB" pitchFamily="34" charset="0"/>
            </a:endParaRPr>
          </a:p>
        </p:txBody>
      </p:sp>
    </p:spTree>
  </p:cSld>
  <p:clrMapOvr>
    <a:masterClrMapping/>
  </p:clrMapOvr>
  <p:transition advTm="4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4446906e7a44ed43b9073d4a9dcdb152.jpg"/>
          <p:cNvPicPr>
            <a:picLocks noGrp="1" noChangeAspect="1"/>
          </p:cNvPicPr>
          <p:nvPr>
            <p:ph idx="1"/>
          </p:nvPr>
        </p:nvPicPr>
        <p:blipFill>
          <a:blip r:embed="rId2"/>
          <a:stretch>
            <a:fillRect/>
          </a:stretch>
        </p:blipFill>
        <p:spPr>
          <a:xfrm>
            <a:off x="0" y="0"/>
            <a:ext cx="9136568" cy="5143500"/>
          </a:xfrm>
        </p:spPr>
      </p:pic>
      <p:sp>
        <p:nvSpPr>
          <p:cNvPr id="5" name="4 Luna"/>
          <p:cNvSpPr/>
          <p:nvPr/>
        </p:nvSpPr>
        <p:spPr>
          <a:xfrm rot="8525565">
            <a:off x="4540661" y="1464315"/>
            <a:ext cx="1071570" cy="1428742"/>
          </a:xfrm>
          <a:prstGeom prst="moon">
            <a:avLst>
              <a:gd name="adj" fmla="val 48118"/>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046902">
            <a:off x="3270934" y="2531646"/>
            <a:ext cx="1071570" cy="1428742"/>
          </a:xfrm>
          <a:prstGeom prst="moon">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3490997">
            <a:off x="4276934" y="2241634"/>
            <a:ext cx="1071570" cy="1428742"/>
          </a:xfrm>
          <a:prstGeom prst="moon">
            <a:avLst>
              <a:gd name="adj" fmla="val 41721"/>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168792">
            <a:off x="3390043" y="1535829"/>
            <a:ext cx="1071570" cy="1428742"/>
          </a:xfrm>
          <a:prstGeom prst="moon">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92161">
            <a:off x="2787630" y="3141232"/>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354482">
            <a:off x="3012665" y="1356468"/>
            <a:ext cx="807053" cy="1004173"/>
          </a:xfrm>
          <a:prstGeom prst="moon">
            <a:avLst>
              <a:gd name="adj" fmla="val 48915"/>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437421">
            <a:off x="5227557" y="1213577"/>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3260005">
            <a:off x="4945294" y="2927643"/>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54482">
            <a:off x="2704681" y="1100785"/>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415581">
            <a:off x="5706259" y="957609"/>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798253">
            <a:off x="2461552" y="3456426"/>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606610">
            <a:off x="5402084" y="3462513"/>
            <a:ext cx="627579" cy="785069"/>
          </a:xfrm>
          <a:prstGeom prst="moon">
            <a:avLst>
              <a:gd name="adj" fmla="val 48915"/>
            </a:avLst>
          </a:prstGeom>
          <a:blipFill>
            <a:blip r:embed="rId6"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2354482">
            <a:off x="2403352" y="902637"/>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9481779">
            <a:off x="2248671" y="3764444"/>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3134416">
            <a:off x="5902881" y="3760597"/>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8462787">
            <a:off x="6139868" y="739754"/>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9760969">
            <a:off x="1902467" y="4064809"/>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3583491">
            <a:off x="6214904" y="4131446"/>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8150633">
            <a:off x="6427065" y="561827"/>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8381664">
            <a:off x="6728903" y="368711"/>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497360">
            <a:off x="6443530" y="4440490"/>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3" presetClass="entr" presetSubtype="528"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iterate type="lt">
                                    <p:tmPct val="0"/>
                                  </p:iterate>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iterate type="lt">
                                    <p:tmPct val="0"/>
                                  </p:iterate>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iterate type="lt">
                                    <p:tmPct val="0"/>
                                  </p:iterate>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iterate type="lt">
                                    <p:tmPct val="0"/>
                                  </p:iterate>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iterate type="lt">
                                    <p:tmPct val="0"/>
                                  </p:iterate>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iterate type="lt">
                                    <p:tmPct val="0"/>
                                  </p:iterate>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iterate type="lt">
                                    <p:tmPct val="0"/>
                                  </p:iterate>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iterate type="lt">
                                    <p:tmPct val="0"/>
                                  </p:iterate>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iterate type="lt">
                                    <p:tmPct val="0"/>
                                  </p:iterate>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iterate type="lt">
                                    <p:tmPct val="0"/>
                                  </p:iterate>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iterate type="lt">
                                    <p:tmPct val="0"/>
                                  </p:iterate>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iterate type="lt">
                                    <p:tmPct val="0"/>
                                  </p:iterate>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iterate type="lt">
                                    <p:tmPct val="0"/>
                                  </p:iterate>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iterate type="lt">
                                    <p:tmPct val="0"/>
                                  </p:iterate>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iterate type="lt">
                                    <p:tmPct val="0"/>
                                  </p:iterate>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iterate type="lt">
                                    <p:tmPct val="0"/>
                                  </p:iterate>
                                  <p:childTnLst>
                                    <p:set>
                                      <p:cBhvr>
                                        <p:cTn id="105" dur="1" fill="hold">
                                          <p:stCondLst>
                                            <p:cond delay="0"/>
                                          </p:stCondLst>
                                        </p:cTn>
                                        <p:tgtEl>
                                          <p:spTgt spid="22"/>
                                        </p:tgtEl>
                                        <p:attrNameLst>
                                          <p:attrName>style.visibility</p:attrName>
                                        </p:attrNameLst>
                                      </p:cBhvr>
                                      <p:to>
                                        <p:strVal val="visible"/>
                                      </p:to>
                                    </p:set>
                                    <p:anim calcmode="lin" valueType="num">
                                      <p:cBhvr>
                                        <p:cTn id="106" dur="3000" fill="hold"/>
                                        <p:tgtEl>
                                          <p:spTgt spid="22"/>
                                        </p:tgtEl>
                                        <p:attrNameLst>
                                          <p:attrName>ppt_w</p:attrName>
                                        </p:attrNameLst>
                                      </p:cBhvr>
                                      <p:tavLst>
                                        <p:tav tm="0">
                                          <p:val>
                                            <p:fltVal val="0"/>
                                          </p:val>
                                        </p:tav>
                                        <p:tav tm="100000">
                                          <p:val>
                                            <p:strVal val="#ppt_w"/>
                                          </p:val>
                                        </p:tav>
                                      </p:tavLst>
                                    </p:anim>
                                    <p:anim calcmode="lin" valueType="num">
                                      <p:cBhvr>
                                        <p:cTn id="107" dur="3000" fill="hold"/>
                                        <p:tgtEl>
                                          <p:spTgt spid="22"/>
                                        </p:tgtEl>
                                        <p:attrNameLst>
                                          <p:attrName>ppt_h</p:attrName>
                                        </p:attrNameLst>
                                      </p:cBhvr>
                                      <p:tavLst>
                                        <p:tav tm="0">
                                          <p:val>
                                            <p:fltVal val="0"/>
                                          </p:val>
                                        </p:tav>
                                        <p:tav tm="100000">
                                          <p:val>
                                            <p:strVal val="#ppt_h"/>
                                          </p:val>
                                        </p:tav>
                                      </p:tavLst>
                                    </p:anim>
                                    <p:anim calcmode="lin" valueType="num">
                                      <p:cBhvr>
                                        <p:cTn id="108" dur="3000" fill="hold"/>
                                        <p:tgtEl>
                                          <p:spTgt spid="22"/>
                                        </p:tgtEl>
                                        <p:attrNameLst>
                                          <p:attrName>ppt_x</p:attrName>
                                        </p:attrNameLst>
                                      </p:cBhvr>
                                      <p:tavLst>
                                        <p:tav tm="0">
                                          <p:val>
                                            <p:fltVal val="0.5"/>
                                          </p:val>
                                        </p:tav>
                                        <p:tav tm="100000">
                                          <p:val>
                                            <p:strVal val="#ppt_x"/>
                                          </p:val>
                                        </p:tav>
                                      </p:tavLst>
                                    </p:anim>
                                    <p:anim calcmode="lin" valueType="num">
                                      <p:cBhvr>
                                        <p:cTn id="109" dur="3000" fill="hold"/>
                                        <p:tgtEl>
                                          <p:spTgt spid="22"/>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iterate type="lt">
                                    <p:tmPct val="0"/>
                                  </p:iterate>
                                  <p:childTnLst>
                                    <p:set>
                                      <p:cBhvr>
                                        <p:cTn id="111" dur="1" fill="hold">
                                          <p:stCondLst>
                                            <p:cond delay="0"/>
                                          </p:stCondLst>
                                        </p:cTn>
                                        <p:tgtEl>
                                          <p:spTgt spid="23"/>
                                        </p:tgtEl>
                                        <p:attrNameLst>
                                          <p:attrName>style.visibility</p:attrName>
                                        </p:attrNameLst>
                                      </p:cBhvr>
                                      <p:to>
                                        <p:strVal val="visible"/>
                                      </p:to>
                                    </p:set>
                                    <p:anim calcmode="lin" valueType="num">
                                      <p:cBhvr>
                                        <p:cTn id="112" dur="3000" fill="hold"/>
                                        <p:tgtEl>
                                          <p:spTgt spid="23"/>
                                        </p:tgtEl>
                                        <p:attrNameLst>
                                          <p:attrName>ppt_w</p:attrName>
                                        </p:attrNameLst>
                                      </p:cBhvr>
                                      <p:tavLst>
                                        <p:tav tm="0">
                                          <p:val>
                                            <p:fltVal val="0"/>
                                          </p:val>
                                        </p:tav>
                                        <p:tav tm="100000">
                                          <p:val>
                                            <p:strVal val="#ppt_w"/>
                                          </p:val>
                                        </p:tav>
                                      </p:tavLst>
                                    </p:anim>
                                    <p:anim calcmode="lin" valueType="num">
                                      <p:cBhvr>
                                        <p:cTn id="113" dur="3000" fill="hold"/>
                                        <p:tgtEl>
                                          <p:spTgt spid="23"/>
                                        </p:tgtEl>
                                        <p:attrNameLst>
                                          <p:attrName>ppt_h</p:attrName>
                                        </p:attrNameLst>
                                      </p:cBhvr>
                                      <p:tavLst>
                                        <p:tav tm="0">
                                          <p:val>
                                            <p:fltVal val="0"/>
                                          </p:val>
                                        </p:tav>
                                        <p:tav tm="100000">
                                          <p:val>
                                            <p:strVal val="#ppt_h"/>
                                          </p:val>
                                        </p:tav>
                                      </p:tavLst>
                                    </p:anim>
                                    <p:anim calcmode="lin" valueType="num">
                                      <p:cBhvr>
                                        <p:cTn id="114" dur="3000" fill="hold"/>
                                        <p:tgtEl>
                                          <p:spTgt spid="23"/>
                                        </p:tgtEl>
                                        <p:attrNameLst>
                                          <p:attrName>ppt_x</p:attrName>
                                        </p:attrNameLst>
                                      </p:cBhvr>
                                      <p:tavLst>
                                        <p:tav tm="0">
                                          <p:val>
                                            <p:fltVal val="0.5"/>
                                          </p:val>
                                        </p:tav>
                                        <p:tav tm="100000">
                                          <p:val>
                                            <p:strVal val="#ppt_x"/>
                                          </p:val>
                                        </p:tav>
                                      </p:tavLst>
                                    </p:anim>
                                    <p:anim calcmode="lin" valueType="num">
                                      <p:cBhvr>
                                        <p:cTn id="115" dur="3000" fill="hold"/>
                                        <p:tgtEl>
                                          <p:spTgt spid="23"/>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iterate type="lt">
                                    <p:tmPct val="0"/>
                                  </p:iterate>
                                  <p:childTnLst>
                                    <p:set>
                                      <p:cBhvr>
                                        <p:cTn id="117" dur="1" fill="hold">
                                          <p:stCondLst>
                                            <p:cond delay="0"/>
                                          </p:stCondLst>
                                        </p:cTn>
                                        <p:tgtEl>
                                          <p:spTgt spid="24"/>
                                        </p:tgtEl>
                                        <p:attrNameLst>
                                          <p:attrName>style.visibility</p:attrName>
                                        </p:attrNameLst>
                                      </p:cBhvr>
                                      <p:to>
                                        <p:strVal val="visible"/>
                                      </p:to>
                                    </p:set>
                                    <p:anim calcmode="lin" valueType="num">
                                      <p:cBhvr>
                                        <p:cTn id="118" dur="3000" fill="hold"/>
                                        <p:tgtEl>
                                          <p:spTgt spid="24"/>
                                        </p:tgtEl>
                                        <p:attrNameLst>
                                          <p:attrName>ppt_w</p:attrName>
                                        </p:attrNameLst>
                                      </p:cBhvr>
                                      <p:tavLst>
                                        <p:tav tm="0">
                                          <p:val>
                                            <p:fltVal val="0"/>
                                          </p:val>
                                        </p:tav>
                                        <p:tav tm="100000">
                                          <p:val>
                                            <p:strVal val="#ppt_w"/>
                                          </p:val>
                                        </p:tav>
                                      </p:tavLst>
                                    </p:anim>
                                    <p:anim calcmode="lin" valueType="num">
                                      <p:cBhvr>
                                        <p:cTn id="119" dur="3000" fill="hold"/>
                                        <p:tgtEl>
                                          <p:spTgt spid="24"/>
                                        </p:tgtEl>
                                        <p:attrNameLst>
                                          <p:attrName>ppt_h</p:attrName>
                                        </p:attrNameLst>
                                      </p:cBhvr>
                                      <p:tavLst>
                                        <p:tav tm="0">
                                          <p:val>
                                            <p:fltVal val="0"/>
                                          </p:val>
                                        </p:tav>
                                        <p:tav tm="100000">
                                          <p:val>
                                            <p:strVal val="#ppt_h"/>
                                          </p:val>
                                        </p:tav>
                                      </p:tavLst>
                                    </p:anim>
                                    <p:anim calcmode="lin" valueType="num">
                                      <p:cBhvr>
                                        <p:cTn id="120" dur="3000" fill="hold"/>
                                        <p:tgtEl>
                                          <p:spTgt spid="24"/>
                                        </p:tgtEl>
                                        <p:attrNameLst>
                                          <p:attrName>ppt_x</p:attrName>
                                        </p:attrNameLst>
                                      </p:cBhvr>
                                      <p:tavLst>
                                        <p:tav tm="0">
                                          <p:val>
                                            <p:fltVal val="0.5"/>
                                          </p:val>
                                        </p:tav>
                                        <p:tav tm="100000">
                                          <p:val>
                                            <p:strVal val="#ppt_x"/>
                                          </p:val>
                                        </p:tav>
                                      </p:tavLst>
                                    </p:anim>
                                    <p:anim calcmode="lin" valueType="num">
                                      <p:cBhvr>
                                        <p:cTn id="121" dur="3000" fill="hold"/>
                                        <p:tgtEl>
                                          <p:spTgt spid="24"/>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iterate type="lt">
                                    <p:tmPct val="0"/>
                                  </p:iterate>
                                  <p:childTnLst>
                                    <p:set>
                                      <p:cBhvr>
                                        <p:cTn id="123" dur="1" fill="hold">
                                          <p:stCondLst>
                                            <p:cond delay="0"/>
                                          </p:stCondLst>
                                        </p:cTn>
                                        <p:tgtEl>
                                          <p:spTgt spid="27"/>
                                        </p:tgtEl>
                                        <p:attrNameLst>
                                          <p:attrName>style.visibility</p:attrName>
                                        </p:attrNameLst>
                                      </p:cBhvr>
                                      <p:to>
                                        <p:strVal val="visible"/>
                                      </p:to>
                                    </p:set>
                                    <p:anim calcmode="lin" valueType="num">
                                      <p:cBhvr>
                                        <p:cTn id="124" dur="3000" fill="hold"/>
                                        <p:tgtEl>
                                          <p:spTgt spid="27"/>
                                        </p:tgtEl>
                                        <p:attrNameLst>
                                          <p:attrName>ppt_w</p:attrName>
                                        </p:attrNameLst>
                                      </p:cBhvr>
                                      <p:tavLst>
                                        <p:tav tm="0">
                                          <p:val>
                                            <p:fltVal val="0"/>
                                          </p:val>
                                        </p:tav>
                                        <p:tav tm="100000">
                                          <p:val>
                                            <p:strVal val="#ppt_w"/>
                                          </p:val>
                                        </p:tav>
                                      </p:tavLst>
                                    </p:anim>
                                    <p:anim calcmode="lin" valueType="num">
                                      <p:cBhvr>
                                        <p:cTn id="125" dur="3000" fill="hold"/>
                                        <p:tgtEl>
                                          <p:spTgt spid="27"/>
                                        </p:tgtEl>
                                        <p:attrNameLst>
                                          <p:attrName>ppt_h</p:attrName>
                                        </p:attrNameLst>
                                      </p:cBhvr>
                                      <p:tavLst>
                                        <p:tav tm="0">
                                          <p:val>
                                            <p:fltVal val="0"/>
                                          </p:val>
                                        </p:tav>
                                        <p:tav tm="100000">
                                          <p:val>
                                            <p:strVal val="#ppt_h"/>
                                          </p:val>
                                        </p:tav>
                                      </p:tavLst>
                                    </p:anim>
                                    <p:anim calcmode="lin" valueType="num">
                                      <p:cBhvr>
                                        <p:cTn id="126" dur="3000" fill="hold"/>
                                        <p:tgtEl>
                                          <p:spTgt spid="27"/>
                                        </p:tgtEl>
                                        <p:attrNameLst>
                                          <p:attrName>ppt_x</p:attrName>
                                        </p:attrNameLst>
                                      </p:cBhvr>
                                      <p:tavLst>
                                        <p:tav tm="0">
                                          <p:val>
                                            <p:fltVal val="0.5"/>
                                          </p:val>
                                        </p:tav>
                                        <p:tav tm="100000">
                                          <p:val>
                                            <p:strVal val="#ppt_x"/>
                                          </p:val>
                                        </p:tav>
                                      </p:tavLst>
                                    </p:anim>
                                    <p:anim calcmode="lin" valueType="num">
                                      <p:cBhvr>
                                        <p:cTn id="127" dur="3000" fill="hold"/>
                                        <p:tgtEl>
                                          <p:spTgt spid="27"/>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iterate type="lt">
                                    <p:tmPct val="0"/>
                                  </p:iterate>
                                  <p:childTnLst>
                                    <p:set>
                                      <p:cBhvr>
                                        <p:cTn id="129" dur="1" fill="hold">
                                          <p:stCondLst>
                                            <p:cond delay="0"/>
                                          </p:stCondLst>
                                        </p:cTn>
                                        <p:tgtEl>
                                          <p:spTgt spid="28"/>
                                        </p:tgtEl>
                                        <p:attrNameLst>
                                          <p:attrName>style.visibility</p:attrName>
                                        </p:attrNameLst>
                                      </p:cBhvr>
                                      <p:to>
                                        <p:strVal val="visible"/>
                                      </p:to>
                                    </p:set>
                                    <p:anim calcmode="lin" valueType="num">
                                      <p:cBhvr>
                                        <p:cTn id="130" dur="3000" fill="hold"/>
                                        <p:tgtEl>
                                          <p:spTgt spid="28"/>
                                        </p:tgtEl>
                                        <p:attrNameLst>
                                          <p:attrName>ppt_w</p:attrName>
                                        </p:attrNameLst>
                                      </p:cBhvr>
                                      <p:tavLst>
                                        <p:tav tm="0">
                                          <p:val>
                                            <p:fltVal val="0"/>
                                          </p:val>
                                        </p:tav>
                                        <p:tav tm="100000">
                                          <p:val>
                                            <p:strVal val="#ppt_w"/>
                                          </p:val>
                                        </p:tav>
                                      </p:tavLst>
                                    </p:anim>
                                    <p:anim calcmode="lin" valueType="num">
                                      <p:cBhvr>
                                        <p:cTn id="131" dur="3000" fill="hold"/>
                                        <p:tgtEl>
                                          <p:spTgt spid="28"/>
                                        </p:tgtEl>
                                        <p:attrNameLst>
                                          <p:attrName>ppt_h</p:attrName>
                                        </p:attrNameLst>
                                      </p:cBhvr>
                                      <p:tavLst>
                                        <p:tav tm="0">
                                          <p:val>
                                            <p:fltVal val="0"/>
                                          </p:val>
                                        </p:tav>
                                        <p:tav tm="100000">
                                          <p:val>
                                            <p:strVal val="#ppt_h"/>
                                          </p:val>
                                        </p:tav>
                                      </p:tavLst>
                                    </p:anim>
                                    <p:anim calcmode="lin" valueType="num">
                                      <p:cBhvr>
                                        <p:cTn id="132" dur="3000" fill="hold"/>
                                        <p:tgtEl>
                                          <p:spTgt spid="28"/>
                                        </p:tgtEl>
                                        <p:attrNameLst>
                                          <p:attrName>ppt_x</p:attrName>
                                        </p:attrNameLst>
                                      </p:cBhvr>
                                      <p:tavLst>
                                        <p:tav tm="0">
                                          <p:val>
                                            <p:fltVal val="0.5"/>
                                          </p:val>
                                        </p:tav>
                                        <p:tav tm="100000">
                                          <p:val>
                                            <p:strVal val="#ppt_x"/>
                                          </p:val>
                                        </p:tav>
                                      </p:tavLst>
                                    </p:anim>
                                    <p:anim calcmode="lin" valueType="num">
                                      <p:cBhvr>
                                        <p:cTn id="133" dur="3000" fill="hold"/>
                                        <p:tgtEl>
                                          <p:spTgt spid="28"/>
                                        </p:tgtEl>
                                        <p:attrNameLst>
                                          <p:attrName>ppt_y</p:attrName>
                                        </p:attrNameLst>
                                      </p:cBhvr>
                                      <p:tavLst>
                                        <p:tav tm="0">
                                          <p:val>
                                            <p:fltVal val="0.5"/>
                                          </p:val>
                                        </p:tav>
                                        <p:tav tm="100000">
                                          <p:val>
                                            <p:strVal val="#ppt_y"/>
                                          </p:val>
                                        </p:tav>
                                      </p:tavLst>
                                    </p:anim>
                                  </p:childTnLst>
                                </p:cTn>
                              </p:par>
                              <p:par>
                                <p:cTn id="134" presetID="35" presetClass="entr" presetSubtype="0" fill="hold" grpId="1" nodeType="withEffect">
                                  <p:stCondLst>
                                    <p:cond delay="0"/>
                                  </p:stCondLst>
                                  <p:iterate type="lt">
                                    <p:tmPct val="0"/>
                                  </p:iterate>
                                  <p:childTnLst>
                                    <p:set>
                                      <p:cBhvr>
                                        <p:cTn id="135" dur="1" fill="hold">
                                          <p:stCondLst>
                                            <p:cond delay="0"/>
                                          </p:stCondLst>
                                        </p:cTn>
                                        <p:tgtEl>
                                          <p:spTgt spid="5"/>
                                        </p:tgtEl>
                                        <p:attrNameLst>
                                          <p:attrName>style.visibility</p:attrName>
                                        </p:attrNameLst>
                                      </p:cBhvr>
                                      <p:to>
                                        <p:strVal val="visible"/>
                                      </p:to>
                                    </p:set>
                                    <p:animEffect transition="in" filter="fade">
                                      <p:cBhvr>
                                        <p:cTn id="136" dur="3000"/>
                                        <p:tgtEl>
                                          <p:spTgt spid="5"/>
                                        </p:tgtEl>
                                      </p:cBhvr>
                                    </p:animEffect>
                                    <p:anim calcmode="lin" valueType="num">
                                      <p:cBhvr>
                                        <p:cTn id="137" dur="3000" fill="hold"/>
                                        <p:tgtEl>
                                          <p:spTgt spid="5"/>
                                        </p:tgtEl>
                                        <p:attrNameLst>
                                          <p:attrName>style.rotation</p:attrName>
                                        </p:attrNameLst>
                                      </p:cBhvr>
                                      <p:tavLst>
                                        <p:tav tm="0">
                                          <p:val>
                                            <p:fltVal val="720"/>
                                          </p:val>
                                        </p:tav>
                                        <p:tav tm="100000">
                                          <p:val>
                                            <p:fltVal val="0"/>
                                          </p:val>
                                        </p:tav>
                                      </p:tavLst>
                                    </p:anim>
                                    <p:anim calcmode="lin" valueType="num">
                                      <p:cBhvr>
                                        <p:cTn id="138" dur="3000" fill="hold"/>
                                        <p:tgtEl>
                                          <p:spTgt spid="5"/>
                                        </p:tgtEl>
                                        <p:attrNameLst>
                                          <p:attrName>ppt_h</p:attrName>
                                        </p:attrNameLst>
                                      </p:cBhvr>
                                      <p:tavLst>
                                        <p:tav tm="0">
                                          <p:val>
                                            <p:fltVal val="0"/>
                                          </p:val>
                                        </p:tav>
                                        <p:tav tm="100000">
                                          <p:val>
                                            <p:strVal val="#ppt_h"/>
                                          </p:val>
                                        </p:tav>
                                      </p:tavLst>
                                    </p:anim>
                                    <p:anim calcmode="lin" valueType="num">
                                      <p:cBhvr>
                                        <p:cTn id="139" dur="3000" fill="hold"/>
                                        <p:tgtEl>
                                          <p:spTgt spid="5"/>
                                        </p:tgtEl>
                                        <p:attrNameLst>
                                          <p:attrName>ppt_w</p:attrName>
                                        </p:attrNameLst>
                                      </p:cBhvr>
                                      <p:tavLst>
                                        <p:tav tm="0">
                                          <p:val>
                                            <p:fltVal val="0"/>
                                          </p:val>
                                        </p:tav>
                                        <p:tav tm="100000">
                                          <p:val>
                                            <p:strVal val="#ppt_w"/>
                                          </p:val>
                                        </p:tav>
                                      </p:tavLst>
                                    </p:anim>
                                  </p:childTnLst>
                                </p:cTn>
                              </p:par>
                              <p:par>
                                <p:cTn id="140" presetID="35" presetClass="entr" presetSubtype="0" fill="hold" grpId="1" nodeType="withEffect">
                                  <p:stCondLst>
                                    <p:cond delay="0"/>
                                  </p:stCondLst>
                                  <p:iterate type="lt">
                                    <p:tmPct val="0"/>
                                  </p:iterate>
                                  <p:childTnLst>
                                    <p:set>
                                      <p:cBhvr>
                                        <p:cTn id="141" dur="1" fill="hold">
                                          <p:stCondLst>
                                            <p:cond delay="0"/>
                                          </p:stCondLst>
                                        </p:cTn>
                                        <p:tgtEl>
                                          <p:spTgt spid="6"/>
                                        </p:tgtEl>
                                        <p:attrNameLst>
                                          <p:attrName>style.visibility</p:attrName>
                                        </p:attrNameLst>
                                      </p:cBhvr>
                                      <p:to>
                                        <p:strVal val="visible"/>
                                      </p:to>
                                    </p:set>
                                    <p:animEffect transition="in" filter="fade">
                                      <p:cBhvr>
                                        <p:cTn id="142" dur="3000"/>
                                        <p:tgtEl>
                                          <p:spTgt spid="6"/>
                                        </p:tgtEl>
                                      </p:cBhvr>
                                    </p:animEffect>
                                    <p:anim calcmode="lin" valueType="num">
                                      <p:cBhvr>
                                        <p:cTn id="143" dur="3000" fill="hold"/>
                                        <p:tgtEl>
                                          <p:spTgt spid="6"/>
                                        </p:tgtEl>
                                        <p:attrNameLst>
                                          <p:attrName>style.rotation</p:attrName>
                                        </p:attrNameLst>
                                      </p:cBhvr>
                                      <p:tavLst>
                                        <p:tav tm="0">
                                          <p:val>
                                            <p:fltVal val="720"/>
                                          </p:val>
                                        </p:tav>
                                        <p:tav tm="100000">
                                          <p:val>
                                            <p:fltVal val="0"/>
                                          </p:val>
                                        </p:tav>
                                      </p:tavLst>
                                    </p:anim>
                                    <p:anim calcmode="lin" valueType="num">
                                      <p:cBhvr>
                                        <p:cTn id="144" dur="3000" fill="hold"/>
                                        <p:tgtEl>
                                          <p:spTgt spid="6"/>
                                        </p:tgtEl>
                                        <p:attrNameLst>
                                          <p:attrName>ppt_h</p:attrName>
                                        </p:attrNameLst>
                                      </p:cBhvr>
                                      <p:tavLst>
                                        <p:tav tm="0">
                                          <p:val>
                                            <p:fltVal val="0"/>
                                          </p:val>
                                        </p:tav>
                                        <p:tav tm="100000">
                                          <p:val>
                                            <p:strVal val="#ppt_h"/>
                                          </p:val>
                                        </p:tav>
                                      </p:tavLst>
                                    </p:anim>
                                    <p:anim calcmode="lin" valueType="num">
                                      <p:cBhvr>
                                        <p:cTn id="145" dur="3000" fill="hold"/>
                                        <p:tgtEl>
                                          <p:spTgt spid="6"/>
                                        </p:tgtEl>
                                        <p:attrNameLst>
                                          <p:attrName>ppt_w</p:attrName>
                                        </p:attrNameLst>
                                      </p:cBhvr>
                                      <p:tavLst>
                                        <p:tav tm="0">
                                          <p:val>
                                            <p:fltVal val="0"/>
                                          </p:val>
                                        </p:tav>
                                        <p:tav tm="100000">
                                          <p:val>
                                            <p:strVal val="#ppt_w"/>
                                          </p:val>
                                        </p:tav>
                                      </p:tavLst>
                                    </p:anim>
                                  </p:childTnLst>
                                </p:cTn>
                              </p:par>
                              <p:par>
                                <p:cTn id="146" presetID="35" presetClass="entr" presetSubtype="0" fill="hold" grpId="1" nodeType="withEffect">
                                  <p:stCondLst>
                                    <p:cond delay="0"/>
                                  </p:stCondLst>
                                  <p:iterate type="lt">
                                    <p:tmPct val="0"/>
                                  </p:iterate>
                                  <p:childTnLst>
                                    <p:set>
                                      <p:cBhvr>
                                        <p:cTn id="147" dur="1" fill="hold">
                                          <p:stCondLst>
                                            <p:cond delay="0"/>
                                          </p:stCondLst>
                                        </p:cTn>
                                        <p:tgtEl>
                                          <p:spTgt spid="7"/>
                                        </p:tgtEl>
                                        <p:attrNameLst>
                                          <p:attrName>style.visibility</p:attrName>
                                        </p:attrNameLst>
                                      </p:cBhvr>
                                      <p:to>
                                        <p:strVal val="visible"/>
                                      </p:to>
                                    </p:set>
                                    <p:animEffect transition="in" filter="fade">
                                      <p:cBhvr>
                                        <p:cTn id="148" dur="3000"/>
                                        <p:tgtEl>
                                          <p:spTgt spid="7"/>
                                        </p:tgtEl>
                                      </p:cBhvr>
                                    </p:animEffect>
                                    <p:anim calcmode="lin" valueType="num">
                                      <p:cBhvr>
                                        <p:cTn id="149" dur="3000" fill="hold"/>
                                        <p:tgtEl>
                                          <p:spTgt spid="7"/>
                                        </p:tgtEl>
                                        <p:attrNameLst>
                                          <p:attrName>style.rotation</p:attrName>
                                        </p:attrNameLst>
                                      </p:cBhvr>
                                      <p:tavLst>
                                        <p:tav tm="0">
                                          <p:val>
                                            <p:fltVal val="720"/>
                                          </p:val>
                                        </p:tav>
                                        <p:tav tm="100000">
                                          <p:val>
                                            <p:fltVal val="0"/>
                                          </p:val>
                                        </p:tav>
                                      </p:tavLst>
                                    </p:anim>
                                    <p:anim calcmode="lin" valueType="num">
                                      <p:cBhvr>
                                        <p:cTn id="150" dur="3000" fill="hold"/>
                                        <p:tgtEl>
                                          <p:spTgt spid="7"/>
                                        </p:tgtEl>
                                        <p:attrNameLst>
                                          <p:attrName>ppt_h</p:attrName>
                                        </p:attrNameLst>
                                      </p:cBhvr>
                                      <p:tavLst>
                                        <p:tav tm="0">
                                          <p:val>
                                            <p:fltVal val="0"/>
                                          </p:val>
                                        </p:tav>
                                        <p:tav tm="100000">
                                          <p:val>
                                            <p:strVal val="#ppt_h"/>
                                          </p:val>
                                        </p:tav>
                                      </p:tavLst>
                                    </p:anim>
                                    <p:anim calcmode="lin" valueType="num">
                                      <p:cBhvr>
                                        <p:cTn id="151" dur="3000" fill="hold"/>
                                        <p:tgtEl>
                                          <p:spTgt spid="7"/>
                                        </p:tgtEl>
                                        <p:attrNameLst>
                                          <p:attrName>ppt_w</p:attrName>
                                        </p:attrNameLst>
                                      </p:cBhvr>
                                      <p:tavLst>
                                        <p:tav tm="0">
                                          <p:val>
                                            <p:fltVal val="0"/>
                                          </p:val>
                                        </p:tav>
                                        <p:tav tm="100000">
                                          <p:val>
                                            <p:strVal val="#ppt_w"/>
                                          </p:val>
                                        </p:tav>
                                      </p:tavLst>
                                    </p:anim>
                                  </p:childTnLst>
                                </p:cTn>
                              </p:par>
                              <p:par>
                                <p:cTn id="152" presetID="35" presetClass="entr" presetSubtype="0" fill="hold" grpId="1" nodeType="withEffect">
                                  <p:stCondLst>
                                    <p:cond delay="0"/>
                                  </p:stCondLst>
                                  <p:iterate type="lt">
                                    <p:tmPct val="0"/>
                                  </p:iterate>
                                  <p:childTnLst>
                                    <p:set>
                                      <p:cBhvr>
                                        <p:cTn id="153" dur="1" fill="hold">
                                          <p:stCondLst>
                                            <p:cond delay="0"/>
                                          </p:stCondLst>
                                        </p:cTn>
                                        <p:tgtEl>
                                          <p:spTgt spid="8"/>
                                        </p:tgtEl>
                                        <p:attrNameLst>
                                          <p:attrName>style.visibility</p:attrName>
                                        </p:attrNameLst>
                                      </p:cBhvr>
                                      <p:to>
                                        <p:strVal val="visible"/>
                                      </p:to>
                                    </p:set>
                                    <p:animEffect transition="in" filter="fade">
                                      <p:cBhvr>
                                        <p:cTn id="154" dur="3000"/>
                                        <p:tgtEl>
                                          <p:spTgt spid="8"/>
                                        </p:tgtEl>
                                      </p:cBhvr>
                                    </p:animEffect>
                                    <p:anim calcmode="lin" valueType="num">
                                      <p:cBhvr>
                                        <p:cTn id="155" dur="3000" fill="hold"/>
                                        <p:tgtEl>
                                          <p:spTgt spid="8"/>
                                        </p:tgtEl>
                                        <p:attrNameLst>
                                          <p:attrName>style.rotation</p:attrName>
                                        </p:attrNameLst>
                                      </p:cBhvr>
                                      <p:tavLst>
                                        <p:tav tm="0">
                                          <p:val>
                                            <p:fltVal val="720"/>
                                          </p:val>
                                        </p:tav>
                                        <p:tav tm="100000">
                                          <p:val>
                                            <p:fltVal val="0"/>
                                          </p:val>
                                        </p:tav>
                                      </p:tavLst>
                                    </p:anim>
                                    <p:anim calcmode="lin" valueType="num">
                                      <p:cBhvr>
                                        <p:cTn id="156" dur="3000" fill="hold"/>
                                        <p:tgtEl>
                                          <p:spTgt spid="8"/>
                                        </p:tgtEl>
                                        <p:attrNameLst>
                                          <p:attrName>ppt_h</p:attrName>
                                        </p:attrNameLst>
                                      </p:cBhvr>
                                      <p:tavLst>
                                        <p:tav tm="0">
                                          <p:val>
                                            <p:fltVal val="0"/>
                                          </p:val>
                                        </p:tav>
                                        <p:tav tm="100000">
                                          <p:val>
                                            <p:strVal val="#ppt_h"/>
                                          </p:val>
                                        </p:tav>
                                      </p:tavLst>
                                    </p:anim>
                                    <p:anim calcmode="lin" valueType="num">
                                      <p:cBhvr>
                                        <p:cTn id="157" dur="3000" fill="hold"/>
                                        <p:tgtEl>
                                          <p:spTgt spid="8"/>
                                        </p:tgtEl>
                                        <p:attrNameLst>
                                          <p:attrName>ppt_w</p:attrName>
                                        </p:attrNameLst>
                                      </p:cBhvr>
                                      <p:tavLst>
                                        <p:tav tm="0">
                                          <p:val>
                                            <p:fltVal val="0"/>
                                          </p:val>
                                        </p:tav>
                                        <p:tav tm="100000">
                                          <p:val>
                                            <p:strVal val="#ppt_w"/>
                                          </p:val>
                                        </p:tav>
                                      </p:tavLst>
                                    </p:anim>
                                  </p:childTnLst>
                                </p:cTn>
                              </p:par>
                              <p:par>
                                <p:cTn id="158" presetID="35" presetClass="entr" presetSubtype="0" fill="hold" grpId="1" nodeType="withEffect">
                                  <p:stCondLst>
                                    <p:cond delay="0"/>
                                  </p:stCondLst>
                                  <p:iterate type="lt">
                                    <p:tmPct val="0"/>
                                  </p:iterate>
                                  <p:childTnLst>
                                    <p:set>
                                      <p:cBhvr>
                                        <p:cTn id="159" dur="1" fill="hold">
                                          <p:stCondLst>
                                            <p:cond delay="0"/>
                                          </p:stCondLst>
                                        </p:cTn>
                                        <p:tgtEl>
                                          <p:spTgt spid="9"/>
                                        </p:tgtEl>
                                        <p:attrNameLst>
                                          <p:attrName>style.visibility</p:attrName>
                                        </p:attrNameLst>
                                      </p:cBhvr>
                                      <p:to>
                                        <p:strVal val="visible"/>
                                      </p:to>
                                    </p:set>
                                    <p:animEffect transition="in" filter="fade">
                                      <p:cBhvr>
                                        <p:cTn id="160" dur="3000"/>
                                        <p:tgtEl>
                                          <p:spTgt spid="9"/>
                                        </p:tgtEl>
                                      </p:cBhvr>
                                    </p:animEffect>
                                    <p:anim calcmode="lin" valueType="num">
                                      <p:cBhvr>
                                        <p:cTn id="161" dur="3000" fill="hold"/>
                                        <p:tgtEl>
                                          <p:spTgt spid="9"/>
                                        </p:tgtEl>
                                        <p:attrNameLst>
                                          <p:attrName>style.rotation</p:attrName>
                                        </p:attrNameLst>
                                      </p:cBhvr>
                                      <p:tavLst>
                                        <p:tav tm="0">
                                          <p:val>
                                            <p:fltVal val="720"/>
                                          </p:val>
                                        </p:tav>
                                        <p:tav tm="100000">
                                          <p:val>
                                            <p:fltVal val="0"/>
                                          </p:val>
                                        </p:tav>
                                      </p:tavLst>
                                    </p:anim>
                                    <p:anim calcmode="lin" valueType="num">
                                      <p:cBhvr>
                                        <p:cTn id="162" dur="3000" fill="hold"/>
                                        <p:tgtEl>
                                          <p:spTgt spid="9"/>
                                        </p:tgtEl>
                                        <p:attrNameLst>
                                          <p:attrName>ppt_h</p:attrName>
                                        </p:attrNameLst>
                                      </p:cBhvr>
                                      <p:tavLst>
                                        <p:tav tm="0">
                                          <p:val>
                                            <p:fltVal val="0"/>
                                          </p:val>
                                        </p:tav>
                                        <p:tav tm="100000">
                                          <p:val>
                                            <p:strVal val="#ppt_h"/>
                                          </p:val>
                                        </p:tav>
                                      </p:tavLst>
                                    </p:anim>
                                    <p:anim calcmode="lin" valueType="num">
                                      <p:cBhvr>
                                        <p:cTn id="163" dur="3000" fill="hold"/>
                                        <p:tgtEl>
                                          <p:spTgt spid="9"/>
                                        </p:tgtEl>
                                        <p:attrNameLst>
                                          <p:attrName>ppt_w</p:attrName>
                                        </p:attrNameLst>
                                      </p:cBhvr>
                                      <p:tavLst>
                                        <p:tav tm="0">
                                          <p:val>
                                            <p:fltVal val="0"/>
                                          </p:val>
                                        </p:tav>
                                        <p:tav tm="100000">
                                          <p:val>
                                            <p:strVal val="#ppt_w"/>
                                          </p:val>
                                        </p:tav>
                                      </p:tavLst>
                                    </p:anim>
                                  </p:childTnLst>
                                </p:cTn>
                              </p:par>
                              <p:par>
                                <p:cTn id="164" presetID="35" presetClass="entr" presetSubtype="0" fill="hold" grpId="1" nodeType="withEffect">
                                  <p:stCondLst>
                                    <p:cond delay="0"/>
                                  </p:stCondLst>
                                  <p:iterate type="lt">
                                    <p:tmPct val="0"/>
                                  </p:iterate>
                                  <p:childTnLst>
                                    <p:set>
                                      <p:cBhvr>
                                        <p:cTn id="165" dur="1" fill="hold">
                                          <p:stCondLst>
                                            <p:cond delay="0"/>
                                          </p:stCondLst>
                                        </p:cTn>
                                        <p:tgtEl>
                                          <p:spTgt spid="10"/>
                                        </p:tgtEl>
                                        <p:attrNameLst>
                                          <p:attrName>style.visibility</p:attrName>
                                        </p:attrNameLst>
                                      </p:cBhvr>
                                      <p:to>
                                        <p:strVal val="visible"/>
                                      </p:to>
                                    </p:set>
                                    <p:animEffect transition="in" filter="fade">
                                      <p:cBhvr>
                                        <p:cTn id="166" dur="3000"/>
                                        <p:tgtEl>
                                          <p:spTgt spid="10"/>
                                        </p:tgtEl>
                                      </p:cBhvr>
                                    </p:animEffect>
                                    <p:anim calcmode="lin" valueType="num">
                                      <p:cBhvr>
                                        <p:cTn id="167" dur="3000" fill="hold"/>
                                        <p:tgtEl>
                                          <p:spTgt spid="10"/>
                                        </p:tgtEl>
                                        <p:attrNameLst>
                                          <p:attrName>style.rotation</p:attrName>
                                        </p:attrNameLst>
                                      </p:cBhvr>
                                      <p:tavLst>
                                        <p:tav tm="0">
                                          <p:val>
                                            <p:fltVal val="720"/>
                                          </p:val>
                                        </p:tav>
                                        <p:tav tm="100000">
                                          <p:val>
                                            <p:fltVal val="0"/>
                                          </p:val>
                                        </p:tav>
                                      </p:tavLst>
                                    </p:anim>
                                    <p:anim calcmode="lin" valueType="num">
                                      <p:cBhvr>
                                        <p:cTn id="168" dur="3000" fill="hold"/>
                                        <p:tgtEl>
                                          <p:spTgt spid="10"/>
                                        </p:tgtEl>
                                        <p:attrNameLst>
                                          <p:attrName>ppt_h</p:attrName>
                                        </p:attrNameLst>
                                      </p:cBhvr>
                                      <p:tavLst>
                                        <p:tav tm="0">
                                          <p:val>
                                            <p:fltVal val="0"/>
                                          </p:val>
                                        </p:tav>
                                        <p:tav tm="100000">
                                          <p:val>
                                            <p:strVal val="#ppt_h"/>
                                          </p:val>
                                        </p:tav>
                                      </p:tavLst>
                                    </p:anim>
                                    <p:anim calcmode="lin" valueType="num">
                                      <p:cBhvr>
                                        <p:cTn id="169" dur="3000" fill="hold"/>
                                        <p:tgtEl>
                                          <p:spTgt spid="10"/>
                                        </p:tgtEl>
                                        <p:attrNameLst>
                                          <p:attrName>ppt_w</p:attrName>
                                        </p:attrNameLst>
                                      </p:cBhvr>
                                      <p:tavLst>
                                        <p:tav tm="0">
                                          <p:val>
                                            <p:fltVal val="0"/>
                                          </p:val>
                                        </p:tav>
                                        <p:tav tm="100000">
                                          <p:val>
                                            <p:strVal val="#ppt_w"/>
                                          </p:val>
                                        </p:tav>
                                      </p:tavLst>
                                    </p:anim>
                                  </p:childTnLst>
                                </p:cTn>
                              </p:par>
                              <p:par>
                                <p:cTn id="170" presetID="35" presetClass="entr" presetSubtype="0" fill="hold" grpId="1" nodeType="withEffect">
                                  <p:stCondLst>
                                    <p:cond delay="0"/>
                                  </p:stCondLst>
                                  <p:iterate type="lt">
                                    <p:tmPct val="0"/>
                                  </p:iterate>
                                  <p:childTnLst>
                                    <p:set>
                                      <p:cBhvr>
                                        <p:cTn id="171" dur="1" fill="hold">
                                          <p:stCondLst>
                                            <p:cond delay="0"/>
                                          </p:stCondLst>
                                        </p:cTn>
                                        <p:tgtEl>
                                          <p:spTgt spid="11"/>
                                        </p:tgtEl>
                                        <p:attrNameLst>
                                          <p:attrName>style.visibility</p:attrName>
                                        </p:attrNameLst>
                                      </p:cBhvr>
                                      <p:to>
                                        <p:strVal val="visible"/>
                                      </p:to>
                                    </p:set>
                                    <p:animEffect transition="in" filter="fade">
                                      <p:cBhvr>
                                        <p:cTn id="172" dur="3000"/>
                                        <p:tgtEl>
                                          <p:spTgt spid="11"/>
                                        </p:tgtEl>
                                      </p:cBhvr>
                                    </p:animEffect>
                                    <p:anim calcmode="lin" valueType="num">
                                      <p:cBhvr>
                                        <p:cTn id="173" dur="3000" fill="hold"/>
                                        <p:tgtEl>
                                          <p:spTgt spid="11"/>
                                        </p:tgtEl>
                                        <p:attrNameLst>
                                          <p:attrName>style.rotation</p:attrName>
                                        </p:attrNameLst>
                                      </p:cBhvr>
                                      <p:tavLst>
                                        <p:tav tm="0">
                                          <p:val>
                                            <p:fltVal val="720"/>
                                          </p:val>
                                        </p:tav>
                                        <p:tav tm="100000">
                                          <p:val>
                                            <p:fltVal val="0"/>
                                          </p:val>
                                        </p:tav>
                                      </p:tavLst>
                                    </p:anim>
                                    <p:anim calcmode="lin" valueType="num">
                                      <p:cBhvr>
                                        <p:cTn id="174" dur="3000" fill="hold"/>
                                        <p:tgtEl>
                                          <p:spTgt spid="11"/>
                                        </p:tgtEl>
                                        <p:attrNameLst>
                                          <p:attrName>ppt_h</p:attrName>
                                        </p:attrNameLst>
                                      </p:cBhvr>
                                      <p:tavLst>
                                        <p:tav tm="0">
                                          <p:val>
                                            <p:fltVal val="0"/>
                                          </p:val>
                                        </p:tav>
                                        <p:tav tm="100000">
                                          <p:val>
                                            <p:strVal val="#ppt_h"/>
                                          </p:val>
                                        </p:tav>
                                      </p:tavLst>
                                    </p:anim>
                                    <p:anim calcmode="lin" valueType="num">
                                      <p:cBhvr>
                                        <p:cTn id="175" dur="3000" fill="hold"/>
                                        <p:tgtEl>
                                          <p:spTgt spid="11"/>
                                        </p:tgtEl>
                                        <p:attrNameLst>
                                          <p:attrName>ppt_w</p:attrName>
                                        </p:attrNameLst>
                                      </p:cBhvr>
                                      <p:tavLst>
                                        <p:tav tm="0">
                                          <p:val>
                                            <p:fltVal val="0"/>
                                          </p:val>
                                        </p:tav>
                                        <p:tav tm="100000">
                                          <p:val>
                                            <p:strVal val="#ppt_w"/>
                                          </p:val>
                                        </p:tav>
                                      </p:tavLst>
                                    </p:anim>
                                  </p:childTnLst>
                                </p:cTn>
                              </p:par>
                              <p:par>
                                <p:cTn id="176" presetID="35" presetClass="entr" presetSubtype="0" fill="hold" grpId="1" nodeType="withEffect">
                                  <p:stCondLst>
                                    <p:cond delay="0"/>
                                  </p:stCondLst>
                                  <p:iterate type="lt">
                                    <p:tmPct val="0"/>
                                  </p:iterate>
                                  <p:childTnLst>
                                    <p:set>
                                      <p:cBhvr>
                                        <p:cTn id="177" dur="1" fill="hold">
                                          <p:stCondLst>
                                            <p:cond delay="0"/>
                                          </p:stCondLst>
                                        </p:cTn>
                                        <p:tgtEl>
                                          <p:spTgt spid="12"/>
                                        </p:tgtEl>
                                        <p:attrNameLst>
                                          <p:attrName>style.visibility</p:attrName>
                                        </p:attrNameLst>
                                      </p:cBhvr>
                                      <p:to>
                                        <p:strVal val="visible"/>
                                      </p:to>
                                    </p:set>
                                    <p:animEffect transition="in" filter="fade">
                                      <p:cBhvr>
                                        <p:cTn id="178" dur="3000"/>
                                        <p:tgtEl>
                                          <p:spTgt spid="12"/>
                                        </p:tgtEl>
                                      </p:cBhvr>
                                    </p:animEffect>
                                    <p:anim calcmode="lin" valueType="num">
                                      <p:cBhvr>
                                        <p:cTn id="179" dur="3000" fill="hold"/>
                                        <p:tgtEl>
                                          <p:spTgt spid="12"/>
                                        </p:tgtEl>
                                        <p:attrNameLst>
                                          <p:attrName>style.rotation</p:attrName>
                                        </p:attrNameLst>
                                      </p:cBhvr>
                                      <p:tavLst>
                                        <p:tav tm="0">
                                          <p:val>
                                            <p:fltVal val="720"/>
                                          </p:val>
                                        </p:tav>
                                        <p:tav tm="100000">
                                          <p:val>
                                            <p:fltVal val="0"/>
                                          </p:val>
                                        </p:tav>
                                      </p:tavLst>
                                    </p:anim>
                                    <p:anim calcmode="lin" valueType="num">
                                      <p:cBhvr>
                                        <p:cTn id="180" dur="3000" fill="hold"/>
                                        <p:tgtEl>
                                          <p:spTgt spid="12"/>
                                        </p:tgtEl>
                                        <p:attrNameLst>
                                          <p:attrName>ppt_h</p:attrName>
                                        </p:attrNameLst>
                                      </p:cBhvr>
                                      <p:tavLst>
                                        <p:tav tm="0">
                                          <p:val>
                                            <p:fltVal val="0"/>
                                          </p:val>
                                        </p:tav>
                                        <p:tav tm="100000">
                                          <p:val>
                                            <p:strVal val="#ppt_h"/>
                                          </p:val>
                                        </p:tav>
                                      </p:tavLst>
                                    </p:anim>
                                    <p:anim calcmode="lin" valueType="num">
                                      <p:cBhvr>
                                        <p:cTn id="181" dur="3000" fill="hold"/>
                                        <p:tgtEl>
                                          <p:spTgt spid="12"/>
                                        </p:tgtEl>
                                        <p:attrNameLst>
                                          <p:attrName>ppt_w</p:attrName>
                                        </p:attrNameLst>
                                      </p:cBhvr>
                                      <p:tavLst>
                                        <p:tav tm="0">
                                          <p:val>
                                            <p:fltVal val="0"/>
                                          </p:val>
                                        </p:tav>
                                        <p:tav tm="100000">
                                          <p:val>
                                            <p:strVal val="#ppt_w"/>
                                          </p:val>
                                        </p:tav>
                                      </p:tavLst>
                                    </p:anim>
                                  </p:childTnLst>
                                </p:cTn>
                              </p:par>
                              <p:par>
                                <p:cTn id="182" presetID="35" presetClass="entr" presetSubtype="0" fill="hold" grpId="1" nodeType="withEffect">
                                  <p:stCondLst>
                                    <p:cond delay="0"/>
                                  </p:stCondLst>
                                  <p:iterate type="lt">
                                    <p:tmPct val="0"/>
                                  </p:iterate>
                                  <p:childTnLst>
                                    <p:set>
                                      <p:cBhvr>
                                        <p:cTn id="183" dur="1" fill="hold">
                                          <p:stCondLst>
                                            <p:cond delay="0"/>
                                          </p:stCondLst>
                                        </p:cTn>
                                        <p:tgtEl>
                                          <p:spTgt spid="13"/>
                                        </p:tgtEl>
                                        <p:attrNameLst>
                                          <p:attrName>style.visibility</p:attrName>
                                        </p:attrNameLst>
                                      </p:cBhvr>
                                      <p:to>
                                        <p:strVal val="visible"/>
                                      </p:to>
                                    </p:set>
                                    <p:animEffect transition="in" filter="fade">
                                      <p:cBhvr>
                                        <p:cTn id="184" dur="3000"/>
                                        <p:tgtEl>
                                          <p:spTgt spid="13"/>
                                        </p:tgtEl>
                                      </p:cBhvr>
                                    </p:animEffect>
                                    <p:anim calcmode="lin" valueType="num">
                                      <p:cBhvr>
                                        <p:cTn id="185" dur="3000" fill="hold"/>
                                        <p:tgtEl>
                                          <p:spTgt spid="13"/>
                                        </p:tgtEl>
                                        <p:attrNameLst>
                                          <p:attrName>style.rotation</p:attrName>
                                        </p:attrNameLst>
                                      </p:cBhvr>
                                      <p:tavLst>
                                        <p:tav tm="0">
                                          <p:val>
                                            <p:fltVal val="720"/>
                                          </p:val>
                                        </p:tav>
                                        <p:tav tm="100000">
                                          <p:val>
                                            <p:fltVal val="0"/>
                                          </p:val>
                                        </p:tav>
                                      </p:tavLst>
                                    </p:anim>
                                    <p:anim calcmode="lin" valueType="num">
                                      <p:cBhvr>
                                        <p:cTn id="186" dur="3000" fill="hold"/>
                                        <p:tgtEl>
                                          <p:spTgt spid="13"/>
                                        </p:tgtEl>
                                        <p:attrNameLst>
                                          <p:attrName>ppt_h</p:attrName>
                                        </p:attrNameLst>
                                      </p:cBhvr>
                                      <p:tavLst>
                                        <p:tav tm="0">
                                          <p:val>
                                            <p:fltVal val="0"/>
                                          </p:val>
                                        </p:tav>
                                        <p:tav tm="100000">
                                          <p:val>
                                            <p:strVal val="#ppt_h"/>
                                          </p:val>
                                        </p:tav>
                                      </p:tavLst>
                                    </p:anim>
                                    <p:anim calcmode="lin" valueType="num">
                                      <p:cBhvr>
                                        <p:cTn id="187" dur="3000" fill="hold"/>
                                        <p:tgtEl>
                                          <p:spTgt spid="13"/>
                                        </p:tgtEl>
                                        <p:attrNameLst>
                                          <p:attrName>ppt_w</p:attrName>
                                        </p:attrNameLst>
                                      </p:cBhvr>
                                      <p:tavLst>
                                        <p:tav tm="0">
                                          <p:val>
                                            <p:fltVal val="0"/>
                                          </p:val>
                                        </p:tav>
                                        <p:tav tm="100000">
                                          <p:val>
                                            <p:strVal val="#ppt_w"/>
                                          </p:val>
                                        </p:tav>
                                      </p:tavLst>
                                    </p:anim>
                                  </p:childTnLst>
                                </p:cTn>
                              </p:par>
                              <p:par>
                                <p:cTn id="188" presetID="35" presetClass="entr" presetSubtype="0" fill="hold" grpId="1" nodeType="withEffect">
                                  <p:stCondLst>
                                    <p:cond delay="0"/>
                                  </p:stCondLst>
                                  <p:iterate type="lt">
                                    <p:tmPct val="0"/>
                                  </p:iterate>
                                  <p:childTnLst>
                                    <p:set>
                                      <p:cBhvr>
                                        <p:cTn id="189" dur="1" fill="hold">
                                          <p:stCondLst>
                                            <p:cond delay="0"/>
                                          </p:stCondLst>
                                        </p:cTn>
                                        <p:tgtEl>
                                          <p:spTgt spid="14"/>
                                        </p:tgtEl>
                                        <p:attrNameLst>
                                          <p:attrName>style.visibility</p:attrName>
                                        </p:attrNameLst>
                                      </p:cBhvr>
                                      <p:to>
                                        <p:strVal val="visible"/>
                                      </p:to>
                                    </p:set>
                                    <p:animEffect transition="in" filter="fade">
                                      <p:cBhvr>
                                        <p:cTn id="190" dur="3000"/>
                                        <p:tgtEl>
                                          <p:spTgt spid="14"/>
                                        </p:tgtEl>
                                      </p:cBhvr>
                                    </p:animEffect>
                                    <p:anim calcmode="lin" valueType="num">
                                      <p:cBhvr>
                                        <p:cTn id="191" dur="3000" fill="hold"/>
                                        <p:tgtEl>
                                          <p:spTgt spid="14"/>
                                        </p:tgtEl>
                                        <p:attrNameLst>
                                          <p:attrName>style.rotation</p:attrName>
                                        </p:attrNameLst>
                                      </p:cBhvr>
                                      <p:tavLst>
                                        <p:tav tm="0">
                                          <p:val>
                                            <p:fltVal val="720"/>
                                          </p:val>
                                        </p:tav>
                                        <p:tav tm="100000">
                                          <p:val>
                                            <p:fltVal val="0"/>
                                          </p:val>
                                        </p:tav>
                                      </p:tavLst>
                                    </p:anim>
                                    <p:anim calcmode="lin" valueType="num">
                                      <p:cBhvr>
                                        <p:cTn id="192" dur="3000" fill="hold"/>
                                        <p:tgtEl>
                                          <p:spTgt spid="14"/>
                                        </p:tgtEl>
                                        <p:attrNameLst>
                                          <p:attrName>ppt_h</p:attrName>
                                        </p:attrNameLst>
                                      </p:cBhvr>
                                      <p:tavLst>
                                        <p:tav tm="0">
                                          <p:val>
                                            <p:fltVal val="0"/>
                                          </p:val>
                                        </p:tav>
                                        <p:tav tm="100000">
                                          <p:val>
                                            <p:strVal val="#ppt_h"/>
                                          </p:val>
                                        </p:tav>
                                      </p:tavLst>
                                    </p:anim>
                                    <p:anim calcmode="lin" valueType="num">
                                      <p:cBhvr>
                                        <p:cTn id="193" dur="3000" fill="hold"/>
                                        <p:tgtEl>
                                          <p:spTgt spid="14"/>
                                        </p:tgtEl>
                                        <p:attrNameLst>
                                          <p:attrName>ppt_w</p:attrName>
                                        </p:attrNameLst>
                                      </p:cBhvr>
                                      <p:tavLst>
                                        <p:tav tm="0">
                                          <p:val>
                                            <p:fltVal val="0"/>
                                          </p:val>
                                        </p:tav>
                                        <p:tav tm="100000">
                                          <p:val>
                                            <p:strVal val="#ppt_w"/>
                                          </p:val>
                                        </p:tav>
                                      </p:tavLst>
                                    </p:anim>
                                  </p:childTnLst>
                                </p:cTn>
                              </p:par>
                              <p:par>
                                <p:cTn id="194" presetID="35" presetClass="entr" presetSubtype="0" fill="hold" grpId="1" nodeType="withEffect">
                                  <p:stCondLst>
                                    <p:cond delay="0"/>
                                  </p:stCondLst>
                                  <p:iterate type="lt">
                                    <p:tmPct val="0"/>
                                  </p:iterate>
                                  <p:childTnLst>
                                    <p:set>
                                      <p:cBhvr>
                                        <p:cTn id="195" dur="1" fill="hold">
                                          <p:stCondLst>
                                            <p:cond delay="0"/>
                                          </p:stCondLst>
                                        </p:cTn>
                                        <p:tgtEl>
                                          <p:spTgt spid="15"/>
                                        </p:tgtEl>
                                        <p:attrNameLst>
                                          <p:attrName>style.visibility</p:attrName>
                                        </p:attrNameLst>
                                      </p:cBhvr>
                                      <p:to>
                                        <p:strVal val="visible"/>
                                      </p:to>
                                    </p:set>
                                    <p:animEffect transition="in" filter="fade">
                                      <p:cBhvr>
                                        <p:cTn id="196" dur="3000"/>
                                        <p:tgtEl>
                                          <p:spTgt spid="15"/>
                                        </p:tgtEl>
                                      </p:cBhvr>
                                    </p:animEffect>
                                    <p:anim calcmode="lin" valueType="num">
                                      <p:cBhvr>
                                        <p:cTn id="197" dur="3000" fill="hold"/>
                                        <p:tgtEl>
                                          <p:spTgt spid="15"/>
                                        </p:tgtEl>
                                        <p:attrNameLst>
                                          <p:attrName>style.rotation</p:attrName>
                                        </p:attrNameLst>
                                      </p:cBhvr>
                                      <p:tavLst>
                                        <p:tav tm="0">
                                          <p:val>
                                            <p:fltVal val="720"/>
                                          </p:val>
                                        </p:tav>
                                        <p:tav tm="100000">
                                          <p:val>
                                            <p:fltVal val="0"/>
                                          </p:val>
                                        </p:tav>
                                      </p:tavLst>
                                    </p:anim>
                                    <p:anim calcmode="lin" valueType="num">
                                      <p:cBhvr>
                                        <p:cTn id="198" dur="3000" fill="hold"/>
                                        <p:tgtEl>
                                          <p:spTgt spid="15"/>
                                        </p:tgtEl>
                                        <p:attrNameLst>
                                          <p:attrName>ppt_h</p:attrName>
                                        </p:attrNameLst>
                                      </p:cBhvr>
                                      <p:tavLst>
                                        <p:tav tm="0">
                                          <p:val>
                                            <p:fltVal val="0"/>
                                          </p:val>
                                        </p:tav>
                                        <p:tav tm="100000">
                                          <p:val>
                                            <p:strVal val="#ppt_h"/>
                                          </p:val>
                                        </p:tav>
                                      </p:tavLst>
                                    </p:anim>
                                    <p:anim calcmode="lin" valueType="num">
                                      <p:cBhvr>
                                        <p:cTn id="199" dur="3000" fill="hold"/>
                                        <p:tgtEl>
                                          <p:spTgt spid="15"/>
                                        </p:tgtEl>
                                        <p:attrNameLst>
                                          <p:attrName>ppt_w</p:attrName>
                                        </p:attrNameLst>
                                      </p:cBhvr>
                                      <p:tavLst>
                                        <p:tav tm="0">
                                          <p:val>
                                            <p:fltVal val="0"/>
                                          </p:val>
                                        </p:tav>
                                        <p:tav tm="100000">
                                          <p:val>
                                            <p:strVal val="#ppt_w"/>
                                          </p:val>
                                        </p:tav>
                                      </p:tavLst>
                                    </p:anim>
                                  </p:childTnLst>
                                </p:cTn>
                              </p:par>
                              <p:par>
                                <p:cTn id="200" presetID="35" presetClass="entr" presetSubtype="0" fill="hold" grpId="1" nodeType="withEffect">
                                  <p:stCondLst>
                                    <p:cond delay="0"/>
                                  </p:stCondLst>
                                  <p:iterate type="lt">
                                    <p:tmPct val="0"/>
                                  </p:iterate>
                                  <p:childTnLst>
                                    <p:set>
                                      <p:cBhvr>
                                        <p:cTn id="201" dur="1" fill="hold">
                                          <p:stCondLst>
                                            <p:cond delay="0"/>
                                          </p:stCondLst>
                                        </p:cTn>
                                        <p:tgtEl>
                                          <p:spTgt spid="16"/>
                                        </p:tgtEl>
                                        <p:attrNameLst>
                                          <p:attrName>style.visibility</p:attrName>
                                        </p:attrNameLst>
                                      </p:cBhvr>
                                      <p:to>
                                        <p:strVal val="visible"/>
                                      </p:to>
                                    </p:set>
                                    <p:animEffect transition="in" filter="fade">
                                      <p:cBhvr>
                                        <p:cTn id="202" dur="3000"/>
                                        <p:tgtEl>
                                          <p:spTgt spid="16"/>
                                        </p:tgtEl>
                                      </p:cBhvr>
                                    </p:animEffect>
                                    <p:anim calcmode="lin" valueType="num">
                                      <p:cBhvr>
                                        <p:cTn id="203" dur="3000" fill="hold"/>
                                        <p:tgtEl>
                                          <p:spTgt spid="16"/>
                                        </p:tgtEl>
                                        <p:attrNameLst>
                                          <p:attrName>style.rotation</p:attrName>
                                        </p:attrNameLst>
                                      </p:cBhvr>
                                      <p:tavLst>
                                        <p:tav tm="0">
                                          <p:val>
                                            <p:fltVal val="720"/>
                                          </p:val>
                                        </p:tav>
                                        <p:tav tm="100000">
                                          <p:val>
                                            <p:fltVal val="0"/>
                                          </p:val>
                                        </p:tav>
                                      </p:tavLst>
                                    </p:anim>
                                    <p:anim calcmode="lin" valueType="num">
                                      <p:cBhvr>
                                        <p:cTn id="204" dur="3000" fill="hold"/>
                                        <p:tgtEl>
                                          <p:spTgt spid="16"/>
                                        </p:tgtEl>
                                        <p:attrNameLst>
                                          <p:attrName>ppt_h</p:attrName>
                                        </p:attrNameLst>
                                      </p:cBhvr>
                                      <p:tavLst>
                                        <p:tav tm="0">
                                          <p:val>
                                            <p:fltVal val="0"/>
                                          </p:val>
                                        </p:tav>
                                        <p:tav tm="100000">
                                          <p:val>
                                            <p:strVal val="#ppt_h"/>
                                          </p:val>
                                        </p:tav>
                                      </p:tavLst>
                                    </p:anim>
                                    <p:anim calcmode="lin" valueType="num">
                                      <p:cBhvr>
                                        <p:cTn id="205" dur="3000" fill="hold"/>
                                        <p:tgtEl>
                                          <p:spTgt spid="16"/>
                                        </p:tgtEl>
                                        <p:attrNameLst>
                                          <p:attrName>ppt_w</p:attrName>
                                        </p:attrNameLst>
                                      </p:cBhvr>
                                      <p:tavLst>
                                        <p:tav tm="0">
                                          <p:val>
                                            <p:fltVal val="0"/>
                                          </p:val>
                                        </p:tav>
                                        <p:tav tm="100000">
                                          <p:val>
                                            <p:strVal val="#ppt_w"/>
                                          </p:val>
                                        </p:tav>
                                      </p:tavLst>
                                    </p:anim>
                                  </p:childTnLst>
                                </p:cTn>
                              </p:par>
                              <p:par>
                                <p:cTn id="206" presetID="35" presetClass="entr" presetSubtype="0" fill="hold" grpId="1" nodeType="withEffect">
                                  <p:stCondLst>
                                    <p:cond delay="0"/>
                                  </p:stCondLst>
                                  <p:iterate type="lt">
                                    <p:tmPct val="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3000"/>
                                        <p:tgtEl>
                                          <p:spTgt spid="17"/>
                                        </p:tgtEl>
                                      </p:cBhvr>
                                    </p:animEffect>
                                    <p:anim calcmode="lin" valueType="num">
                                      <p:cBhvr>
                                        <p:cTn id="209" dur="3000" fill="hold"/>
                                        <p:tgtEl>
                                          <p:spTgt spid="17"/>
                                        </p:tgtEl>
                                        <p:attrNameLst>
                                          <p:attrName>style.rotation</p:attrName>
                                        </p:attrNameLst>
                                      </p:cBhvr>
                                      <p:tavLst>
                                        <p:tav tm="0">
                                          <p:val>
                                            <p:fltVal val="720"/>
                                          </p:val>
                                        </p:tav>
                                        <p:tav tm="100000">
                                          <p:val>
                                            <p:fltVal val="0"/>
                                          </p:val>
                                        </p:tav>
                                      </p:tavLst>
                                    </p:anim>
                                    <p:anim calcmode="lin" valueType="num">
                                      <p:cBhvr>
                                        <p:cTn id="210" dur="3000" fill="hold"/>
                                        <p:tgtEl>
                                          <p:spTgt spid="17"/>
                                        </p:tgtEl>
                                        <p:attrNameLst>
                                          <p:attrName>ppt_h</p:attrName>
                                        </p:attrNameLst>
                                      </p:cBhvr>
                                      <p:tavLst>
                                        <p:tav tm="0">
                                          <p:val>
                                            <p:fltVal val="0"/>
                                          </p:val>
                                        </p:tav>
                                        <p:tav tm="100000">
                                          <p:val>
                                            <p:strVal val="#ppt_h"/>
                                          </p:val>
                                        </p:tav>
                                      </p:tavLst>
                                    </p:anim>
                                    <p:anim calcmode="lin" valueType="num">
                                      <p:cBhvr>
                                        <p:cTn id="211" dur="3000" fill="hold"/>
                                        <p:tgtEl>
                                          <p:spTgt spid="17"/>
                                        </p:tgtEl>
                                        <p:attrNameLst>
                                          <p:attrName>ppt_w</p:attrName>
                                        </p:attrNameLst>
                                      </p:cBhvr>
                                      <p:tavLst>
                                        <p:tav tm="0">
                                          <p:val>
                                            <p:fltVal val="0"/>
                                          </p:val>
                                        </p:tav>
                                        <p:tav tm="100000">
                                          <p:val>
                                            <p:strVal val="#ppt_w"/>
                                          </p:val>
                                        </p:tav>
                                      </p:tavLst>
                                    </p:anim>
                                  </p:childTnLst>
                                </p:cTn>
                              </p:par>
                              <p:par>
                                <p:cTn id="212" presetID="35" presetClass="entr" presetSubtype="0" fill="hold" grpId="1" nodeType="withEffect">
                                  <p:stCondLst>
                                    <p:cond delay="0"/>
                                  </p:stCondLst>
                                  <p:iterate type="lt">
                                    <p:tmPct val="0"/>
                                  </p:iterate>
                                  <p:childTnLst>
                                    <p:set>
                                      <p:cBhvr>
                                        <p:cTn id="213" dur="1" fill="hold">
                                          <p:stCondLst>
                                            <p:cond delay="0"/>
                                          </p:stCondLst>
                                        </p:cTn>
                                        <p:tgtEl>
                                          <p:spTgt spid="18"/>
                                        </p:tgtEl>
                                        <p:attrNameLst>
                                          <p:attrName>style.visibility</p:attrName>
                                        </p:attrNameLst>
                                      </p:cBhvr>
                                      <p:to>
                                        <p:strVal val="visible"/>
                                      </p:to>
                                    </p:set>
                                    <p:animEffect transition="in" filter="fade">
                                      <p:cBhvr>
                                        <p:cTn id="214" dur="3000"/>
                                        <p:tgtEl>
                                          <p:spTgt spid="18"/>
                                        </p:tgtEl>
                                      </p:cBhvr>
                                    </p:animEffect>
                                    <p:anim calcmode="lin" valueType="num">
                                      <p:cBhvr>
                                        <p:cTn id="215" dur="3000" fill="hold"/>
                                        <p:tgtEl>
                                          <p:spTgt spid="18"/>
                                        </p:tgtEl>
                                        <p:attrNameLst>
                                          <p:attrName>style.rotation</p:attrName>
                                        </p:attrNameLst>
                                      </p:cBhvr>
                                      <p:tavLst>
                                        <p:tav tm="0">
                                          <p:val>
                                            <p:fltVal val="720"/>
                                          </p:val>
                                        </p:tav>
                                        <p:tav tm="100000">
                                          <p:val>
                                            <p:fltVal val="0"/>
                                          </p:val>
                                        </p:tav>
                                      </p:tavLst>
                                    </p:anim>
                                    <p:anim calcmode="lin" valueType="num">
                                      <p:cBhvr>
                                        <p:cTn id="216" dur="3000" fill="hold"/>
                                        <p:tgtEl>
                                          <p:spTgt spid="18"/>
                                        </p:tgtEl>
                                        <p:attrNameLst>
                                          <p:attrName>ppt_h</p:attrName>
                                        </p:attrNameLst>
                                      </p:cBhvr>
                                      <p:tavLst>
                                        <p:tav tm="0">
                                          <p:val>
                                            <p:fltVal val="0"/>
                                          </p:val>
                                        </p:tav>
                                        <p:tav tm="100000">
                                          <p:val>
                                            <p:strVal val="#ppt_h"/>
                                          </p:val>
                                        </p:tav>
                                      </p:tavLst>
                                    </p:anim>
                                    <p:anim calcmode="lin" valueType="num">
                                      <p:cBhvr>
                                        <p:cTn id="217" dur="3000" fill="hold"/>
                                        <p:tgtEl>
                                          <p:spTgt spid="18"/>
                                        </p:tgtEl>
                                        <p:attrNameLst>
                                          <p:attrName>ppt_w</p:attrName>
                                        </p:attrNameLst>
                                      </p:cBhvr>
                                      <p:tavLst>
                                        <p:tav tm="0">
                                          <p:val>
                                            <p:fltVal val="0"/>
                                          </p:val>
                                        </p:tav>
                                        <p:tav tm="100000">
                                          <p:val>
                                            <p:strVal val="#ppt_w"/>
                                          </p:val>
                                        </p:tav>
                                      </p:tavLst>
                                    </p:anim>
                                  </p:childTnLst>
                                </p:cTn>
                              </p:par>
                              <p:par>
                                <p:cTn id="218" presetID="35" presetClass="entr" presetSubtype="0" fill="hold" grpId="1" nodeType="withEffect">
                                  <p:stCondLst>
                                    <p:cond delay="0"/>
                                  </p:stCondLst>
                                  <p:iterate type="lt">
                                    <p:tmPct val="0"/>
                                  </p:iterate>
                                  <p:childTnLst>
                                    <p:set>
                                      <p:cBhvr>
                                        <p:cTn id="219" dur="1" fill="hold">
                                          <p:stCondLst>
                                            <p:cond delay="0"/>
                                          </p:stCondLst>
                                        </p:cTn>
                                        <p:tgtEl>
                                          <p:spTgt spid="19"/>
                                        </p:tgtEl>
                                        <p:attrNameLst>
                                          <p:attrName>style.visibility</p:attrName>
                                        </p:attrNameLst>
                                      </p:cBhvr>
                                      <p:to>
                                        <p:strVal val="visible"/>
                                      </p:to>
                                    </p:set>
                                    <p:animEffect transition="in" filter="fade">
                                      <p:cBhvr>
                                        <p:cTn id="220" dur="3000"/>
                                        <p:tgtEl>
                                          <p:spTgt spid="19"/>
                                        </p:tgtEl>
                                      </p:cBhvr>
                                    </p:animEffect>
                                    <p:anim calcmode="lin" valueType="num">
                                      <p:cBhvr>
                                        <p:cTn id="221" dur="3000" fill="hold"/>
                                        <p:tgtEl>
                                          <p:spTgt spid="19"/>
                                        </p:tgtEl>
                                        <p:attrNameLst>
                                          <p:attrName>style.rotation</p:attrName>
                                        </p:attrNameLst>
                                      </p:cBhvr>
                                      <p:tavLst>
                                        <p:tav tm="0">
                                          <p:val>
                                            <p:fltVal val="720"/>
                                          </p:val>
                                        </p:tav>
                                        <p:tav tm="100000">
                                          <p:val>
                                            <p:fltVal val="0"/>
                                          </p:val>
                                        </p:tav>
                                      </p:tavLst>
                                    </p:anim>
                                    <p:anim calcmode="lin" valueType="num">
                                      <p:cBhvr>
                                        <p:cTn id="222" dur="3000" fill="hold"/>
                                        <p:tgtEl>
                                          <p:spTgt spid="19"/>
                                        </p:tgtEl>
                                        <p:attrNameLst>
                                          <p:attrName>ppt_h</p:attrName>
                                        </p:attrNameLst>
                                      </p:cBhvr>
                                      <p:tavLst>
                                        <p:tav tm="0">
                                          <p:val>
                                            <p:fltVal val="0"/>
                                          </p:val>
                                        </p:tav>
                                        <p:tav tm="100000">
                                          <p:val>
                                            <p:strVal val="#ppt_h"/>
                                          </p:val>
                                        </p:tav>
                                      </p:tavLst>
                                    </p:anim>
                                    <p:anim calcmode="lin" valueType="num">
                                      <p:cBhvr>
                                        <p:cTn id="223" dur="3000" fill="hold"/>
                                        <p:tgtEl>
                                          <p:spTgt spid="19"/>
                                        </p:tgtEl>
                                        <p:attrNameLst>
                                          <p:attrName>ppt_w</p:attrName>
                                        </p:attrNameLst>
                                      </p:cBhvr>
                                      <p:tavLst>
                                        <p:tav tm="0">
                                          <p:val>
                                            <p:fltVal val="0"/>
                                          </p:val>
                                        </p:tav>
                                        <p:tav tm="100000">
                                          <p:val>
                                            <p:strVal val="#ppt_w"/>
                                          </p:val>
                                        </p:tav>
                                      </p:tavLst>
                                    </p:anim>
                                  </p:childTnLst>
                                </p:cTn>
                              </p:par>
                              <p:par>
                                <p:cTn id="224" presetID="35" presetClass="entr" presetSubtype="0" fill="hold" grpId="1" nodeType="withEffect">
                                  <p:stCondLst>
                                    <p:cond delay="0"/>
                                  </p:stCondLst>
                                  <p:iterate type="lt">
                                    <p:tmPct val="0"/>
                                  </p:iterate>
                                  <p:childTnLst>
                                    <p:set>
                                      <p:cBhvr>
                                        <p:cTn id="225" dur="1" fill="hold">
                                          <p:stCondLst>
                                            <p:cond delay="0"/>
                                          </p:stCondLst>
                                        </p:cTn>
                                        <p:tgtEl>
                                          <p:spTgt spid="20"/>
                                        </p:tgtEl>
                                        <p:attrNameLst>
                                          <p:attrName>style.visibility</p:attrName>
                                        </p:attrNameLst>
                                      </p:cBhvr>
                                      <p:to>
                                        <p:strVal val="visible"/>
                                      </p:to>
                                    </p:set>
                                    <p:animEffect transition="in" filter="fade">
                                      <p:cBhvr>
                                        <p:cTn id="226" dur="3000"/>
                                        <p:tgtEl>
                                          <p:spTgt spid="20"/>
                                        </p:tgtEl>
                                      </p:cBhvr>
                                    </p:animEffect>
                                    <p:anim calcmode="lin" valueType="num">
                                      <p:cBhvr>
                                        <p:cTn id="227" dur="3000" fill="hold"/>
                                        <p:tgtEl>
                                          <p:spTgt spid="20"/>
                                        </p:tgtEl>
                                        <p:attrNameLst>
                                          <p:attrName>style.rotation</p:attrName>
                                        </p:attrNameLst>
                                      </p:cBhvr>
                                      <p:tavLst>
                                        <p:tav tm="0">
                                          <p:val>
                                            <p:fltVal val="720"/>
                                          </p:val>
                                        </p:tav>
                                        <p:tav tm="100000">
                                          <p:val>
                                            <p:fltVal val="0"/>
                                          </p:val>
                                        </p:tav>
                                      </p:tavLst>
                                    </p:anim>
                                    <p:anim calcmode="lin" valueType="num">
                                      <p:cBhvr>
                                        <p:cTn id="228" dur="3000" fill="hold"/>
                                        <p:tgtEl>
                                          <p:spTgt spid="20"/>
                                        </p:tgtEl>
                                        <p:attrNameLst>
                                          <p:attrName>ppt_h</p:attrName>
                                        </p:attrNameLst>
                                      </p:cBhvr>
                                      <p:tavLst>
                                        <p:tav tm="0">
                                          <p:val>
                                            <p:fltVal val="0"/>
                                          </p:val>
                                        </p:tav>
                                        <p:tav tm="100000">
                                          <p:val>
                                            <p:strVal val="#ppt_h"/>
                                          </p:val>
                                        </p:tav>
                                      </p:tavLst>
                                    </p:anim>
                                    <p:anim calcmode="lin" valueType="num">
                                      <p:cBhvr>
                                        <p:cTn id="229" dur="3000" fill="hold"/>
                                        <p:tgtEl>
                                          <p:spTgt spid="20"/>
                                        </p:tgtEl>
                                        <p:attrNameLst>
                                          <p:attrName>ppt_w</p:attrName>
                                        </p:attrNameLst>
                                      </p:cBhvr>
                                      <p:tavLst>
                                        <p:tav tm="0">
                                          <p:val>
                                            <p:fltVal val="0"/>
                                          </p:val>
                                        </p:tav>
                                        <p:tav tm="100000">
                                          <p:val>
                                            <p:strVal val="#ppt_w"/>
                                          </p:val>
                                        </p:tav>
                                      </p:tavLst>
                                    </p:anim>
                                  </p:childTnLst>
                                </p:cTn>
                              </p:par>
                              <p:par>
                                <p:cTn id="230" presetID="35" presetClass="entr" presetSubtype="0" fill="hold" grpId="1" nodeType="withEffect">
                                  <p:stCondLst>
                                    <p:cond delay="0"/>
                                  </p:stCondLst>
                                  <p:iterate type="lt">
                                    <p:tmPct val="0"/>
                                  </p:iterate>
                                  <p:childTnLst>
                                    <p:set>
                                      <p:cBhvr>
                                        <p:cTn id="231" dur="1" fill="hold">
                                          <p:stCondLst>
                                            <p:cond delay="0"/>
                                          </p:stCondLst>
                                        </p:cTn>
                                        <p:tgtEl>
                                          <p:spTgt spid="22"/>
                                        </p:tgtEl>
                                        <p:attrNameLst>
                                          <p:attrName>style.visibility</p:attrName>
                                        </p:attrNameLst>
                                      </p:cBhvr>
                                      <p:to>
                                        <p:strVal val="visible"/>
                                      </p:to>
                                    </p:set>
                                    <p:animEffect transition="in" filter="fade">
                                      <p:cBhvr>
                                        <p:cTn id="232" dur="3000"/>
                                        <p:tgtEl>
                                          <p:spTgt spid="22"/>
                                        </p:tgtEl>
                                      </p:cBhvr>
                                    </p:animEffect>
                                    <p:anim calcmode="lin" valueType="num">
                                      <p:cBhvr>
                                        <p:cTn id="233" dur="3000" fill="hold"/>
                                        <p:tgtEl>
                                          <p:spTgt spid="22"/>
                                        </p:tgtEl>
                                        <p:attrNameLst>
                                          <p:attrName>style.rotation</p:attrName>
                                        </p:attrNameLst>
                                      </p:cBhvr>
                                      <p:tavLst>
                                        <p:tav tm="0">
                                          <p:val>
                                            <p:fltVal val="720"/>
                                          </p:val>
                                        </p:tav>
                                        <p:tav tm="100000">
                                          <p:val>
                                            <p:fltVal val="0"/>
                                          </p:val>
                                        </p:tav>
                                      </p:tavLst>
                                    </p:anim>
                                    <p:anim calcmode="lin" valueType="num">
                                      <p:cBhvr>
                                        <p:cTn id="234" dur="3000" fill="hold"/>
                                        <p:tgtEl>
                                          <p:spTgt spid="22"/>
                                        </p:tgtEl>
                                        <p:attrNameLst>
                                          <p:attrName>ppt_h</p:attrName>
                                        </p:attrNameLst>
                                      </p:cBhvr>
                                      <p:tavLst>
                                        <p:tav tm="0">
                                          <p:val>
                                            <p:fltVal val="0"/>
                                          </p:val>
                                        </p:tav>
                                        <p:tav tm="100000">
                                          <p:val>
                                            <p:strVal val="#ppt_h"/>
                                          </p:val>
                                        </p:tav>
                                      </p:tavLst>
                                    </p:anim>
                                    <p:anim calcmode="lin" valueType="num">
                                      <p:cBhvr>
                                        <p:cTn id="235" dur="3000" fill="hold"/>
                                        <p:tgtEl>
                                          <p:spTgt spid="22"/>
                                        </p:tgtEl>
                                        <p:attrNameLst>
                                          <p:attrName>ppt_w</p:attrName>
                                        </p:attrNameLst>
                                      </p:cBhvr>
                                      <p:tavLst>
                                        <p:tav tm="0">
                                          <p:val>
                                            <p:fltVal val="0"/>
                                          </p:val>
                                        </p:tav>
                                        <p:tav tm="100000">
                                          <p:val>
                                            <p:strVal val="#ppt_w"/>
                                          </p:val>
                                        </p:tav>
                                      </p:tavLst>
                                    </p:anim>
                                  </p:childTnLst>
                                </p:cTn>
                              </p:par>
                              <p:par>
                                <p:cTn id="236" presetID="35" presetClass="entr" presetSubtype="0" fill="hold" grpId="1" nodeType="withEffect">
                                  <p:stCondLst>
                                    <p:cond delay="0"/>
                                  </p:stCondLst>
                                  <p:iterate type="lt">
                                    <p:tmPct val="0"/>
                                  </p:iterate>
                                  <p:childTnLst>
                                    <p:set>
                                      <p:cBhvr>
                                        <p:cTn id="237" dur="1" fill="hold">
                                          <p:stCondLst>
                                            <p:cond delay="0"/>
                                          </p:stCondLst>
                                        </p:cTn>
                                        <p:tgtEl>
                                          <p:spTgt spid="23"/>
                                        </p:tgtEl>
                                        <p:attrNameLst>
                                          <p:attrName>style.visibility</p:attrName>
                                        </p:attrNameLst>
                                      </p:cBhvr>
                                      <p:to>
                                        <p:strVal val="visible"/>
                                      </p:to>
                                    </p:set>
                                    <p:animEffect transition="in" filter="fade">
                                      <p:cBhvr>
                                        <p:cTn id="238" dur="3000"/>
                                        <p:tgtEl>
                                          <p:spTgt spid="23"/>
                                        </p:tgtEl>
                                      </p:cBhvr>
                                    </p:animEffect>
                                    <p:anim calcmode="lin" valueType="num">
                                      <p:cBhvr>
                                        <p:cTn id="239" dur="3000" fill="hold"/>
                                        <p:tgtEl>
                                          <p:spTgt spid="23"/>
                                        </p:tgtEl>
                                        <p:attrNameLst>
                                          <p:attrName>style.rotation</p:attrName>
                                        </p:attrNameLst>
                                      </p:cBhvr>
                                      <p:tavLst>
                                        <p:tav tm="0">
                                          <p:val>
                                            <p:fltVal val="720"/>
                                          </p:val>
                                        </p:tav>
                                        <p:tav tm="100000">
                                          <p:val>
                                            <p:fltVal val="0"/>
                                          </p:val>
                                        </p:tav>
                                      </p:tavLst>
                                    </p:anim>
                                    <p:anim calcmode="lin" valueType="num">
                                      <p:cBhvr>
                                        <p:cTn id="240" dur="3000" fill="hold"/>
                                        <p:tgtEl>
                                          <p:spTgt spid="23"/>
                                        </p:tgtEl>
                                        <p:attrNameLst>
                                          <p:attrName>ppt_h</p:attrName>
                                        </p:attrNameLst>
                                      </p:cBhvr>
                                      <p:tavLst>
                                        <p:tav tm="0">
                                          <p:val>
                                            <p:fltVal val="0"/>
                                          </p:val>
                                        </p:tav>
                                        <p:tav tm="100000">
                                          <p:val>
                                            <p:strVal val="#ppt_h"/>
                                          </p:val>
                                        </p:tav>
                                      </p:tavLst>
                                    </p:anim>
                                    <p:anim calcmode="lin" valueType="num">
                                      <p:cBhvr>
                                        <p:cTn id="241" dur="3000" fill="hold"/>
                                        <p:tgtEl>
                                          <p:spTgt spid="23"/>
                                        </p:tgtEl>
                                        <p:attrNameLst>
                                          <p:attrName>ppt_w</p:attrName>
                                        </p:attrNameLst>
                                      </p:cBhvr>
                                      <p:tavLst>
                                        <p:tav tm="0">
                                          <p:val>
                                            <p:fltVal val="0"/>
                                          </p:val>
                                        </p:tav>
                                        <p:tav tm="100000">
                                          <p:val>
                                            <p:strVal val="#ppt_w"/>
                                          </p:val>
                                        </p:tav>
                                      </p:tavLst>
                                    </p:anim>
                                  </p:childTnLst>
                                </p:cTn>
                              </p:par>
                              <p:par>
                                <p:cTn id="242" presetID="35" presetClass="entr" presetSubtype="0" fill="hold" grpId="1" nodeType="withEffect">
                                  <p:stCondLst>
                                    <p:cond delay="0"/>
                                  </p:stCondLst>
                                  <p:iterate type="lt">
                                    <p:tmPct val="0"/>
                                  </p:iterate>
                                  <p:childTnLst>
                                    <p:set>
                                      <p:cBhvr>
                                        <p:cTn id="243" dur="1" fill="hold">
                                          <p:stCondLst>
                                            <p:cond delay="0"/>
                                          </p:stCondLst>
                                        </p:cTn>
                                        <p:tgtEl>
                                          <p:spTgt spid="24"/>
                                        </p:tgtEl>
                                        <p:attrNameLst>
                                          <p:attrName>style.visibility</p:attrName>
                                        </p:attrNameLst>
                                      </p:cBhvr>
                                      <p:to>
                                        <p:strVal val="visible"/>
                                      </p:to>
                                    </p:set>
                                    <p:animEffect transition="in" filter="fade">
                                      <p:cBhvr>
                                        <p:cTn id="244" dur="3000"/>
                                        <p:tgtEl>
                                          <p:spTgt spid="24"/>
                                        </p:tgtEl>
                                      </p:cBhvr>
                                    </p:animEffect>
                                    <p:anim calcmode="lin" valueType="num">
                                      <p:cBhvr>
                                        <p:cTn id="245" dur="3000" fill="hold"/>
                                        <p:tgtEl>
                                          <p:spTgt spid="24"/>
                                        </p:tgtEl>
                                        <p:attrNameLst>
                                          <p:attrName>style.rotation</p:attrName>
                                        </p:attrNameLst>
                                      </p:cBhvr>
                                      <p:tavLst>
                                        <p:tav tm="0">
                                          <p:val>
                                            <p:fltVal val="720"/>
                                          </p:val>
                                        </p:tav>
                                        <p:tav tm="100000">
                                          <p:val>
                                            <p:fltVal val="0"/>
                                          </p:val>
                                        </p:tav>
                                      </p:tavLst>
                                    </p:anim>
                                    <p:anim calcmode="lin" valueType="num">
                                      <p:cBhvr>
                                        <p:cTn id="246" dur="3000" fill="hold"/>
                                        <p:tgtEl>
                                          <p:spTgt spid="24"/>
                                        </p:tgtEl>
                                        <p:attrNameLst>
                                          <p:attrName>ppt_h</p:attrName>
                                        </p:attrNameLst>
                                      </p:cBhvr>
                                      <p:tavLst>
                                        <p:tav tm="0">
                                          <p:val>
                                            <p:fltVal val="0"/>
                                          </p:val>
                                        </p:tav>
                                        <p:tav tm="100000">
                                          <p:val>
                                            <p:strVal val="#ppt_h"/>
                                          </p:val>
                                        </p:tav>
                                      </p:tavLst>
                                    </p:anim>
                                    <p:anim calcmode="lin" valueType="num">
                                      <p:cBhvr>
                                        <p:cTn id="247" dur="3000" fill="hold"/>
                                        <p:tgtEl>
                                          <p:spTgt spid="24"/>
                                        </p:tgtEl>
                                        <p:attrNameLst>
                                          <p:attrName>ppt_w</p:attrName>
                                        </p:attrNameLst>
                                      </p:cBhvr>
                                      <p:tavLst>
                                        <p:tav tm="0">
                                          <p:val>
                                            <p:fltVal val="0"/>
                                          </p:val>
                                        </p:tav>
                                        <p:tav tm="100000">
                                          <p:val>
                                            <p:strVal val="#ppt_w"/>
                                          </p:val>
                                        </p:tav>
                                      </p:tavLst>
                                    </p:anim>
                                  </p:childTnLst>
                                </p:cTn>
                              </p:par>
                              <p:par>
                                <p:cTn id="248" presetID="35" presetClass="entr" presetSubtype="0" fill="hold" grpId="1" nodeType="withEffect">
                                  <p:stCondLst>
                                    <p:cond delay="0"/>
                                  </p:stCondLst>
                                  <p:iterate type="lt">
                                    <p:tmPct val="0"/>
                                  </p:iterate>
                                  <p:childTnLst>
                                    <p:set>
                                      <p:cBhvr>
                                        <p:cTn id="249" dur="1" fill="hold">
                                          <p:stCondLst>
                                            <p:cond delay="0"/>
                                          </p:stCondLst>
                                        </p:cTn>
                                        <p:tgtEl>
                                          <p:spTgt spid="27"/>
                                        </p:tgtEl>
                                        <p:attrNameLst>
                                          <p:attrName>style.visibility</p:attrName>
                                        </p:attrNameLst>
                                      </p:cBhvr>
                                      <p:to>
                                        <p:strVal val="visible"/>
                                      </p:to>
                                    </p:set>
                                    <p:animEffect transition="in" filter="fade">
                                      <p:cBhvr>
                                        <p:cTn id="250" dur="3000"/>
                                        <p:tgtEl>
                                          <p:spTgt spid="27"/>
                                        </p:tgtEl>
                                      </p:cBhvr>
                                    </p:animEffect>
                                    <p:anim calcmode="lin" valueType="num">
                                      <p:cBhvr>
                                        <p:cTn id="251" dur="3000" fill="hold"/>
                                        <p:tgtEl>
                                          <p:spTgt spid="27"/>
                                        </p:tgtEl>
                                        <p:attrNameLst>
                                          <p:attrName>style.rotation</p:attrName>
                                        </p:attrNameLst>
                                      </p:cBhvr>
                                      <p:tavLst>
                                        <p:tav tm="0">
                                          <p:val>
                                            <p:fltVal val="720"/>
                                          </p:val>
                                        </p:tav>
                                        <p:tav tm="100000">
                                          <p:val>
                                            <p:fltVal val="0"/>
                                          </p:val>
                                        </p:tav>
                                      </p:tavLst>
                                    </p:anim>
                                    <p:anim calcmode="lin" valueType="num">
                                      <p:cBhvr>
                                        <p:cTn id="252" dur="3000" fill="hold"/>
                                        <p:tgtEl>
                                          <p:spTgt spid="27"/>
                                        </p:tgtEl>
                                        <p:attrNameLst>
                                          <p:attrName>ppt_h</p:attrName>
                                        </p:attrNameLst>
                                      </p:cBhvr>
                                      <p:tavLst>
                                        <p:tav tm="0">
                                          <p:val>
                                            <p:fltVal val="0"/>
                                          </p:val>
                                        </p:tav>
                                        <p:tav tm="100000">
                                          <p:val>
                                            <p:strVal val="#ppt_h"/>
                                          </p:val>
                                        </p:tav>
                                      </p:tavLst>
                                    </p:anim>
                                    <p:anim calcmode="lin" valueType="num">
                                      <p:cBhvr>
                                        <p:cTn id="253" dur="3000" fill="hold"/>
                                        <p:tgtEl>
                                          <p:spTgt spid="27"/>
                                        </p:tgtEl>
                                        <p:attrNameLst>
                                          <p:attrName>ppt_w</p:attrName>
                                        </p:attrNameLst>
                                      </p:cBhvr>
                                      <p:tavLst>
                                        <p:tav tm="0">
                                          <p:val>
                                            <p:fltVal val="0"/>
                                          </p:val>
                                        </p:tav>
                                        <p:tav tm="100000">
                                          <p:val>
                                            <p:strVal val="#ppt_w"/>
                                          </p:val>
                                        </p:tav>
                                      </p:tavLst>
                                    </p:anim>
                                  </p:childTnLst>
                                </p:cTn>
                              </p:par>
                              <p:par>
                                <p:cTn id="254" presetID="35" presetClass="entr" presetSubtype="0" fill="hold" grpId="1" nodeType="withEffect">
                                  <p:stCondLst>
                                    <p:cond delay="0"/>
                                  </p:stCondLst>
                                  <p:iterate type="lt">
                                    <p:tmPct val="0"/>
                                  </p:iterate>
                                  <p:childTnLst>
                                    <p:set>
                                      <p:cBhvr>
                                        <p:cTn id="255" dur="1" fill="hold">
                                          <p:stCondLst>
                                            <p:cond delay="0"/>
                                          </p:stCondLst>
                                        </p:cTn>
                                        <p:tgtEl>
                                          <p:spTgt spid="28"/>
                                        </p:tgtEl>
                                        <p:attrNameLst>
                                          <p:attrName>style.visibility</p:attrName>
                                        </p:attrNameLst>
                                      </p:cBhvr>
                                      <p:to>
                                        <p:strVal val="visible"/>
                                      </p:to>
                                    </p:set>
                                    <p:animEffect transition="in" filter="fade">
                                      <p:cBhvr>
                                        <p:cTn id="256" dur="3000"/>
                                        <p:tgtEl>
                                          <p:spTgt spid="28"/>
                                        </p:tgtEl>
                                      </p:cBhvr>
                                    </p:animEffect>
                                    <p:anim calcmode="lin" valueType="num">
                                      <p:cBhvr>
                                        <p:cTn id="257" dur="3000" fill="hold"/>
                                        <p:tgtEl>
                                          <p:spTgt spid="28"/>
                                        </p:tgtEl>
                                        <p:attrNameLst>
                                          <p:attrName>style.rotation</p:attrName>
                                        </p:attrNameLst>
                                      </p:cBhvr>
                                      <p:tavLst>
                                        <p:tav tm="0">
                                          <p:val>
                                            <p:fltVal val="720"/>
                                          </p:val>
                                        </p:tav>
                                        <p:tav tm="100000">
                                          <p:val>
                                            <p:fltVal val="0"/>
                                          </p:val>
                                        </p:tav>
                                      </p:tavLst>
                                    </p:anim>
                                    <p:anim calcmode="lin" valueType="num">
                                      <p:cBhvr>
                                        <p:cTn id="258" dur="3000" fill="hold"/>
                                        <p:tgtEl>
                                          <p:spTgt spid="28"/>
                                        </p:tgtEl>
                                        <p:attrNameLst>
                                          <p:attrName>ppt_h</p:attrName>
                                        </p:attrNameLst>
                                      </p:cBhvr>
                                      <p:tavLst>
                                        <p:tav tm="0">
                                          <p:val>
                                            <p:fltVal val="0"/>
                                          </p:val>
                                        </p:tav>
                                        <p:tav tm="100000">
                                          <p:val>
                                            <p:strVal val="#ppt_h"/>
                                          </p:val>
                                        </p:tav>
                                      </p:tavLst>
                                    </p:anim>
                                    <p:anim calcmode="lin" valueType="num">
                                      <p:cBhvr>
                                        <p:cTn id="259" dur="3000" fill="hold"/>
                                        <p:tgtEl>
                                          <p:spTgt spid="28"/>
                                        </p:tgtEl>
                                        <p:attrNameLst>
                                          <p:attrName>ppt_w</p:attrName>
                                        </p:attrNameLst>
                                      </p:cBhvr>
                                      <p:tavLst>
                                        <p:tav tm="0">
                                          <p:val>
                                            <p:fltVal val="0"/>
                                          </p:val>
                                        </p:tav>
                                        <p:tav tm="100000">
                                          <p:val>
                                            <p:strVal val="#ppt_w"/>
                                          </p:val>
                                        </p:tav>
                                      </p:tavLst>
                                    </p:anim>
                                  </p:childTnLst>
                                </p:cTn>
                              </p:par>
                            </p:childTnLst>
                          </p:cTn>
                        </p:par>
                        <p:par>
                          <p:cTn id="260" fill="hold">
                            <p:stCondLst>
                              <p:cond delay="3000"/>
                            </p:stCondLst>
                            <p:childTnLst>
                              <p:par>
                                <p:cTn id="261" presetID="2" presetClass="exit" presetSubtype="6" fill="hold" nodeType="afterEffect">
                                  <p:stCondLst>
                                    <p:cond delay="0"/>
                                  </p:stCondLst>
                                  <p:iterate type="lt">
                                    <p:tmPct val="0"/>
                                  </p:iterate>
                                  <p:childTnLst>
                                    <p:anim calcmode="lin" valueType="num">
                                      <p:cBhvr additive="base">
                                        <p:cTn id="262" dur="3000"/>
                                        <p:tgtEl>
                                          <p:spTgt spid="8"/>
                                        </p:tgtEl>
                                        <p:attrNameLst>
                                          <p:attrName>ppt_x</p:attrName>
                                        </p:attrNameLst>
                                      </p:cBhvr>
                                      <p:tavLst>
                                        <p:tav tm="0">
                                          <p:val>
                                            <p:strVal val="ppt_x"/>
                                          </p:val>
                                        </p:tav>
                                        <p:tav tm="100000">
                                          <p:val>
                                            <p:strVal val="1+ppt_w/2"/>
                                          </p:val>
                                        </p:tav>
                                      </p:tavLst>
                                    </p:anim>
                                    <p:anim calcmode="lin" valueType="num">
                                      <p:cBhvr additive="base">
                                        <p:cTn id="263" dur="3000"/>
                                        <p:tgtEl>
                                          <p:spTgt spid="8"/>
                                        </p:tgtEl>
                                        <p:attrNameLst>
                                          <p:attrName>ppt_y</p:attrName>
                                        </p:attrNameLst>
                                      </p:cBhvr>
                                      <p:tavLst>
                                        <p:tav tm="0">
                                          <p:val>
                                            <p:strVal val="ppt_y"/>
                                          </p:val>
                                        </p:tav>
                                        <p:tav tm="100000">
                                          <p:val>
                                            <p:strVal val="1+ppt_h/2"/>
                                          </p:val>
                                        </p:tav>
                                      </p:tavLst>
                                    </p:anim>
                                    <p:set>
                                      <p:cBhvr>
                                        <p:cTn id="264" dur="1" fill="hold">
                                          <p:stCondLst>
                                            <p:cond delay="2999"/>
                                          </p:stCondLst>
                                        </p:cTn>
                                        <p:tgtEl>
                                          <p:spTgt spid="8"/>
                                        </p:tgtEl>
                                        <p:attrNameLst>
                                          <p:attrName>style.visibility</p:attrName>
                                        </p:attrNameLst>
                                      </p:cBhvr>
                                      <p:to>
                                        <p:strVal val="hidden"/>
                                      </p:to>
                                    </p:set>
                                  </p:childTnLst>
                                </p:cTn>
                              </p:par>
                              <p:par>
                                <p:cTn id="265" presetID="2" presetClass="exit" presetSubtype="6" fill="hold" nodeType="withEffect">
                                  <p:stCondLst>
                                    <p:cond delay="0"/>
                                  </p:stCondLst>
                                  <p:iterate type="lt">
                                    <p:tmPct val="0"/>
                                  </p:iterate>
                                  <p:childTnLst>
                                    <p:anim calcmode="lin" valueType="num">
                                      <p:cBhvr additive="base">
                                        <p:cTn id="266" dur="3000"/>
                                        <p:tgtEl>
                                          <p:spTgt spid="10"/>
                                        </p:tgtEl>
                                        <p:attrNameLst>
                                          <p:attrName>ppt_x</p:attrName>
                                        </p:attrNameLst>
                                      </p:cBhvr>
                                      <p:tavLst>
                                        <p:tav tm="0">
                                          <p:val>
                                            <p:strVal val="ppt_x"/>
                                          </p:val>
                                        </p:tav>
                                        <p:tav tm="100000">
                                          <p:val>
                                            <p:strVal val="1+ppt_w/2"/>
                                          </p:val>
                                        </p:tav>
                                      </p:tavLst>
                                    </p:anim>
                                    <p:anim calcmode="lin" valueType="num">
                                      <p:cBhvr additive="base">
                                        <p:cTn id="267" dur="3000"/>
                                        <p:tgtEl>
                                          <p:spTgt spid="10"/>
                                        </p:tgtEl>
                                        <p:attrNameLst>
                                          <p:attrName>ppt_y</p:attrName>
                                        </p:attrNameLst>
                                      </p:cBhvr>
                                      <p:tavLst>
                                        <p:tav tm="0">
                                          <p:val>
                                            <p:strVal val="ppt_y"/>
                                          </p:val>
                                        </p:tav>
                                        <p:tav tm="100000">
                                          <p:val>
                                            <p:strVal val="1+ppt_h/2"/>
                                          </p:val>
                                        </p:tav>
                                      </p:tavLst>
                                    </p:anim>
                                    <p:set>
                                      <p:cBhvr>
                                        <p:cTn id="268" dur="1" fill="hold">
                                          <p:stCondLst>
                                            <p:cond delay="2999"/>
                                          </p:stCondLst>
                                        </p:cTn>
                                        <p:tgtEl>
                                          <p:spTgt spid="10"/>
                                        </p:tgtEl>
                                        <p:attrNameLst>
                                          <p:attrName>style.visibility</p:attrName>
                                        </p:attrNameLst>
                                      </p:cBhvr>
                                      <p:to>
                                        <p:strVal val="hidden"/>
                                      </p:to>
                                    </p:set>
                                  </p:childTnLst>
                                </p:cTn>
                              </p:par>
                              <p:par>
                                <p:cTn id="269" presetID="2" presetClass="exit" presetSubtype="6" fill="hold" nodeType="withEffect">
                                  <p:stCondLst>
                                    <p:cond delay="0"/>
                                  </p:stCondLst>
                                  <p:iterate type="lt">
                                    <p:tmPct val="0"/>
                                  </p:iterate>
                                  <p:childTnLst>
                                    <p:anim calcmode="lin" valueType="num">
                                      <p:cBhvr additive="base">
                                        <p:cTn id="270" dur="3000"/>
                                        <p:tgtEl>
                                          <p:spTgt spid="13"/>
                                        </p:tgtEl>
                                        <p:attrNameLst>
                                          <p:attrName>ppt_x</p:attrName>
                                        </p:attrNameLst>
                                      </p:cBhvr>
                                      <p:tavLst>
                                        <p:tav tm="0">
                                          <p:val>
                                            <p:strVal val="ppt_x"/>
                                          </p:val>
                                        </p:tav>
                                        <p:tav tm="100000">
                                          <p:val>
                                            <p:strVal val="1+ppt_w/2"/>
                                          </p:val>
                                        </p:tav>
                                      </p:tavLst>
                                    </p:anim>
                                    <p:anim calcmode="lin" valueType="num">
                                      <p:cBhvr additive="base">
                                        <p:cTn id="271" dur="3000"/>
                                        <p:tgtEl>
                                          <p:spTgt spid="13"/>
                                        </p:tgtEl>
                                        <p:attrNameLst>
                                          <p:attrName>ppt_y</p:attrName>
                                        </p:attrNameLst>
                                      </p:cBhvr>
                                      <p:tavLst>
                                        <p:tav tm="0">
                                          <p:val>
                                            <p:strVal val="ppt_y"/>
                                          </p:val>
                                        </p:tav>
                                        <p:tav tm="100000">
                                          <p:val>
                                            <p:strVal val="1+ppt_h/2"/>
                                          </p:val>
                                        </p:tav>
                                      </p:tavLst>
                                    </p:anim>
                                    <p:set>
                                      <p:cBhvr>
                                        <p:cTn id="272" dur="1" fill="hold">
                                          <p:stCondLst>
                                            <p:cond delay="2999"/>
                                          </p:stCondLst>
                                        </p:cTn>
                                        <p:tgtEl>
                                          <p:spTgt spid="13"/>
                                        </p:tgtEl>
                                        <p:attrNameLst>
                                          <p:attrName>style.visibility</p:attrName>
                                        </p:attrNameLst>
                                      </p:cBhvr>
                                      <p:to>
                                        <p:strVal val="hidden"/>
                                      </p:to>
                                    </p:set>
                                  </p:childTnLst>
                                </p:cTn>
                              </p:par>
                              <p:par>
                                <p:cTn id="273" presetID="2" presetClass="exit" presetSubtype="6" fill="hold" nodeType="withEffect">
                                  <p:stCondLst>
                                    <p:cond delay="0"/>
                                  </p:stCondLst>
                                  <p:iterate type="lt">
                                    <p:tmPct val="0"/>
                                  </p:iterate>
                                  <p:childTnLst>
                                    <p:anim calcmode="lin" valueType="num">
                                      <p:cBhvr additive="base">
                                        <p:cTn id="274" dur="3000"/>
                                        <p:tgtEl>
                                          <p:spTgt spid="17"/>
                                        </p:tgtEl>
                                        <p:attrNameLst>
                                          <p:attrName>ppt_x</p:attrName>
                                        </p:attrNameLst>
                                      </p:cBhvr>
                                      <p:tavLst>
                                        <p:tav tm="0">
                                          <p:val>
                                            <p:strVal val="ppt_x"/>
                                          </p:val>
                                        </p:tav>
                                        <p:tav tm="100000">
                                          <p:val>
                                            <p:strVal val="1+ppt_w/2"/>
                                          </p:val>
                                        </p:tav>
                                      </p:tavLst>
                                    </p:anim>
                                    <p:anim calcmode="lin" valueType="num">
                                      <p:cBhvr additive="base">
                                        <p:cTn id="275" dur="3000"/>
                                        <p:tgtEl>
                                          <p:spTgt spid="17"/>
                                        </p:tgtEl>
                                        <p:attrNameLst>
                                          <p:attrName>ppt_y</p:attrName>
                                        </p:attrNameLst>
                                      </p:cBhvr>
                                      <p:tavLst>
                                        <p:tav tm="0">
                                          <p:val>
                                            <p:strVal val="ppt_y"/>
                                          </p:val>
                                        </p:tav>
                                        <p:tav tm="100000">
                                          <p:val>
                                            <p:strVal val="1+ppt_h/2"/>
                                          </p:val>
                                        </p:tav>
                                      </p:tavLst>
                                    </p:anim>
                                    <p:set>
                                      <p:cBhvr>
                                        <p:cTn id="276" dur="1" fill="hold">
                                          <p:stCondLst>
                                            <p:cond delay="2999"/>
                                          </p:stCondLst>
                                        </p:cTn>
                                        <p:tgtEl>
                                          <p:spTgt spid="17"/>
                                        </p:tgtEl>
                                        <p:attrNameLst>
                                          <p:attrName>style.visibility</p:attrName>
                                        </p:attrNameLst>
                                      </p:cBhvr>
                                      <p:to>
                                        <p:strVal val="hidden"/>
                                      </p:to>
                                    </p:set>
                                  </p:childTnLst>
                                </p:cTn>
                              </p:par>
                              <p:par>
                                <p:cTn id="277" presetID="2" presetClass="exit" presetSubtype="9" fill="hold" nodeType="withEffect">
                                  <p:stCondLst>
                                    <p:cond delay="0"/>
                                  </p:stCondLst>
                                  <p:iterate type="lt">
                                    <p:tmPct val="0"/>
                                  </p:iterate>
                                  <p:childTnLst>
                                    <p:anim calcmode="lin" valueType="num">
                                      <p:cBhvr additive="base">
                                        <p:cTn id="278" dur="3000"/>
                                        <p:tgtEl>
                                          <p:spTgt spid="7"/>
                                        </p:tgtEl>
                                        <p:attrNameLst>
                                          <p:attrName>ppt_x</p:attrName>
                                        </p:attrNameLst>
                                      </p:cBhvr>
                                      <p:tavLst>
                                        <p:tav tm="0">
                                          <p:val>
                                            <p:strVal val="ppt_x"/>
                                          </p:val>
                                        </p:tav>
                                        <p:tav tm="100000">
                                          <p:val>
                                            <p:strVal val="0-ppt_w/2"/>
                                          </p:val>
                                        </p:tav>
                                      </p:tavLst>
                                    </p:anim>
                                    <p:anim calcmode="lin" valueType="num">
                                      <p:cBhvr additive="base">
                                        <p:cTn id="279" dur="3000"/>
                                        <p:tgtEl>
                                          <p:spTgt spid="7"/>
                                        </p:tgtEl>
                                        <p:attrNameLst>
                                          <p:attrName>ppt_y</p:attrName>
                                        </p:attrNameLst>
                                      </p:cBhvr>
                                      <p:tavLst>
                                        <p:tav tm="0">
                                          <p:val>
                                            <p:strVal val="ppt_y"/>
                                          </p:val>
                                        </p:tav>
                                        <p:tav tm="100000">
                                          <p:val>
                                            <p:strVal val="0-ppt_h/2"/>
                                          </p:val>
                                        </p:tav>
                                      </p:tavLst>
                                    </p:anim>
                                    <p:set>
                                      <p:cBhvr>
                                        <p:cTn id="280" dur="1" fill="hold">
                                          <p:stCondLst>
                                            <p:cond delay="2999"/>
                                          </p:stCondLst>
                                        </p:cTn>
                                        <p:tgtEl>
                                          <p:spTgt spid="7"/>
                                        </p:tgtEl>
                                        <p:attrNameLst>
                                          <p:attrName>style.visibility</p:attrName>
                                        </p:attrNameLst>
                                      </p:cBhvr>
                                      <p:to>
                                        <p:strVal val="hidden"/>
                                      </p:to>
                                    </p:set>
                                  </p:childTnLst>
                                </p:cTn>
                              </p:par>
                              <p:par>
                                <p:cTn id="281" presetID="2" presetClass="exit" presetSubtype="9" fill="hold" nodeType="withEffect">
                                  <p:stCondLst>
                                    <p:cond delay="0"/>
                                  </p:stCondLst>
                                  <p:iterate type="lt">
                                    <p:tmPct val="0"/>
                                  </p:iterate>
                                  <p:childTnLst>
                                    <p:anim calcmode="lin" valueType="num">
                                      <p:cBhvr additive="base">
                                        <p:cTn id="282" dur="3000"/>
                                        <p:tgtEl>
                                          <p:spTgt spid="12"/>
                                        </p:tgtEl>
                                        <p:attrNameLst>
                                          <p:attrName>ppt_x</p:attrName>
                                        </p:attrNameLst>
                                      </p:cBhvr>
                                      <p:tavLst>
                                        <p:tav tm="0">
                                          <p:val>
                                            <p:strVal val="ppt_x"/>
                                          </p:val>
                                        </p:tav>
                                        <p:tav tm="100000">
                                          <p:val>
                                            <p:strVal val="0-ppt_w/2"/>
                                          </p:val>
                                        </p:tav>
                                      </p:tavLst>
                                    </p:anim>
                                    <p:anim calcmode="lin" valueType="num">
                                      <p:cBhvr additive="base">
                                        <p:cTn id="283" dur="3000"/>
                                        <p:tgtEl>
                                          <p:spTgt spid="12"/>
                                        </p:tgtEl>
                                        <p:attrNameLst>
                                          <p:attrName>ppt_y</p:attrName>
                                        </p:attrNameLst>
                                      </p:cBhvr>
                                      <p:tavLst>
                                        <p:tav tm="0">
                                          <p:val>
                                            <p:strVal val="ppt_y"/>
                                          </p:val>
                                        </p:tav>
                                        <p:tav tm="100000">
                                          <p:val>
                                            <p:strVal val="0-ppt_h/2"/>
                                          </p:val>
                                        </p:tav>
                                      </p:tavLst>
                                    </p:anim>
                                    <p:set>
                                      <p:cBhvr>
                                        <p:cTn id="284" dur="1" fill="hold">
                                          <p:stCondLst>
                                            <p:cond delay="2999"/>
                                          </p:stCondLst>
                                        </p:cTn>
                                        <p:tgtEl>
                                          <p:spTgt spid="12"/>
                                        </p:tgtEl>
                                        <p:attrNameLst>
                                          <p:attrName>style.visibility</p:attrName>
                                        </p:attrNameLst>
                                      </p:cBhvr>
                                      <p:to>
                                        <p:strVal val="hidden"/>
                                      </p:to>
                                    </p:set>
                                  </p:childTnLst>
                                </p:cTn>
                              </p:par>
                              <p:par>
                                <p:cTn id="285" presetID="2" presetClass="exit" presetSubtype="9" fill="hold" nodeType="withEffect">
                                  <p:stCondLst>
                                    <p:cond delay="0"/>
                                  </p:stCondLst>
                                  <p:iterate type="lt">
                                    <p:tmPct val="0"/>
                                  </p:iterate>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0-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9" fill="hold" nodeType="withEffect">
                                  <p:stCondLst>
                                    <p:cond delay="0"/>
                                  </p:stCondLst>
                                  <p:iterate type="lt">
                                    <p:tmPct val="0"/>
                                  </p:iterate>
                                  <p:childTnLst>
                                    <p:anim calcmode="lin" valueType="num">
                                      <p:cBhvr additive="base">
                                        <p:cTn id="290" dur="3000"/>
                                        <p:tgtEl>
                                          <p:spTgt spid="19"/>
                                        </p:tgtEl>
                                        <p:attrNameLst>
                                          <p:attrName>ppt_x</p:attrName>
                                        </p:attrNameLst>
                                      </p:cBhvr>
                                      <p:tavLst>
                                        <p:tav tm="0">
                                          <p:val>
                                            <p:strVal val="ppt_x"/>
                                          </p:val>
                                        </p:tav>
                                        <p:tav tm="100000">
                                          <p:val>
                                            <p:strVal val="0-ppt_w/2"/>
                                          </p:val>
                                        </p:tav>
                                      </p:tavLst>
                                    </p:anim>
                                    <p:anim calcmode="lin" valueType="num">
                                      <p:cBhvr additive="base">
                                        <p:cTn id="291" dur="3000"/>
                                        <p:tgtEl>
                                          <p:spTgt spid="19"/>
                                        </p:tgtEl>
                                        <p:attrNameLst>
                                          <p:attrName>ppt_y</p:attrName>
                                        </p:attrNameLst>
                                      </p:cBhvr>
                                      <p:tavLst>
                                        <p:tav tm="0">
                                          <p:val>
                                            <p:strVal val="ppt_y"/>
                                          </p:val>
                                        </p:tav>
                                        <p:tav tm="100000">
                                          <p:val>
                                            <p:strVal val="0-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9" fill="hold" nodeType="withEffect">
                                  <p:stCondLst>
                                    <p:cond delay="0"/>
                                  </p:stCondLst>
                                  <p:iterate type="lt">
                                    <p:tmPct val="0"/>
                                  </p:iterate>
                                  <p:childTnLst>
                                    <p:anim calcmode="lin" valueType="num">
                                      <p:cBhvr additive="base">
                                        <p:cTn id="294" dur="3000"/>
                                        <p:tgtEl>
                                          <p:spTgt spid="23"/>
                                        </p:tgtEl>
                                        <p:attrNameLst>
                                          <p:attrName>ppt_x</p:attrName>
                                        </p:attrNameLst>
                                      </p:cBhvr>
                                      <p:tavLst>
                                        <p:tav tm="0">
                                          <p:val>
                                            <p:strVal val="ppt_x"/>
                                          </p:val>
                                        </p:tav>
                                        <p:tav tm="100000">
                                          <p:val>
                                            <p:strVal val="0-ppt_w/2"/>
                                          </p:val>
                                        </p:tav>
                                      </p:tavLst>
                                    </p:anim>
                                    <p:anim calcmode="lin" valueType="num">
                                      <p:cBhvr additive="base">
                                        <p:cTn id="295" dur="3000"/>
                                        <p:tgtEl>
                                          <p:spTgt spid="23"/>
                                        </p:tgtEl>
                                        <p:attrNameLst>
                                          <p:attrName>ppt_y</p:attrName>
                                        </p:attrNameLst>
                                      </p:cBhvr>
                                      <p:tavLst>
                                        <p:tav tm="0">
                                          <p:val>
                                            <p:strVal val="ppt_y"/>
                                          </p:val>
                                        </p:tav>
                                        <p:tav tm="100000">
                                          <p:val>
                                            <p:strVal val="0-ppt_h/2"/>
                                          </p:val>
                                        </p:tav>
                                      </p:tavLst>
                                    </p:anim>
                                    <p:set>
                                      <p:cBhvr>
                                        <p:cTn id="296" dur="1" fill="hold">
                                          <p:stCondLst>
                                            <p:cond delay="2999"/>
                                          </p:stCondLst>
                                        </p:cTn>
                                        <p:tgtEl>
                                          <p:spTgt spid="23"/>
                                        </p:tgtEl>
                                        <p:attrNameLst>
                                          <p:attrName>style.visibility</p:attrName>
                                        </p:attrNameLst>
                                      </p:cBhvr>
                                      <p:to>
                                        <p:strVal val="hidden"/>
                                      </p:to>
                                    </p:set>
                                  </p:childTnLst>
                                </p:cTn>
                              </p:par>
                              <p:par>
                                <p:cTn id="297" presetID="2" presetClass="exit" presetSubtype="9" fill="hold" nodeType="withEffect">
                                  <p:stCondLst>
                                    <p:cond delay="0"/>
                                  </p:stCondLst>
                                  <p:iterate type="lt">
                                    <p:tmPct val="0"/>
                                  </p:iterate>
                                  <p:childTnLst>
                                    <p:anim calcmode="lin" valueType="num">
                                      <p:cBhvr additive="base">
                                        <p:cTn id="298" dur="3000"/>
                                        <p:tgtEl>
                                          <p:spTgt spid="28"/>
                                        </p:tgtEl>
                                        <p:attrNameLst>
                                          <p:attrName>ppt_x</p:attrName>
                                        </p:attrNameLst>
                                      </p:cBhvr>
                                      <p:tavLst>
                                        <p:tav tm="0">
                                          <p:val>
                                            <p:strVal val="ppt_x"/>
                                          </p:val>
                                        </p:tav>
                                        <p:tav tm="100000">
                                          <p:val>
                                            <p:strVal val="0-ppt_w/2"/>
                                          </p:val>
                                        </p:tav>
                                      </p:tavLst>
                                    </p:anim>
                                    <p:anim calcmode="lin" valueType="num">
                                      <p:cBhvr additive="base">
                                        <p:cTn id="299" dur="3000"/>
                                        <p:tgtEl>
                                          <p:spTgt spid="28"/>
                                        </p:tgtEl>
                                        <p:attrNameLst>
                                          <p:attrName>ppt_y</p:attrName>
                                        </p:attrNameLst>
                                      </p:cBhvr>
                                      <p:tavLst>
                                        <p:tav tm="0">
                                          <p:val>
                                            <p:strVal val="ppt_y"/>
                                          </p:val>
                                        </p:tav>
                                        <p:tav tm="100000">
                                          <p:val>
                                            <p:strVal val="0-ppt_h/2"/>
                                          </p:val>
                                        </p:tav>
                                      </p:tavLst>
                                    </p:anim>
                                    <p:set>
                                      <p:cBhvr>
                                        <p:cTn id="300" dur="1" fill="hold">
                                          <p:stCondLst>
                                            <p:cond delay="2999"/>
                                          </p:stCondLst>
                                        </p:cTn>
                                        <p:tgtEl>
                                          <p:spTgt spid="28"/>
                                        </p:tgtEl>
                                        <p:attrNameLst>
                                          <p:attrName>style.visibility</p:attrName>
                                        </p:attrNameLst>
                                      </p:cBhvr>
                                      <p:to>
                                        <p:strVal val="hidden"/>
                                      </p:to>
                                    </p:set>
                                  </p:childTnLst>
                                </p:cTn>
                              </p:par>
                              <p:par>
                                <p:cTn id="301" presetID="2" presetClass="exit" presetSubtype="12" fill="hold" nodeType="withEffect">
                                  <p:stCondLst>
                                    <p:cond delay="0"/>
                                  </p:stCondLst>
                                  <p:iterate type="lt">
                                    <p:tmPct val="0"/>
                                  </p:iterate>
                                  <p:childTnLst>
                                    <p:anim calcmode="lin" valueType="num">
                                      <p:cBhvr additive="base">
                                        <p:cTn id="302" dur="3000"/>
                                        <p:tgtEl>
                                          <p:spTgt spid="5"/>
                                        </p:tgtEl>
                                        <p:attrNameLst>
                                          <p:attrName>ppt_x</p:attrName>
                                        </p:attrNameLst>
                                      </p:cBhvr>
                                      <p:tavLst>
                                        <p:tav tm="0">
                                          <p:val>
                                            <p:strVal val="ppt_x"/>
                                          </p:val>
                                        </p:tav>
                                        <p:tav tm="100000">
                                          <p:val>
                                            <p:strVal val="0-ppt_w/2"/>
                                          </p:val>
                                        </p:tav>
                                      </p:tavLst>
                                    </p:anim>
                                    <p:anim calcmode="lin" valueType="num">
                                      <p:cBhvr additive="base">
                                        <p:cTn id="303" dur="3000"/>
                                        <p:tgtEl>
                                          <p:spTgt spid="5"/>
                                        </p:tgtEl>
                                        <p:attrNameLst>
                                          <p:attrName>ppt_y</p:attrName>
                                        </p:attrNameLst>
                                      </p:cBhvr>
                                      <p:tavLst>
                                        <p:tav tm="0">
                                          <p:val>
                                            <p:strVal val="ppt_y"/>
                                          </p:val>
                                        </p:tav>
                                        <p:tav tm="100000">
                                          <p:val>
                                            <p:strVal val="1+ppt_h/2"/>
                                          </p:val>
                                        </p:tav>
                                      </p:tavLst>
                                    </p:anim>
                                    <p:set>
                                      <p:cBhvr>
                                        <p:cTn id="304" dur="1" fill="hold">
                                          <p:stCondLst>
                                            <p:cond delay="2999"/>
                                          </p:stCondLst>
                                        </p:cTn>
                                        <p:tgtEl>
                                          <p:spTgt spid="5"/>
                                        </p:tgtEl>
                                        <p:attrNameLst>
                                          <p:attrName>style.visibility</p:attrName>
                                        </p:attrNameLst>
                                      </p:cBhvr>
                                      <p:to>
                                        <p:strVal val="hidden"/>
                                      </p:to>
                                    </p:set>
                                  </p:childTnLst>
                                </p:cTn>
                              </p:par>
                              <p:par>
                                <p:cTn id="305" presetID="2" presetClass="exit" presetSubtype="12" fill="hold" nodeType="withEffect">
                                  <p:stCondLst>
                                    <p:cond delay="0"/>
                                  </p:stCondLst>
                                  <p:iterate type="lt">
                                    <p:tmPct val="0"/>
                                  </p:iterate>
                                  <p:childTnLst>
                                    <p:anim calcmode="lin" valueType="num">
                                      <p:cBhvr additive="base">
                                        <p:cTn id="306" dur="3000"/>
                                        <p:tgtEl>
                                          <p:spTgt spid="11"/>
                                        </p:tgtEl>
                                        <p:attrNameLst>
                                          <p:attrName>ppt_x</p:attrName>
                                        </p:attrNameLst>
                                      </p:cBhvr>
                                      <p:tavLst>
                                        <p:tav tm="0">
                                          <p:val>
                                            <p:strVal val="ppt_x"/>
                                          </p:val>
                                        </p:tav>
                                        <p:tav tm="100000">
                                          <p:val>
                                            <p:strVal val="0-ppt_w/2"/>
                                          </p:val>
                                        </p:tav>
                                      </p:tavLst>
                                    </p:anim>
                                    <p:anim calcmode="lin" valueType="num">
                                      <p:cBhvr additive="base">
                                        <p:cTn id="307" dur="3000"/>
                                        <p:tgtEl>
                                          <p:spTgt spid="11"/>
                                        </p:tgtEl>
                                        <p:attrNameLst>
                                          <p:attrName>ppt_y</p:attrName>
                                        </p:attrNameLst>
                                      </p:cBhvr>
                                      <p:tavLst>
                                        <p:tav tm="0">
                                          <p:val>
                                            <p:strVal val="ppt_y"/>
                                          </p:val>
                                        </p:tav>
                                        <p:tav tm="100000">
                                          <p:val>
                                            <p:strVal val="1+ppt_h/2"/>
                                          </p:val>
                                        </p:tav>
                                      </p:tavLst>
                                    </p:anim>
                                    <p:set>
                                      <p:cBhvr>
                                        <p:cTn id="308" dur="1" fill="hold">
                                          <p:stCondLst>
                                            <p:cond delay="2999"/>
                                          </p:stCondLst>
                                        </p:cTn>
                                        <p:tgtEl>
                                          <p:spTgt spid="11"/>
                                        </p:tgtEl>
                                        <p:attrNameLst>
                                          <p:attrName>style.visibility</p:attrName>
                                        </p:attrNameLst>
                                      </p:cBhvr>
                                      <p:to>
                                        <p:strVal val="hidden"/>
                                      </p:to>
                                    </p:set>
                                  </p:childTnLst>
                                </p:cTn>
                              </p:par>
                              <p:par>
                                <p:cTn id="309" presetID="2" presetClass="exit" presetSubtype="12" fill="hold" nodeType="withEffect">
                                  <p:stCondLst>
                                    <p:cond delay="0"/>
                                  </p:stCondLst>
                                  <p:iterate type="lt">
                                    <p:tmPct val="0"/>
                                  </p:iterate>
                                  <p:childTnLst>
                                    <p:anim calcmode="lin" valueType="num">
                                      <p:cBhvr additive="base">
                                        <p:cTn id="310" dur="3000"/>
                                        <p:tgtEl>
                                          <p:spTgt spid="14"/>
                                        </p:tgtEl>
                                        <p:attrNameLst>
                                          <p:attrName>ppt_x</p:attrName>
                                        </p:attrNameLst>
                                      </p:cBhvr>
                                      <p:tavLst>
                                        <p:tav tm="0">
                                          <p:val>
                                            <p:strVal val="ppt_x"/>
                                          </p:val>
                                        </p:tav>
                                        <p:tav tm="100000">
                                          <p:val>
                                            <p:strVal val="0-ppt_w/2"/>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12" fill="hold" nodeType="withEffect">
                                  <p:stCondLst>
                                    <p:cond delay="0"/>
                                  </p:stCondLst>
                                  <p:iterate type="lt">
                                    <p:tmPct val="0"/>
                                  </p:iterate>
                                  <p:childTnLst>
                                    <p:anim calcmode="lin" valueType="num">
                                      <p:cBhvr additive="base">
                                        <p:cTn id="314" dur="3000"/>
                                        <p:tgtEl>
                                          <p:spTgt spid="20"/>
                                        </p:tgtEl>
                                        <p:attrNameLst>
                                          <p:attrName>ppt_x</p:attrName>
                                        </p:attrNameLst>
                                      </p:cBhvr>
                                      <p:tavLst>
                                        <p:tav tm="0">
                                          <p:val>
                                            <p:strVal val="ppt_x"/>
                                          </p:val>
                                        </p:tav>
                                        <p:tav tm="100000">
                                          <p:val>
                                            <p:strVal val="0-ppt_w/2"/>
                                          </p:val>
                                        </p:tav>
                                      </p:tavLst>
                                    </p:anim>
                                    <p:anim calcmode="lin" valueType="num">
                                      <p:cBhvr additive="base">
                                        <p:cTn id="315" dur="3000"/>
                                        <p:tgtEl>
                                          <p:spTgt spid="20"/>
                                        </p:tgtEl>
                                        <p:attrNameLst>
                                          <p:attrName>ppt_y</p:attrName>
                                        </p:attrNameLst>
                                      </p:cBhvr>
                                      <p:tavLst>
                                        <p:tav tm="0">
                                          <p:val>
                                            <p:strVal val="ppt_y"/>
                                          </p:val>
                                        </p:tav>
                                        <p:tav tm="100000">
                                          <p:val>
                                            <p:strVal val="1+ppt_h/2"/>
                                          </p:val>
                                        </p:tav>
                                      </p:tavLst>
                                    </p:anim>
                                    <p:set>
                                      <p:cBhvr>
                                        <p:cTn id="316" dur="1" fill="hold">
                                          <p:stCondLst>
                                            <p:cond delay="2999"/>
                                          </p:stCondLst>
                                        </p:cTn>
                                        <p:tgtEl>
                                          <p:spTgt spid="20"/>
                                        </p:tgtEl>
                                        <p:attrNameLst>
                                          <p:attrName>style.visibility</p:attrName>
                                        </p:attrNameLst>
                                      </p:cBhvr>
                                      <p:to>
                                        <p:strVal val="hidden"/>
                                      </p:to>
                                    </p:set>
                                  </p:childTnLst>
                                </p:cTn>
                              </p:par>
                              <p:par>
                                <p:cTn id="317" presetID="2" presetClass="exit" presetSubtype="12" fill="hold" nodeType="withEffect">
                                  <p:stCondLst>
                                    <p:cond delay="0"/>
                                  </p:stCondLst>
                                  <p:iterate type="lt">
                                    <p:tmPct val="0"/>
                                  </p:iterate>
                                  <p:childTnLst>
                                    <p:anim calcmode="lin" valueType="num">
                                      <p:cBhvr additive="base">
                                        <p:cTn id="318" dur="3000"/>
                                        <p:tgtEl>
                                          <p:spTgt spid="24"/>
                                        </p:tgtEl>
                                        <p:attrNameLst>
                                          <p:attrName>ppt_x</p:attrName>
                                        </p:attrNameLst>
                                      </p:cBhvr>
                                      <p:tavLst>
                                        <p:tav tm="0">
                                          <p:val>
                                            <p:strVal val="ppt_x"/>
                                          </p:val>
                                        </p:tav>
                                        <p:tav tm="100000">
                                          <p:val>
                                            <p:strVal val="0-ppt_w/2"/>
                                          </p:val>
                                        </p:tav>
                                      </p:tavLst>
                                    </p:anim>
                                    <p:anim calcmode="lin" valueType="num">
                                      <p:cBhvr additive="base">
                                        <p:cTn id="319" dur="3000"/>
                                        <p:tgtEl>
                                          <p:spTgt spid="24"/>
                                        </p:tgtEl>
                                        <p:attrNameLst>
                                          <p:attrName>ppt_y</p:attrName>
                                        </p:attrNameLst>
                                      </p:cBhvr>
                                      <p:tavLst>
                                        <p:tav tm="0">
                                          <p:val>
                                            <p:strVal val="ppt_y"/>
                                          </p:val>
                                        </p:tav>
                                        <p:tav tm="100000">
                                          <p:val>
                                            <p:strVal val="1+ppt_h/2"/>
                                          </p:val>
                                        </p:tav>
                                      </p:tavLst>
                                    </p:anim>
                                    <p:set>
                                      <p:cBhvr>
                                        <p:cTn id="320" dur="1" fill="hold">
                                          <p:stCondLst>
                                            <p:cond delay="2999"/>
                                          </p:stCondLst>
                                        </p:cTn>
                                        <p:tgtEl>
                                          <p:spTgt spid="24"/>
                                        </p:tgtEl>
                                        <p:attrNameLst>
                                          <p:attrName>style.visibility</p:attrName>
                                        </p:attrNameLst>
                                      </p:cBhvr>
                                      <p:to>
                                        <p:strVal val="hidden"/>
                                      </p:to>
                                    </p:set>
                                  </p:childTnLst>
                                </p:cTn>
                              </p:par>
                              <p:par>
                                <p:cTn id="321" presetID="2" presetClass="exit" presetSubtype="12" fill="hold" nodeType="withEffect">
                                  <p:stCondLst>
                                    <p:cond delay="0"/>
                                  </p:stCondLst>
                                  <p:iterate type="lt">
                                    <p:tmPct val="0"/>
                                  </p:iterate>
                                  <p:childTnLst>
                                    <p:anim calcmode="lin" valueType="num">
                                      <p:cBhvr additive="base">
                                        <p:cTn id="322" dur="3000"/>
                                        <p:tgtEl>
                                          <p:spTgt spid="27"/>
                                        </p:tgtEl>
                                        <p:attrNameLst>
                                          <p:attrName>ppt_x</p:attrName>
                                        </p:attrNameLst>
                                      </p:cBhvr>
                                      <p:tavLst>
                                        <p:tav tm="0">
                                          <p:val>
                                            <p:strVal val="ppt_x"/>
                                          </p:val>
                                        </p:tav>
                                        <p:tav tm="100000">
                                          <p:val>
                                            <p:strVal val="0-ppt_w/2"/>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3" fill="hold" nodeType="withEffect">
                                  <p:stCondLst>
                                    <p:cond delay="0"/>
                                  </p:stCondLst>
                                  <p:iterate type="lt">
                                    <p:tmPct val="0"/>
                                  </p:iterate>
                                  <p:childTnLst>
                                    <p:anim calcmode="lin" valueType="num">
                                      <p:cBhvr additive="base">
                                        <p:cTn id="326" dur="3000"/>
                                        <p:tgtEl>
                                          <p:spTgt spid="6"/>
                                        </p:tgtEl>
                                        <p:attrNameLst>
                                          <p:attrName>ppt_x</p:attrName>
                                        </p:attrNameLst>
                                      </p:cBhvr>
                                      <p:tavLst>
                                        <p:tav tm="0">
                                          <p:val>
                                            <p:strVal val="ppt_x"/>
                                          </p:val>
                                        </p:tav>
                                        <p:tav tm="100000">
                                          <p:val>
                                            <p:strVal val="1+ppt_w/2"/>
                                          </p:val>
                                        </p:tav>
                                      </p:tavLst>
                                    </p:anim>
                                    <p:anim calcmode="lin" valueType="num">
                                      <p:cBhvr additive="base">
                                        <p:cTn id="327" dur="3000"/>
                                        <p:tgtEl>
                                          <p:spTgt spid="6"/>
                                        </p:tgtEl>
                                        <p:attrNameLst>
                                          <p:attrName>ppt_y</p:attrName>
                                        </p:attrNameLst>
                                      </p:cBhvr>
                                      <p:tavLst>
                                        <p:tav tm="0">
                                          <p:val>
                                            <p:strVal val="ppt_y"/>
                                          </p:val>
                                        </p:tav>
                                        <p:tav tm="100000">
                                          <p:val>
                                            <p:strVal val="0-ppt_h/2"/>
                                          </p:val>
                                        </p:tav>
                                      </p:tavLst>
                                    </p:anim>
                                    <p:set>
                                      <p:cBhvr>
                                        <p:cTn id="328" dur="1" fill="hold">
                                          <p:stCondLst>
                                            <p:cond delay="2999"/>
                                          </p:stCondLst>
                                        </p:cTn>
                                        <p:tgtEl>
                                          <p:spTgt spid="6"/>
                                        </p:tgtEl>
                                        <p:attrNameLst>
                                          <p:attrName>style.visibility</p:attrName>
                                        </p:attrNameLst>
                                      </p:cBhvr>
                                      <p:to>
                                        <p:strVal val="hidden"/>
                                      </p:to>
                                    </p:set>
                                  </p:childTnLst>
                                </p:cTn>
                              </p:par>
                              <p:par>
                                <p:cTn id="329" presetID="2" presetClass="exit" presetSubtype="3" fill="hold" nodeType="withEffect">
                                  <p:stCondLst>
                                    <p:cond delay="0"/>
                                  </p:stCondLst>
                                  <p:iterate type="lt">
                                    <p:tmPct val="0"/>
                                  </p:iterate>
                                  <p:childTnLst>
                                    <p:anim calcmode="lin" valueType="num">
                                      <p:cBhvr additive="base">
                                        <p:cTn id="330" dur="3000"/>
                                        <p:tgtEl>
                                          <p:spTgt spid="9"/>
                                        </p:tgtEl>
                                        <p:attrNameLst>
                                          <p:attrName>ppt_x</p:attrName>
                                        </p:attrNameLst>
                                      </p:cBhvr>
                                      <p:tavLst>
                                        <p:tav tm="0">
                                          <p:val>
                                            <p:strVal val="ppt_x"/>
                                          </p:val>
                                        </p:tav>
                                        <p:tav tm="100000">
                                          <p:val>
                                            <p:strVal val="1+ppt_w/2"/>
                                          </p:val>
                                        </p:tav>
                                      </p:tavLst>
                                    </p:anim>
                                    <p:anim calcmode="lin" valueType="num">
                                      <p:cBhvr additive="base">
                                        <p:cTn id="331" dur="3000"/>
                                        <p:tgtEl>
                                          <p:spTgt spid="9"/>
                                        </p:tgtEl>
                                        <p:attrNameLst>
                                          <p:attrName>ppt_y</p:attrName>
                                        </p:attrNameLst>
                                      </p:cBhvr>
                                      <p:tavLst>
                                        <p:tav tm="0">
                                          <p:val>
                                            <p:strVal val="ppt_y"/>
                                          </p:val>
                                        </p:tav>
                                        <p:tav tm="100000">
                                          <p:val>
                                            <p:strVal val="0-ppt_h/2"/>
                                          </p:val>
                                        </p:tav>
                                      </p:tavLst>
                                    </p:anim>
                                    <p:set>
                                      <p:cBhvr>
                                        <p:cTn id="332" dur="1" fill="hold">
                                          <p:stCondLst>
                                            <p:cond delay="2999"/>
                                          </p:stCondLst>
                                        </p:cTn>
                                        <p:tgtEl>
                                          <p:spTgt spid="9"/>
                                        </p:tgtEl>
                                        <p:attrNameLst>
                                          <p:attrName>style.visibility</p:attrName>
                                        </p:attrNameLst>
                                      </p:cBhvr>
                                      <p:to>
                                        <p:strVal val="hidden"/>
                                      </p:to>
                                    </p:set>
                                  </p:childTnLst>
                                </p:cTn>
                              </p:par>
                              <p:par>
                                <p:cTn id="333" presetID="2" presetClass="exit" presetSubtype="3" fill="hold" nodeType="withEffect">
                                  <p:stCondLst>
                                    <p:cond delay="0"/>
                                  </p:stCondLst>
                                  <p:iterate type="lt">
                                    <p:tmPct val="0"/>
                                  </p:iterate>
                                  <p:childTnLst>
                                    <p:anim calcmode="lin" valueType="num">
                                      <p:cBhvr additive="base">
                                        <p:cTn id="334" dur="3000"/>
                                        <p:tgtEl>
                                          <p:spTgt spid="15"/>
                                        </p:tgtEl>
                                        <p:attrNameLst>
                                          <p:attrName>ppt_x</p:attrName>
                                        </p:attrNameLst>
                                      </p:cBhvr>
                                      <p:tavLst>
                                        <p:tav tm="0">
                                          <p:val>
                                            <p:strVal val="ppt_x"/>
                                          </p:val>
                                        </p:tav>
                                        <p:tav tm="100000">
                                          <p:val>
                                            <p:strVal val="1+ppt_w/2"/>
                                          </p:val>
                                        </p:tav>
                                      </p:tavLst>
                                    </p:anim>
                                    <p:anim calcmode="lin" valueType="num">
                                      <p:cBhvr additive="base">
                                        <p:cTn id="335" dur="3000"/>
                                        <p:tgtEl>
                                          <p:spTgt spid="15"/>
                                        </p:tgtEl>
                                        <p:attrNameLst>
                                          <p:attrName>ppt_y</p:attrName>
                                        </p:attrNameLst>
                                      </p:cBhvr>
                                      <p:tavLst>
                                        <p:tav tm="0">
                                          <p:val>
                                            <p:strVal val="ppt_y"/>
                                          </p:val>
                                        </p:tav>
                                        <p:tav tm="100000">
                                          <p:val>
                                            <p:strVal val="0-ppt_h/2"/>
                                          </p:val>
                                        </p:tav>
                                      </p:tavLst>
                                    </p:anim>
                                    <p:set>
                                      <p:cBhvr>
                                        <p:cTn id="336" dur="1" fill="hold">
                                          <p:stCondLst>
                                            <p:cond delay="2999"/>
                                          </p:stCondLst>
                                        </p:cTn>
                                        <p:tgtEl>
                                          <p:spTgt spid="15"/>
                                        </p:tgtEl>
                                        <p:attrNameLst>
                                          <p:attrName>style.visibility</p:attrName>
                                        </p:attrNameLst>
                                      </p:cBhvr>
                                      <p:to>
                                        <p:strVal val="hidden"/>
                                      </p:to>
                                    </p:set>
                                  </p:childTnLst>
                                </p:cTn>
                              </p:par>
                              <p:par>
                                <p:cTn id="337" presetID="2" presetClass="exit" presetSubtype="3" fill="hold" nodeType="withEffect">
                                  <p:stCondLst>
                                    <p:cond delay="0"/>
                                  </p:stCondLst>
                                  <p:iterate type="lt">
                                    <p:tmPct val="0"/>
                                  </p:iterate>
                                  <p:childTnLst>
                                    <p:anim calcmode="lin" valueType="num">
                                      <p:cBhvr additive="base">
                                        <p:cTn id="338" dur="3000"/>
                                        <p:tgtEl>
                                          <p:spTgt spid="18"/>
                                        </p:tgtEl>
                                        <p:attrNameLst>
                                          <p:attrName>ppt_x</p:attrName>
                                        </p:attrNameLst>
                                      </p:cBhvr>
                                      <p:tavLst>
                                        <p:tav tm="0">
                                          <p:val>
                                            <p:strVal val="ppt_x"/>
                                          </p:val>
                                        </p:tav>
                                        <p:tav tm="100000">
                                          <p:val>
                                            <p:strVal val="1+ppt_w/2"/>
                                          </p:val>
                                        </p:tav>
                                      </p:tavLst>
                                    </p:anim>
                                    <p:anim calcmode="lin" valueType="num">
                                      <p:cBhvr additive="base">
                                        <p:cTn id="339" dur="3000"/>
                                        <p:tgtEl>
                                          <p:spTgt spid="18"/>
                                        </p:tgtEl>
                                        <p:attrNameLst>
                                          <p:attrName>ppt_y</p:attrName>
                                        </p:attrNameLst>
                                      </p:cBhvr>
                                      <p:tavLst>
                                        <p:tav tm="0">
                                          <p:val>
                                            <p:strVal val="ppt_y"/>
                                          </p:val>
                                        </p:tav>
                                        <p:tav tm="100000">
                                          <p:val>
                                            <p:strVal val="0-ppt_h/2"/>
                                          </p:val>
                                        </p:tav>
                                      </p:tavLst>
                                    </p:anim>
                                    <p:set>
                                      <p:cBhvr>
                                        <p:cTn id="340" dur="1" fill="hold">
                                          <p:stCondLst>
                                            <p:cond delay="2999"/>
                                          </p:stCondLst>
                                        </p:cTn>
                                        <p:tgtEl>
                                          <p:spTgt spid="18"/>
                                        </p:tgtEl>
                                        <p:attrNameLst>
                                          <p:attrName>style.visibility</p:attrName>
                                        </p:attrNameLst>
                                      </p:cBhvr>
                                      <p:to>
                                        <p:strVal val="hidden"/>
                                      </p:to>
                                    </p:set>
                                  </p:childTnLst>
                                </p:cTn>
                              </p:par>
                              <p:par>
                                <p:cTn id="341" presetID="2" presetClass="exit" presetSubtype="3" fill="hold" nodeType="withEffect">
                                  <p:stCondLst>
                                    <p:cond delay="0"/>
                                  </p:stCondLst>
                                  <p:iterate type="lt">
                                    <p:tmPct val="0"/>
                                  </p:iterate>
                                  <p:childTnLst>
                                    <p:anim calcmode="lin" valueType="num">
                                      <p:cBhvr additive="base">
                                        <p:cTn id="342" dur="3000"/>
                                        <p:tgtEl>
                                          <p:spTgt spid="22"/>
                                        </p:tgtEl>
                                        <p:attrNameLst>
                                          <p:attrName>ppt_x</p:attrName>
                                        </p:attrNameLst>
                                      </p:cBhvr>
                                      <p:tavLst>
                                        <p:tav tm="0">
                                          <p:val>
                                            <p:strVal val="ppt_x"/>
                                          </p:val>
                                        </p:tav>
                                        <p:tav tm="100000">
                                          <p:val>
                                            <p:strVal val="1+ppt_w/2"/>
                                          </p:val>
                                        </p:tav>
                                      </p:tavLst>
                                    </p:anim>
                                    <p:anim calcmode="lin" valueType="num">
                                      <p:cBhvr additive="base">
                                        <p:cTn id="343" dur="3000"/>
                                        <p:tgtEl>
                                          <p:spTgt spid="22"/>
                                        </p:tgtEl>
                                        <p:attrNameLst>
                                          <p:attrName>ppt_y</p:attrName>
                                        </p:attrNameLst>
                                      </p:cBhvr>
                                      <p:tavLst>
                                        <p:tav tm="0">
                                          <p:val>
                                            <p:strVal val="ppt_y"/>
                                          </p:val>
                                        </p:tav>
                                        <p:tav tm="100000">
                                          <p:val>
                                            <p:strVal val="0-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3" presetClass="entr" presetSubtype="272"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2/3*#ppt_w"/>
                                          </p:val>
                                        </p:tav>
                                        <p:tav tm="100000">
                                          <p:val>
                                            <p:strVal val="#ppt_w"/>
                                          </p:val>
                                        </p:tav>
                                      </p:tavLst>
                                    </p:anim>
                                    <p:anim calcmode="lin" valueType="num">
                                      <p:cBhvr>
                                        <p:cTn id="348" dur="3000" fill="hold"/>
                                        <p:tgtEl>
                                          <p:spTgt spid="4"/>
                                        </p:tgtEl>
                                        <p:attrNameLst>
                                          <p:attrName>ppt_h</p:attrName>
                                        </p:attrNameLst>
                                      </p:cBhvr>
                                      <p:tavLst>
                                        <p:tav tm="0">
                                          <p:val>
                                            <p:strVal val="2/3*#ppt_h"/>
                                          </p:val>
                                        </p:tav>
                                        <p:tav tm="100000">
                                          <p:val>
                                            <p:strVal val="#ppt_h"/>
                                          </p:val>
                                        </p:tav>
                                      </p:tavLst>
                                    </p:anim>
                                  </p:childTnLst>
                                </p:cTn>
                              </p:par>
                              <p:par>
                                <p:cTn id="349" presetID="4" presetClass="entr" presetSubtype="3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ox(out)">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2" grpId="0" animBg="1"/>
      <p:bldP spid="22" grpId="1" animBg="1"/>
      <p:bldP spid="23" grpId="0" animBg="1"/>
      <p:bldP spid="23" grpId="1" animBg="1"/>
      <p:bldP spid="24" grpId="0" animBg="1"/>
      <p:bldP spid="24" grpId="1" animBg="1"/>
      <p:bldP spid="27" grpId="0" animBg="1"/>
      <p:bldP spid="27" grpId="1" animBg="1"/>
      <p:bldP spid="28" grpId="0" animBg="1"/>
      <p:bldP spid="28" grpId="1" animBg="1"/>
      <p:bldP spid="3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tapetus_pl.php.jpg"/>
          <p:cNvPicPr>
            <a:picLocks noGrp="1" noChangeAspect="1"/>
          </p:cNvPicPr>
          <p:nvPr>
            <p:ph idx="1"/>
          </p:nvPr>
        </p:nvPicPr>
        <p:blipFill>
          <a:blip r:embed="rId2"/>
          <a:stretch>
            <a:fillRect/>
          </a:stretch>
        </p:blipFill>
        <p:spPr>
          <a:xfrm>
            <a:off x="0" y="1255"/>
            <a:ext cx="9144000" cy="5140990"/>
          </a:xfrm>
        </p:spPr>
      </p:pic>
      <p:pic>
        <p:nvPicPr>
          <p:cNvPr id="6" name="5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a:off x="3428992" y="3071816"/>
            <a:ext cx="2000264" cy="1786903"/>
          </a:xfrm>
          <a:prstGeom prst="rect">
            <a:avLst/>
          </a:prstGeom>
        </p:spPr>
      </p:pic>
      <p:pic>
        <p:nvPicPr>
          <p:cNvPr id="7" name="6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rot="10800000">
            <a:off x="3643306" y="500048"/>
            <a:ext cx="2000264" cy="1786903"/>
          </a:xfrm>
          <a:prstGeom prst="rect">
            <a:avLst/>
          </a:prstGeom>
        </p:spPr>
      </p:pic>
      <p:pic>
        <p:nvPicPr>
          <p:cNvPr id="8" name="7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rot="5400000">
            <a:off x="2250741" y="1749737"/>
            <a:ext cx="2000264" cy="1786903"/>
          </a:xfrm>
          <a:prstGeom prst="rect">
            <a:avLst/>
          </a:prstGeom>
        </p:spPr>
      </p:pic>
      <p:pic>
        <p:nvPicPr>
          <p:cNvPr id="9" name="8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rot="16200000">
            <a:off x="4965386" y="1821175"/>
            <a:ext cx="2000264" cy="1786903"/>
          </a:xfrm>
          <a:prstGeom prst="rect">
            <a:avLst/>
          </a:prstGeom>
        </p:spPr>
      </p:pic>
      <p:pic>
        <p:nvPicPr>
          <p:cNvPr id="10" name="9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rot="2829057">
            <a:off x="2478168" y="2661962"/>
            <a:ext cx="2000264" cy="1786903"/>
          </a:xfrm>
          <a:prstGeom prst="rect">
            <a:avLst/>
          </a:prstGeom>
        </p:spPr>
      </p:pic>
      <p:pic>
        <p:nvPicPr>
          <p:cNvPr id="11" name="10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rot="18478363">
            <a:off x="4677233" y="2659245"/>
            <a:ext cx="2000264" cy="1786903"/>
          </a:xfrm>
          <a:prstGeom prst="rect">
            <a:avLst/>
          </a:prstGeom>
        </p:spPr>
      </p:pic>
      <p:pic>
        <p:nvPicPr>
          <p:cNvPr id="12" name="11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rot="8265926">
            <a:off x="2555460" y="868926"/>
            <a:ext cx="2000264" cy="1786903"/>
          </a:xfrm>
          <a:prstGeom prst="rect">
            <a:avLst/>
          </a:prstGeom>
        </p:spPr>
      </p:pic>
      <p:pic>
        <p:nvPicPr>
          <p:cNvPr id="13" name="12 Imagen" descr="10764-rainbow-abstract-element-clipartJ.png"/>
          <p:cNvPicPr>
            <a:picLocks noChangeAspect="1"/>
          </p:cNvPicPr>
          <p:nvPr/>
        </p:nvPicPr>
        <p:blipFill>
          <a:blip r:embed="rId3">
            <a:duotone>
              <a:prstClr val="black"/>
              <a:srgbClr val="FF9900">
                <a:tint val="45000"/>
                <a:satMod val="400000"/>
              </a:srgbClr>
            </a:duotone>
            <a:lum contrast="40000"/>
          </a:blip>
          <a:stretch>
            <a:fillRect/>
          </a:stretch>
        </p:blipFill>
        <p:spPr>
          <a:xfrm rot="14102096">
            <a:off x="4591454" y="866785"/>
            <a:ext cx="2000264" cy="1786903"/>
          </a:xfrm>
          <a:prstGeom prst="rect">
            <a:avLst/>
          </a:prstGeom>
        </p:spPr>
      </p:pic>
      <p:sp>
        <p:nvSpPr>
          <p:cNvPr id="14" name="13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anim calcmode="lin" valueType="num">
                                      <p:cBhvr>
                                        <p:cTn id="100" dur="3000"/>
                                        <p:tgtEl>
                                          <p:spTgt spid="10"/>
                                        </p:tgtEl>
                                        <p:attrNameLst>
                                          <p:attrName>ppt_x</p:attrName>
                                        </p:attrNameLst>
                                      </p:cBhvr>
                                      <p:tavLst>
                                        <p:tav tm="0">
                                          <p:val>
                                            <p:strVal val="ppt_x"/>
                                          </p:val>
                                        </p:tav>
                                        <p:tav tm="100000">
                                          <p:val>
                                            <p:fltVal val="0.5"/>
                                          </p:val>
                                        </p:tav>
                                      </p:tavLst>
                                    </p:anim>
                                    <p:anim calcmode="lin" valueType="num">
                                      <p:cBhvr>
                                        <p:cTn id="101" dur="3000"/>
                                        <p:tgtEl>
                                          <p:spTgt spid="10"/>
                                        </p:tgtEl>
                                        <p:attrNameLst>
                                          <p:attrName>ppt_y</p:attrName>
                                        </p:attrNameLst>
                                      </p:cBhvr>
                                      <p:tavLst>
                                        <p:tav tm="0">
                                          <p:val>
                                            <p:strVal val="ppt_y"/>
                                          </p:val>
                                        </p:tav>
                                        <p:tav tm="100000">
                                          <p:val>
                                            <p:fltVal val="0.5"/>
                                          </p:val>
                                        </p:tav>
                                      </p:tavLst>
                                    </p:anim>
                                    <p:set>
                                      <p:cBhvr>
                                        <p:cTn id="102" dur="1" fill="hold">
                                          <p:stCondLst>
                                            <p:cond delay="2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fltVal val="0"/>
                                          </p:val>
                                        </p:tav>
                                      </p:tavLst>
                                    </p:anim>
                                    <p:anim calcmode="lin" valueType="num">
                                      <p:cBhvr>
                                        <p:cTn id="106" dur="3000"/>
                                        <p:tgtEl>
                                          <p:spTgt spid="11"/>
                                        </p:tgtEl>
                                        <p:attrNameLst>
                                          <p:attrName>ppt_x</p:attrName>
                                        </p:attrNameLst>
                                      </p:cBhvr>
                                      <p:tavLst>
                                        <p:tav tm="0">
                                          <p:val>
                                            <p:strVal val="ppt_x"/>
                                          </p:val>
                                        </p:tav>
                                        <p:tav tm="100000">
                                          <p:val>
                                            <p:fltVal val="0.5"/>
                                          </p:val>
                                        </p:tav>
                                      </p:tavLst>
                                    </p:anim>
                                    <p:anim calcmode="lin" valueType="num">
                                      <p:cBhvr>
                                        <p:cTn id="107" dur="3000"/>
                                        <p:tgtEl>
                                          <p:spTgt spid="11"/>
                                        </p:tgtEl>
                                        <p:attrNameLst>
                                          <p:attrName>ppt_y</p:attrName>
                                        </p:attrNameLst>
                                      </p:cBhvr>
                                      <p:tavLst>
                                        <p:tav tm="0">
                                          <p:val>
                                            <p:strVal val="ppt_y"/>
                                          </p:val>
                                        </p:tav>
                                        <p:tav tm="100000">
                                          <p:val>
                                            <p:fltVal val="0.5"/>
                                          </p:val>
                                        </p:tav>
                                      </p:tavLst>
                                    </p:anim>
                                    <p:set>
                                      <p:cBhvr>
                                        <p:cTn id="108" dur="1" fill="hold">
                                          <p:stCondLst>
                                            <p:cond delay="2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fltVal val="0"/>
                                          </p:val>
                                        </p:tav>
                                      </p:tavLst>
                                    </p:anim>
                                    <p:anim calcmode="lin" valueType="num">
                                      <p:cBhvr>
                                        <p:cTn id="112" dur="3000"/>
                                        <p:tgtEl>
                                          <p:spTgt spid="12"/>
                                        </p:tgtEl>
                                        <p:attrNameLst>
                                          <p:attrName>ppt_x</p:attrName>
                                        </p:attrNameLst>
                                      </p:cBhvr>
                                      <p:tavLst>
                                        <p:tav tm="0">
                                          <p:val>
                                            <p:strVal val="ppt_x"/>
                                          </p:val>
                                        </p:tav>
                                        <p:tav tm="100000">
                                          <p:val>
                                            <p:fltVal val="0.5"/>
                                          </p:val>
                                        </p:tav>
                                      </p:tavLst>
                                    </p:anim>
                                    <p:anim calcmode="lin" valueType="num">
                                      <p:cBhvr>
                                        <p:cTn id="113" dur="3000"/>
                                        <p:tgtEl>
                                          <p:spTgt spid="12"/>
                                        </p:tgtEl>
                                        <p:attrNameLst>
                                          <p:attrName>ppt_y</p:attrName>
                                        </p:attrNameLst>
                                      </p:cBhvr>
                                      <p:tavLst>
                                        <p:tav tm="0">
                                          <p:val>
                                            <p:strVal val="ppt_y"/>
                                          </p:val>
                                        </p:tav>
                                        <p:tav tm="100000">
                                          <p:val>
                                            <p:fltVal val="0.5"/>
                                          </p:val>
                                        </p:tav>
                                      </p:tavLst>
                                    </p:anim>
                                    <p:set>
                                      <p:cBhvr>
                                        <p:cTn id="114" dur="1" fill="hold">
                                          <p:stCondLst>
                                            <p:cond delay="2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3"/>
                                        </p:tgtEl>
                                        <p:attrNameLst>
                                          <p:attrName>ppt_w</p:attrName>
                                        </p:attrNameLst>
                                      </p:cBhvr>
                                      <p:tavLst>
                                        <p:tav tm="0">
                                          <p:val>
                                            <p:strVal val="ppt_w"/>
                                          </p:val>
                                        </p:tav>
                                        <p:tav tm="100000">
                                          <p:val>
                                            <p:fltVal val="0"/>
                                          </p:val>
                                        </p:tav>
                                      </p:tavLst>
                                    </p:anim>
                                    <p:anim calcmode="lin" valueType="num">
                                      <p:cBhvr>
                                        <p:cTn id="117" dur="3000"/>
                                        <p:tgtEl>
                                          <p:spTgt spid="13"/>
                                        </p:tgtEl>
                                        <p:attrNameLst>
                                          <p:attrName>ppt_h</p:attrName>
                                        </p:attrNameLst>
                                      </p:cBhvr>
                                      <p:tavLst>
                                        <p:tav tm="0">
                                          <p:val>
                                            <p:strVal val="ppt_h"/>
                                          </p:val>
                                        </p:tav>
                                        <p:tav tm="100000">
                                          <p:val>
                                            <p:fltVal val="0"/>
                                          </p:val>
                                        </p:tav>
                                      </p:tavLst>
                                    </p:anim>
                                    <p:anim calcmode="lin" valueType="num">
                                      <p:cBhvr>
                                        <p:cTn id="118" dur="3000"/>
                                        <p:tgtEl>
                                          <p:spTgt spid="13"/>
                                        </p:tgtEl>
                                        <p:attrNameLst>
                                          <p:attrName>ppt_x</p:attrName>
                                        </p:attrNameLst>
                                      </p:cBhvr>
                                      <p:tavLst>
                                        <p:tav tm="0">
                                          <p:val>
                                            <p:strVal val="ppt_x"/>
                                          </p:val>
                                        </p:tav>
                                        <p:tav tm="100000">
                                          <p:val>
                                            <p:fltVal val="0.5"/>
                                          </p:val>
                                        </p:tav>
                                      </p:tavLst>
                                    </p:anim>
                                    <p:anim calcmode="lin" valueType="num">
                                      <p:cBhvr>
                                        <p:cTn id="119" dur="3000"/>
                                        <p:tgtEl>
                                          <p:spTgt spid="13"/>
                                        </p:tgtEl>
                                        <p:attrNameLst>
                                          <p:attrName>ppt_y</p:attrName>
                                        </p:attrNameLst>
                                      </p:cBhvr>
                                      <p:tavLst>
                                        <p:tav tm="0">
                                          <p:val>
                                            <p:strVal val="ppt_y"/>
                                          </p:val>
                                        </p:tav>
                                        <p:tav tm="100000">
                                          <p:val>
                                            <p:fltVal val="0.5"/>
                                          </p:val>
                                        </p:tav>
                                      </p:tavLst>
                                    </p:anim>
                                    <p:set>
                                      <p:cBhvr>
                                        <p:cTn id="120" dur="1" fill="hold">
                                          <p:stCondLst>
                                            <p:cond delay="2999"/>
                                          </p:stCondLst>
                                        </p:cTn>
                                        <p:tgtEl>
                                          <p:spTgt spid="13"/>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2000232" y="714362"/>
            <a:ext cx="5214974" cy="3785652"/>
          </a:xfrm>
          <a:prstGeom prst="rect">
            <a:avLst/>
          </a:prstGeom>
          <a:noFill/>
        </p:spPr>
        <p:txBody>
          <a:bodyPr wrap="square" rtlCol="0">
            <a:spAutoFit/>
          </a:bodyPr>
          <a:lstStyle/>
          <a:p>
            <a:r>
              <a:rPr lang="es-PE" sz="1600" b="1" dirty="0" smtClean="0">
                <a:solidFill>
                  <a:schemeClr val="bg1"/>
                </a:solidFill>
                <a:latin typeface="Agency FB" pitchFamily="34" charset="0"/>
              </a:rPr>
              <a:t>El bien se alimenta de sí mismo. El mal, se destruye a sí mismo. Si los malos supieran que buen negocio es ser bueno, serían buenos aunque sea por negocio… </a:t>
            </a:r>
          </a:p>
          <a:p>
            <a:r>
              <a:rPr lang="es-PE" sz="1600" b="1" dirty="0" smtClean="0">
                <a:solidFill>
                  <a:schemeClr val="bg1"/>
                </a:solidFill>
                <a:latin typeface="Agency FB" pitchFamily="34" charset="0"/>
              </a:rPr>
              <a:t>Si escucharas al otro, al que llevas dentro, sabrías todo, en todo encontrarías algo para ti, entonces te elevarías constantemente y ya no habría confusión, sino matices y en esa serenidad no buscarías nada, entonces encontrarías todo.</a:t>
            </a:r>
          </a:p>
          <a:p>
            <a:r>
              <a:rPr lang="es-PE" sz="1600" b="1" dirty="0" smtClean="0">
                <a:solidFill>
                  <a:schemeClr val="bg1"/>
                </a:solidFill>
                <a:latin typeface="Agency FB" pitchFamily="34" charset="0"/>
              </a:rPr>
              <a:t>Y estando en el presente dirías y harías lo que hay que hacer a cada momento, natural y graciosamente, sin esfuerzo, lo que haría que tu relación con los demás fuera plena y al crecer en el amor serías más creativo, sin límites ni condiciones. La ignorancia nos hacer sentir encerrados y mortales, es decir que nos encerramos y nos limitamos solos. El miedo nos distrae del amor, que es sabio y valiente porque sabe que no hay medidas ni fin.</a:t>
            </a:r>
          </a:p>
          <a:p>
            <a:endParaRPr lang="es-PE" sz="1600" b="1" dirty="0">
              <a:solidFill>
                <a:schemeClr val="bg1"/>
              </a:solidFill>
              <a:latin typeface="Agency FB" pitchFamily="34" charset="0"/>
            </a:endParaRPr>
          </a:p>
        </p:txBody>
      </p:sp>
    </p:spTree>
  </p:cSld>
  <p:clrMapOvr>
    <a:masterClrMapping/>
  </p:clrMapOvr>
  <p:transition advTm="43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kklf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2643170"/>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3286112"/>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929054"/>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4571996"/>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1357304"/>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000228"/>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714362"/>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643438" y="2643170"/>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643438" y="3286112"/>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643438" y="3929054"/>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643438" y="4571996"/>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1357304"/>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2000228"/>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0"/>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714362"/>
            <a:ext cx="4500562" cy="571504"/>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blinds(vertical)">
                                      <p:cBhvr>
                                        <p:cTn id="74" dur="3000"/>
                                        <p:tgtEl>
                                          <p:spTgt spid="4"/>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blinds(vertical)">
                                      <p:cBhvr>
                                        <p:cTn id="77" dur="3000"/>
                                        <p:tgtEl>
                                          <p:spTgt spid="5"/>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blinds(vertical)">
                                      <p:cBhvr>
                                        <p:cTn id="80" dur="3000"/>
                                        <p:tgtEl>
                                          <p:spTgt spid="6"/>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blinds(vertical)">
                                      <p:cBhvr>
                                        <p:cTn id="83" dur="3000"/>
                                        <p:tgtEl>
                                          <p:spTgt spid="7"/>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vertical)">
                                      <p:cBhvr>
                                        <p:cTn id="86" dur="3000"/>
                                        <p:tgtEl>
                                          <p:spTgt spid="8"/>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blinds(vertical)">
                                      <p:cBhvr>
                                        <p:cTn id="89" dur="3000"/>
                                        <p:tgtEl>
                                          <p:spTgt spid="9"/>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blinds(vertical)">
                                      <p:cBhvr>
                                        <p:cTn id="92" dur="3000"/>
                                        <p:tgtEl>
                                          <p:spTgt spid="10"/>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blinds(vertical)">
                                      <p:cBhvr>
                                        <p:cTn id="95" dur="3000"/>
                                        <p:tgtEl>
                                          <p:spTgt spid="11"/>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blinds(vertical)">
                                      <p:cBhvr>
                                        <p:cTn id="98" dur="3000"/>
                                        <p:tgtEl>
                                          <p:spTgt spid="12"/>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3000"/>
                                        <p:tgtEl>
                                          <p:spTgt spid="13"/>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blinds(vertical)">
                                      <p:cBhvr>
                                        <p:cTn id="104" dur="3000"/>
                                        <p:tgtEl>
                                          <p:spTgt spid="14"/>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blinds(vertical)">
                                      <p:cBhvr>
                                        <p:cTn id="107" dur="3000"/>
                                        <p:tgtEl>
                                          <p:spTgt spid="15"/>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blinds(vertical)">
                                      <p:cBhvr>
                                        <p:cTn id="110" dur="3000"/>
                                        <p:tgtEl>
                                          <p:spTgt spid="16"/>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blinds(vertical)">
                                      <p:cBhvr>
                                        <p:cTn id="113" dur="3000"/>
                                        <p:tgtEl>
                                          <p:spTgt spid="17"/>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blinds(vertical)">
                                      <p:cBhvr>
                                        <p:cTn id="119" dur="3000"/>
                                        <p:tgtEl>
                                          <p:spTgt spid="19"/>
                                        </p:tgtEl>
                                      </p:cBhvr>
                                    </p:animEffect>
                                  </p:childTnLst>
                                </p:cTn>
                              </p:par>
                              <p:par>
                                <p:cTn id="120" presetID="19" presetClass="entr" presetSubtype="5" fill="hold" grpId="2"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3000" fill="hold"/>
                                        <p:tgtEl>
                                          <p:spTgt spid="4"/>
                                        </p:tgtEl>
                                        <p:attrNameLst>
                                          <p:attrName>ppt_w</p:attrName>
                                        </p:attrNameLst>
                                      </p:cBhvr>
                                      <p:tavLst>
                                        <p:tav tm="0">
                                          <p:val>
                                            <p:strVal val="#ppt_w"/>
                                          </p:val>
                                        </p:tav>
                                        <p:tav tm="100000">
                                          <p:val>
                                            <p:strVal val="#ppt_w"/>
                                          </p:val>
                                        </p:tav>
                                      </p:tavLst>
                                    </p:anim>
                                    <p:anim calcmode="lin" valueType="num">
                                      <p:cBhvr>
                                        <p:cTn id="123" dur="3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2" nodeType="withEffect">
                                  <p:stCondLst>
                                    <p:cond delay="0"/>
                                  </p:stCondLst>
                                  <p:childTnLst>
                                    <p:set>
                                      <p:cBhvr>
                                        <p:cTn id="125" dur="1" fill="hold">
                                          <p:stCondLst>
                                            <p:cond delay="0"/>
                                          </p:stCondLst>
                                        </p:cTn>
                                        <p:tgtEl>
                                          <p:spTgt spid="5"/>
                                        </p:tgtEl>
                                        <p:attrNameLst>
                                          <p:attrName>style.visibility</p:attrName>
                                        </p:attrNameLst>
                                      </p:cBhvr>
                                      <p:to>
                                        <p:strVal val="visible"/>
                                      </p:to>
                                    </p:set>
                                    <p:anim calcmode="lin" valueType="num">
                                      <p:cBhvr>
                                        <p:cTn id="126" dur="3000" fill="hold"/>
                                        <p:tgtEl>
                                          <p:spTgt spid="5"/>
                                        </p:tgtEl>
                                        <p:attrNameLst>
                                          <p:attrName>ppt_w</p:attrName>
                                        </p:attrNameLst>
                                      </p:cBhvr>
                                      <p:tavLst>
                                        <p:tav tm="0">
                                          <p:val>
                                            <p:strVal val="#ppt_w"/>
                                          </p:val>
                                        </p:tav>
                                        <p:tav tm="100000">
                                          <p:val>
                                            <p:strVal val="#ppt_w"/>
                                          </p:val>
                                        </p:tav>
                                      </p:tavLst>
                                    </p:anim>
                                    <p:anim calcmode="lin" valueType="num">
                                      <p:cBhvr>
                                        <p:cTn id="127" dur="3000" fill="hold"/>
                                        <p:tgtEl>
                                          <p:spTgt spid="5"/>
                                        </p:tgtEl>
                                        <p:attrNameLst>
                                          <p:attrName>ppt_h</p:attrName>
                                        </p:attrNameLst>
                                      </p:cBhvr>
                                      <p:tavLst>
                                        <p:tav tm="0" fmla="#ppt_h*sin(2.5*pi*$)">
                                          <p:val>
                                            <p:fltVal val="0"/>
                                          </p:val>
                                        </p:tav>
                                        <p:tav tm="100000">
                                          <p:val>
                                            <p:fltVal val="1"/>
                                          </p:val>
                                        </p:tav>
                                      </p:tavLst>
                                    </p:anim>
                                  </p:childTnLst>
                                </p:cTn>
                              </p:par>
                              <p:par>
                                <p:cTn id="128" presetID="19" presetClass="entr" presetSubtype="5" fill="hold" grpId="2"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p:cTn id="130" dur="3000" fill="hold"/>
                                        <p:tgtEl>
                                          <p:spTgt spid="6"/>
                                        </p:tgtEl>
                                        <p:attrNameLst>
                                          <p:attrName>ppt_w</p:attrName>
                                        </p:attrNameLst>
                                      </p:cBhvr>
                                      <p:tavLst>
                                        <p:tav tm="0">
                                          <p:val>
                                            <p:strVal val="#ppt_w"/>
                                          </p:val>
                                        </p:tav>
                                        <p:tav tm="100000">
                                          <p:val>
                                            <p:strVal val="#ppt_w"/>
                                          </p:val>
                                        </p:tav>
                                      </p:tavLst>
                                    </p:anim>
                                    <p:anim calcmode="lin" valueType="num">
                                      <p:cBhvr>
                                        <p:cTn id="131" dur="3000" fill="hold"/>
                                        <p:tgtEl>
                                          <p:spTgt spid="6"/>
                                        </p:tgtEl>
                                        <p:attrNameLst>
                                          <p:attrName>ppt_h</p:attrName>
                                        </p:attrNameLst>
                                      </p:cBhvr>
                                      <p:tavLst>
                                        <p:tav tm="0" fmla="#ppt_h*sin(2.5*pi*$)">
                                          <p:val>
                                            <p:fltVal val="0"/>
                                          </p:val>
                                        </p:tav>
                                        <p:tav tm="100000">
                                          <p:val>
                                            <p:fltVal val="1"/>
                                          </p:val>
                                        </p:tav>
                                      </p:tavLst>
                                    </p:anim>
                                  </p:childTnLst>
                                </p:cTn>
                              </p:par>
                              <p:par>
                                <p:cTn id="132" presetID="19" presetClass="entr" presetSubtype="5"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p:cTn id="134" dur="3000" fill="hold"/>
                                        <p:tgtEl>
                                          <p:spTgt spid="7"/>
                                        </p:tgtEl>
                                        <p:attrNameLst>
                                          <p:attrName>ppt_w</p:attrName>
                                        </p:attrNameLst>
                                      </p:cBhvr>
                                      <p:tavLst>
                                        <p:tav tm="0">
                                          <p:val>
                                            <p:strVal val="#ppt_w"/>
                                          </p:val>
                                        </p:tav>
                                        <p:tav tm="100000">
                                          <p:val>
                                            <p:strVal val="#ppt_w"/>
                                          </p:val>
                                        </p:tav>
                                      </p:tavLst>
                                    </p:anim>
                                    <p:anim calcmode="lin" valueType="num">
                                      <p:cBhvr>
                                        <p:cTn id="135" dur="3000" fill="hold"/>
                                        <p:tgtEl>
                                          <p:spTgt spid="7"/>
                                        </p:tgtEl>
                                        <p:attrNameLst>
                                          <p:attrName>ppt_h</p:attrName>
                                        </p:attrNameLst>
                                      </p:cBhvr>
                                      <p:tavLst>
                                        <p:tav tm="0" fmla="#ppt_h*sin(2.5*pi*$)">
                                          <p:val>
                                            <p:fltVal val="0"/>
                                          </p:val>
                                        </p:tav>
                                        <p:tav tm="100000">
                                          <p:val>
                                            <p:fltVal val="1"/>
                                          </p:val>
                                        </p:tav>
                                      </p:tavLst>
                                    </p:anim>
                                  </p:childTnLst>
                                </p:cTn>
                              </p:par>
                              <p:par>
                                <p:cTn id="136" presetID="19" presetClass="entr" presetSubtype="5" fill="hold" grpId="2"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p:cTn id="138" dur="3000" fill="hold"/>
                                        <p:tgtEl>
                                          <p:spTgt spid="8"/>
                                        </p:tgtEl>
                                        <p:attrNameLst>
                                          <p:attrName>ppt_w</p:attrName>
                                        </p:attrNameLst>
                                      </p:cBhvr>
                                      <p:tavLst>
                                        <p:tav tm="0">
                                          <p:val>
                                            <p:strVal val="#ppt_w"/>
                                          </p:val>
                                        </p:tav>
                                        <p:tav tm="100000">
                                          <p:val>
                                            <p:strVal val="#ppt_w"/>
                                          </p:val>
                                        </p:tav>
                                      </p:tavLst>
                                    </p:anim>
                                    <p:anim calcmode="lin" valueType="num">
                                      <p:cBhvr>
                                        <p:cTn id="139" dur="3000" fill="hold"/>
                                        <p:tgtEl>
                                          <p:spTgt spid="8"/>
                                        </p:tgtEl>
                                        <p:attrNameLst>
                                          <p:attrName>ppt_h</p:attrName>
                                        </p:attrNameLst>
                                      </p:cBhvr>
                                      <p:tavLst>
                                        <p:tav tm="0" fmla="#ppt_h*sin(2.5*pi*$)">
                                          <p:val>
                                            <p:fltVal val="0"/>
                                          </p:val>
                                        </p:tav>
                                        <p:tav tm="100000">
                                          <p:val>
                                            <p:fltVal val="1"/>
                                          </p:val>
                                        </p:tav>
                                      </p:tavLst>
                                    </p:anim>
                                  </p:childTnLst>
                                </p:cTn>
                              </p:par>
                              <p:par>
                                <p:cTn id="140" presetID="19" presetClass="entr" presetSubtype="5" fill="hold" grpId="2"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p:cTn id="142" dur="3000" fill="hold"/>
                                        <p:tgtEl>
                                          <p:spTgt spid="9"/>
                                        </p:tgtEl>
                                        <p:attrNameLst>
                                          <p:attrName>ppt_w</p:attrName>
                                        </p:attrNameLst>
                                      </p:cBhvr>
                                      <p:tavLst>
                                        <p:tav tm="0">
                                          <p:val>
                                            <p:strVal val="#ppt_w"/>
                                          </p:val>
                                        </p:tav>
                                        <p:tav tm="100000">
                                          <p:val>
                                            <p:strVal val="#ppt_w"/>
                                          </p:val>
                                        </p:tav>
                                      </p:tavLst>
                                    </p:anim>
                                    <p:anim calcmode="lin" valueType="num">
                                      <p:cBhvr>
                                        <p:cTn id="143" dur="3000" fill="hold"/>
                                        <p:tgtEl>
                                          <p:spTgt spid="9"/>
                                        </p:tgtEl>
                                        <p:attrNameLst>
                                          <p:attrName>ppt_h</p:attrName>
                                        </p:attrNameLst>
                                      </p:cBhvr>
                                      <p:tavLst>
                                        <p:tav tm="0" fmla="#ppt_h*sin(2.5*pi*$)">
                                          <p:val>
                                            <p:fltVal val="0"/>
                                          </p:val>
                                        </p:tav>
                                        <p:tav tm="100000">
                                          <p:val>
                                            <p:fltVal val="1"/>
                                          </p:val>
                                        </p:tav>
                                      </p:tavLst>
                                    </p:anim>
                                  </p:childTnLst>
                                </p:cTn>
                              </p:par>
                              <p:par>
                                <p:cTn id="144" presetID="19" presetClass="entr" presetSubtype="5" fill="hold" grpId="2" nodeType="withEffect">
                                  <p:stCondLst>
                                    <p:cond delay="0"/>
                                  </p:stCondLst>
                                  <p:childTnLst>
                                    <p:set>
                                      <p:cBhvr>
                                        <p:cTn id="145" dur="1" fill="hold">
                                          <p:stCondLst>
                                            <p:cond delay="0"/>
                                          </p:stCondLst>
                                        </p:cTn>
                                        <p:tgtEl>
                                          <p:spTgt spid="10"/>
                                        </p:tgtEl>
                                        <p:attrNameLst>
                                          <p:attrName>style.visibility</p:attrName>
                                        </p:attrNameLst>
                                      </p:cBhvr>
                                      <p:to>
                                        <p:strVal val="visible"/>
                                      </p:to>
                                    </p:set>
                                    <p:anim calcmode="lin" valueType="num">
                                      <p:cBhvr>
                                        <p:cTn id="146" dur="3000" fill="hold"/>
                                        <p:tgtEl>
                                          <p:spTgt spid="10"/>
                                        </p:tgtEl>
                                        <p:attrNameLst>
                                          <p:attrName>ppt_w</p:attrName>
                                        </p:attrNameLst>
                                      </p:cBhvr>
                                      <p:tavLst>
                                        <p:tav tm="0">
                                          <p:val>
                                            <p:strVal val="#ppt_w"/>
                                          </p:val>
                                        </p:tav>
                                        <p:tav tm="100000">
                                          <p:val>
                                            <p:strVal val="#ppt_w"/>
                                          </p:val>
                                        </p:tav>
                                      </p:tavLst>
                                    </p:anim>
                                    <p:anim calcmode="lin" valueType="num">
                                      <p:cBhvr>
                                        <p:cTn id="147" dur="3000" fill="hold"/>
                                        <p:tgtEl>
                                          <p:spTgt spid="10"/>
                                        </p:tgtEl>
                                        <p:attrNameLst>
                                          <p:attrName>ppt_h</p:attrName>
                                        </p:attrNameLst>
                                      </p:cBhvr>
                                      <p:tavLst>
                                        <p:tav tm="0" fmla="#ppt_h*sin(2.5*pi*$)">
                                          <p:val>
                                            <p:fltVal val="0"/>
                                          </p:val>
                                        </p:tav>
                                        <p:tav tm="100000">
                                          <p:val>
                                            <p:fltVal val="1"/>
                                          </p:val>
                                        </p:tav>
                                      </p:tavLst>
                                    </p:anim>
                                  </p:childTnLst>
                                </p:cTn>
                              </p:par>
                              <p:par>
                                <p:cTn id="148" presetID="19" presetClass="entr" presetSubtype="5" fill="hold" grpId="2" nodeType="withEffect">
                                  <p:stCondLst>
                                    <p:cond delay="0"/>
                                  </p:stCondLst>
                                  <p:childTnLst>
                                    <p:set>
                                      <p:cBhvr>
                                        <p:cTn id="149" dur="1" fill="hold">
                                          <p:stCondLst>
                                            <p:cond delay="0"/>
                                          </p:stCondLst>
                                        </p:cTn>
                                        <p:tgtEl>
                                          <p:spTgt spid="11"/>
                                        </p:tgtEl>
                                        <p:attrNameLst>
                                          <p:attrName>style.visibility</p:attrName>
                                        </p:attrNameLst>
                                      </p:cBhvr>
                                      <p:to>
                                        <p:strVal val="visible"/>
                                      </p:to>
                                    </p:set>
                                    <p:anim calcmode="lin" valueType="num">
                                      <p:cBhvr>
                                        <p:cTn id="150" dur="3000" fill="hold"/>
                                        <p:tgtEl>
                                          <p:spTgt spid="11"/>
                                        </p:tgtEl>
                                        <p:attrNameLst>
                                          <p:attrName>ppt_w</p:attrName>
                                        </p:attrNameLst>
                                      </p:cBhvr>
                                      <p:tavLst>
                                        <p:tav tm="0">
                                          <p:val>
                                            <p:strVal val="#ppt_w"/>
                                          </p:val>
                                        </p:tav>
                                        <p:tav tm="100000">
                                          <p:val>
                                            <p:strVal val="#ppt_w"/>
                                          </p:val>
                                        </p:tav>
                                      </p:tavLst>
                                    </p:anim>
                                    <p:anim calcmode="lin" valueType="num">
                                      <p:cBhvr>
                                        <p:cTn id="151" dur="3000" fill="hold"/>
                                        <p:tgtEl>
                                          <p:spTgt spid="11"/>
                                        </p:tgtEl>
                                        <p:attrNameLst>
                                          <p:attrName>ppt_h</p:attrName>
                                        </p:attrNameLst>
                                      </p:cBhvr>
                                      <p:tavLst>
                                        <p:tav tm="0" fmla="#ppt_h*sin(2.5*pi*$)">
                                          <p:val>
                                            <p:fltVal val="0"/>
                                          </p:val>
                                        </p:tav>
                                        <p:tav tm="100000">
                                          <p:val>
                                            <p:fltVal val="1"/>
                                          </p:val>
                                        </p:tav>
                                      </p:tavLst>
                                    </p:anim>
                                  </p:childTnLst>
                                </p:cTn>
                              </p:par>
                              <p:par>
                                <p:cTn id="152" presetID="19" presetClass="entr" presetSubtype="5" fill="hold" grpId="2"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strVal val="#ppt_w"/>
                                          </p:val>
                                        </p:tav>
                                        <p:tav tm="100000">
                                          <p:val>
                                            <p:strVal val="#ppt_w"/>
                                          </p:val>
                                        </p:tav>
                                      </p:tavLst>
                                    </p:anim>
                                    <p:anim calcmode="lin" valueType="num">
                                      <p:cBhvr>
                                        <p:cTn id="155" dur="3000" fill="hold"/>
                                        <p:tgtEl>
                                          <p:spTgt spid="12"/>
                                        </p:tgtEl>
                                        <p:attrNameLst>
                                          <p:attrName>ppt_h</p:attrName>
                                        </p:attrNameLst>
                                      </p:cBhvr>
                                      <p:tavLst>
                                        <p:tav tm="0" fmla="#ppt_h*sin(2.5*pi*$)">
                                          <p:val>
                                            <p:fltVal val="0"/>
                                          </p:val>
                                        </p:tav>
                                        <p:tav tm="100000">
                                          <p:val>
                                            <p:fltVal val="1"/>
                                          </p:val>
                                        </p:tav>
                                      </p:tavLst>
                                    </p:anim>
                                  </p:childTnLst>
                                </p:cTn>
                              </p:par>
                              <p:par>
                                <p:cTn id="156" presetID="19" presetClass="entr" presetSubtype="5" fill="hold" grpId="2"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p:cTn id="158" dur="3000" fill="hold"/>
                                        <p:tgtEl>
                                          <p:spTgt spid="13"/>
                                        </p:tgtEl>
                                        <p:attrNameLst>
                                          <p:attrName>ppt_w</p:attrName>
                                        </p:attrNameLst>
                                      </p:cBhvr>
                                      <p:tavLst>
                                        <p:tav tm="0">
                                          <p:val>
                                            <p:strVal val="#ppt_w"/>
                                          </p:val>
                                        </p:tav>
                                        <p:tav tm="100000">
                                          <p:val>
                                            <p:strVal val="#ppt_w"/>
                                          </p:val>
                                        </p:tav>
                                      </p:tavLst>
                                    </p:anim>
                                    <p:anim calcmode="lin" valueType="num">
                                      <p:cBhvr>
                                        <p:cTn id="159" dur="3000" fill="hold"/>
                                        <p:tgtEl>
                                          <p:spTgt spid="13"/>
                                        </p:tgtEl>
                                        <p:attrNameLst>
                                          <p:attrName>ppt_h</p:attrName>
                                        </p:attrNameLst>
                                      </p:cBhvr>
                                      <p:tavLst>
                                        <p:tav tm="0" fmla="#ppt_h*sin(2.5*pi*$)">
                                          <p:val>
                                            <p:fltVal val="0"/>
                                          </p:val>
                                        </p:tav>
                                        <p:tav tm="100000">
                                          <p:val>
                                            <p:fltVal val="1"/>
                                          </p:val>
                                        </p:tav>
                                      </p:tavLst>
                                    </p:anim>
                                  </p:childTnLst>
                                </p:cTn>
                              </p:par>
                              <p:par>
                                <p:cTn id="160" presetID="19" presetClass="entr" presetSubtype="5" fill="hold" grpId="2" nodeType="withEffect">
                                  <p:stCondLst>
                                    <p:cond delay="0"/>
                                  </p:stCondLst>
                                  <p:childTnLst>
                                    <p:set>
                                      <p:cBhvr>
                                        <p:cTn id="161" dur="1" fill="hold">
                                          <p:stCondLst>
                                            <p:cond delay="0"/>
                                          </p:stCondLst>
                                        </p:cTn>
                                        <p:tgtEl>
                                          <p:spTgt spid="14"/>
                                        </p:tgtEl>
                                        <p:attrNameLst>
                                          <p:attrName>style.visibility</p:attrName>
                                        </p:attrNameLst>
                                      </p:cBhvr>
                                      <p:to>
                                        <p:strVal val="visible"/>
                                      </p:to>
                                    </p:set>
                                    <p:anim calcmode="lin" valueType="num">
                                      <p:cBhvr>
                                        <p:cTn id="162" dur="3000" fill="hold"/>
                                        <p:tgtEl>
                                          <p:spTgt spid="14"/>
                                        </p:tgtEl>
                                        <p:attrNameLst>
                                          <p:attrName>ppt_w</p:attrName>
                                        </p:attrNameLst>
                                      </p:cBhvr>
                                      <p:tavLst>
                                        <p:tav tm="0">
                                          <p:val>
                                            <p:strVal val="#ppt_w"/>
                                          </p:val>
                                        </p:tav>
                                        <p:tav tm="100000">
                                          <p:val>
                                            <p:strVal val="#ppt_w"/>
                                          </p:val>
                                        </p:tav>
                                      </p:tavLst>
                                    </p:anim>
                                    <p:anim calcmode="lin" valueType="num">
                                      <p:cBhvr>
                                        <p:cTn id="163" dur="3000" fill="hold"/>
                                        <p:tgtEl>
                                          <p:spTgt spid="14"/>
                                        </p:tgtEl>
                                        <p:attrNameLst>
                                          <p:attrName>ppt_h</p:attrName>
                                        </p:attrNameLst>
                                      </p:cBhvr>
                                      <p:tavLst>
                                        <p:tav tm="0" fmla="#ppt_h*sin(2.5*pi*$)">
                                          <p:val>
                                            <p:fltVal val="0"/>
                                          </p:val>
                                        </p:tav>
                                        <p:tav tm="100000">
                                          <p:val>
                                            <p:fltVal val="1"/>
                                          </p:val>
                                        </p:tav>
                                      </p:tavLst>
                                    </p:anim>
                                  </p:childTnLst>
                                </p:cTn>
                              </p:par>
                              <p:par>
                                <p:cTn id="164" presetID="19" presetClass="entr" presetSubtype="5" fill="hold" grpId="2"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p:cTn id="166" dur="3000" fill="hold"/>
                                        <p:tgtEl>
                                          <p:spTgt spid="15"/>
                                        </p:tgtEl>
                                        <p:attrNameLst>
                                          <p:attrName>ppt_w</p:attrName>
                                        </p:attrNameLst>
                                      </p:cBhvr>
                                      <p:tavLst>
                                        <p:tav tm="0">
                                          <p:val>
                                            <p:strVal val="#ppt_w"/>
                                          </p:val>
                                        </p:tav>
                                        <p:tav tm="100000">
                                          <p:val>
                                            <p:strVal val="#ppt_w"/>
                                          </p:val>
                                        </p:tav>
                                      </p:tavLst>
                                    </p:anim>
                                    <p:anim calcmode="lin" valueType="num">
                                      <p:cBhvr>
                                        <p:cTn id="167" dur="3000" fill="hold"/>
                                        <p:tgtEl>
                                          <p:spTgt spid="15"/>
                                        </p:tgtEl>
                                        <p:attrNameLst>
                                          <p:attrName>ppt_h</p:attrName>
                                        </p:attrNameLst>
                                      </p:cBhvr>
                                      <p:tavLst>
                                        <p:tav tm="0" fmla="#ppt_h*sin(2.5*pi*$)">
                                          <p:val>
                                            <p:fltVal val="0"/>
                                          </p:val>
                                        </p:tav>
                                        <p:tav tm="100000">
                                          <p:val>
                                            <p:fltVal val="1"/>
                                          </p:val>
                                        </p:tav>
                                      </p:tavLst>
                                    </p:anim>
                                  </p:childTnLst>
                                </p:cTn>
                              </p:par>
                              <p:par>
                                <p:cTn id="168" presetID="19" presetClass="entr" presetSubtype="5" fill="hold" grpId="2"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p:cTn id="170" dur="3000" fill="hold"/>
                                        <p:tgtEl>
                                          <p:spTgt spid="16"/>
                                        </p:tgtEl>
                                        <p:attrNameLst>
                                          <p:attrName>ppt_w</p:attrName>
                                        </p:attrNameLst>
                                      </p:cBhvr>
                                      <p:tavLst>
                                        <p:tav tm="0">
                                          <p:val>
                                            <p:strVal val="#ppt_w"/>
                                          </p:val>
                                        </p:tav>
                                        <p:tav tm="100000">
                                          <p:val>
                                            <p:strVal val="#ppt_w"/>
                                          </p:val>
                                        </p:tav>
                                      </p:tavLst>
                                    </p:anim>
                                    <p:anim calcmode="lin" valueType="num">
                                      <p:cBhvr>
                                        <p:cTn id="171" dur="3000" fill="hold"/>
                                        <p:tgtEl>
                                          <p:spTgt spid="16"/>
                                        </p:tgtEl>
                                        <p:attrNameLst>
                                          <p:attrName>ppt_h</p:attrName>
                                        </p:attrNameLst>
                                      </p:cBhvr>
                                      <p:tavLst>
                                        <p:tav tm="0" fmla="#ppt_h*sin(2.5*pi*$)">
                                          <p:val>
                                            <p:fltVal val="0"/>
                                          </p:val>
                                        </p:tav>
                                        <p:tav tm="100000">
                                          <p:val>
                                            <p:fltVal val="1"/>
                                          </p:val>
                                        </p:tav>
                                      </p:tavLst>
                                    </p:anim>
                                  </p:childTnLst>
                                </p:cTn>
                              </p:par>
                              <p:par>
                                <p:cTn id="172" presetID="19" presetClass="entr" presetSubtype="5" fill="hold" grpId="2" nodeType="withEffect">
                                  <p:stCondLst>
                                    <p:cond delay="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3000" fill="hold"/>
                                        <p:tgtEl>
                                          <p:spTgt spid="17"/>
                                        </p:tgtEl>
                                        <p:attrNameLst>
                                          <p:attrName>ppt_w</p:attrName>
                                        </p:attrNameLst>
                                      </p:cBhvr>
                                      <p:tavLst>
                                        <p:tav tm="0">
                                          <p:val>
                                            <p:strVal val="#ppt_w"/>
                                          </p:val>
                                        </p:tav>
                                        <p:tav tm="100000">
                                          <p:val>
                                            <p:strVal val="#ppt_w"/>
                                          </p:val>
                                        </p:tav>
                                      </p:tavLst>
                                    </p:anim>
                                    <p:anim calcmode="lin" valueType="num">
                                      <p:cBhvr>
                                        <p:cTn id="175" dur="3000" fill="hold"/>
                                        <p:tgtEl>
                                          <p:spTgt spid="17"/>
                                        </p:tgtEl>
                                        <p:attrNameLst>
                                          <p:attrName>ppt_h</p:attrName>
                                        </p:attrNameLst>
                                      </p:cBhvr>
                                      <p:tavLst>
                                        <p:tav tm="0" fmla="#ppt_h*sin(2.5*pi*$)">
                                          <p:val>
                                            <p:fltVal val="0"/>
                                          </p:val>
                                        </p:tav>
                                        <p:tav tm="100000">
                                          <p:val>
                                            <p:fltVal val="1"/>
                                          </p:val>
                                        </p:tav>
                                      </p:tavLst>
                                    </p:anim>
                                  </p:childTnLst>
                                </p:cTn>
                              </p:par>
                              <p:par>
                                <p:cTn id="176" presetID="19" presetClass="entr" presetSubtype="5" fill="hold" grpId="2"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p:cTn id="178" dur="3000" fill="hold"/>
                                        <p:tgtEl>
                                          <p:spTgt spid="18"/>
                                        </p:tgtEl>
                                        <p:attrNameLst>
                                          <p:attrName>ppt_w</p:attrName>
                                        </p:attrNameLst>
                                      </p:cBhvr>
                                      <p:tavLst>
                                        <p:tav tm="0">
                                          <p:val>
                                            <p:strVal val="#ppt_w"/>
                                          </p:val>
                                        </p:tav>
                                        <p:tav tm="100000">
                                          <p:val>
                                            <p:strVal val="#ppt_w"/>
                                          </p:val>
                                        </p:tav>
                                      </p:tavLst>
                                    </p:anim>
                                    <p:anim calcmode="lin" valueType="num">
                                      <p:cBhvr>
                                        <p:cTn id="179" dur="3000" fill="hold"/>
                                        <p:tgtEl>
                                          <p:spTgt spid="18"/>
                                        </p:tgtEl>
                                        <p:attrNameLst>
                                          <p:attrName>ppt_h</p:attrName>
                                        </p:attrNameLst>
                                      </p:cBhvr>
                                      <p:tavLst>
                                        <p:tav tm="0" fmla="#ppt_h*sin(2.5*pi*$)">
                                          <p:val>
                                            <p:fltVal val="0"/>
                                          </p:val>
                                        </p:tav>
                                        <p:tav tm="100000">
                                          <p:val>
                                            <p:fltVal val="1"/>
                                          </p:val>
                                        </p:tav>
                                      </p:tavLst>
                                    </p:anim>
                                  </p:childTnLst>
                                </p:cTn>
                              </p:par>
                              <p:par>
                                <p:cTn id="180" presetID="19" presetClass="entr" presetSubtype="5" fill="hold" grpId="2" nodeType="withEffect">
                                  <p:stCondLst>
                                    <p:cond delay="0"/>
                                  </p:stCondLst>
                                  <p:childTnLst>
                                    <p:set>
                                      <p:cBhvr>
                                        <p:cTn id="181" dur="1" fill="hold">
                                          <p:stCondLst>
                                            <p:cond delay="0"/>
                                          </p:stCondLst>
                                        </p:cTn>
                                        <p:tgtEl>
                                          <p:spTgt spid="19"/>
                                        </p:tgtEl>
                                        <p:attrNameLst>
                                          <p:attrName>style.visibility</p:attrName>
                                        </p:attrNameLst>
                                      </p:cBhvr>
                                      <p:to>
                                        <p:strVal val="visible"/>
                                      </p:to>
                                    </p:set>
                                    <p:anim calcmode="lin" valueType="num">
                                      <p:cBhvr>
                                        <p:cTn id="182" dur="3000" fill="hold"/>
                                        <p:tgtEl>
                                          <p:spTgt spid="19"/>
                                        </p:tgtEl>
                                        <p:attrNameLst>
                                          <p:attrName>ppt_w</p:attrName>
                                        </p:attrNameLst>
                                      </p:cBhvr>
                                      <p:tavLst>
                                        <p:tav tm="0">
                                          <p:val>
                                            <p:strVal val="#ppt_w"/>
                                          </p:val>
                                        </p:tav>
                                        <p:tav tm="100000">
                                          <p:val>
                                            <p:strVal val="#ppt_w"/>
                                          </p:val>
                                        </p:tav>
                                      </p:tavLst>
                                    </p:anim>
                                    <p:anim calcmode="lin" valueType="num">
                                      <p:cBhvr>
                                        <p:cTn id="183" dur="3000" fill="hold"/>
                                        <p:tgtEl>
                                          <p:spTgt spid="19"/>
                                        </p:tgtEl>
                                        <p:attrNameLst>
                                          <p:attrName>ppt_h</p:attrName>
                                        </p:attrNameLst>
                                      </p:cBhvr>
                                      <p:tavLst>
                                        <p:tav tm="0" fmla="#ppt_h*sin(2.5*pi*$)">
                                          <p:val>
                                            <p:fltVal val="0"/>
                                          </p:val>
                                        </p:tav>
                                        <p:tav tm="100000">
                                          <p:val>
                                            <p:fltVal val="1"/>
                                          </p:val>
                                        </p:tav>
                                      </p:tavLst>
                                    </p:anim>
                                  </p:childTnLst>
                                </p:cTn>
                              </p:par>
                            </p:childTnLst>
                          </p:cTn>
                        </p:par>
                        <p:par>
                          <p:cTn id="184" fill="hold">
                            <p:stCondLst>
                              <p:cond delay="3000"/>
                            </p:stCondLst>
                            <p:childTnLst>
                              <p:par>
                                <p:cTn id="185" presetID="17" presetClass="exit" presetSubtype="8" fill="hold" grpId="3" nodeType="afterEffect">
                                  <p:stCondLst>
                                    <p:cond delay="0"/>
                                  </p:stCondLst>
                                  <p:childTnLst>
                                    <p:anim calcmode="lin" valueType="num">
                                      <p:cBhvr>
                                        <p:cTn id="186" dur="3000"/>
                                        <p:tgtEl>
                                          <p:spTgt spid="4"/>
                                        </p:tgtEl>
                                        <p:attrNameLst>
                                          <p:attrName>ppt_x</p:attrName>
                                        </p:attrNameLst>
                                      </p:cBhvr>
                                      <p:tavLst>
                                        <p:tav tm="0">
                                          <p:val>
                                            <p:strVal val="ppt_x"/>
                                          </p:val>
                                        </p:tav>
                                        <p:tav tm="100000">
                                          <p:val>
                                            <p:strVal val="ppt_x-ppt_w/2"/>
                                          </p:val>
                                        </p:tav>
                                      </p:tavLst>
                                    </p:anim>
                                    <p:anim calcmode="lin" valueType="num">
                                      <p:cBhvr>
                                        <p:cTn id="187" dur="3000"/>
                                        <p:tgtEl>
                                          <p:spTgt spid="4"/>
                                        </p:tgtEl>
                                        <p:attrNameLst>
                                          <p:attrName>ppt_y</p:attrName>
                                        </p:attrNameLst>
                                      </p:cBhvr>
                                      <p:tavLst>
                                        <p:tav tm="0">
                                          <p:val>
                                            <p:strVal val="ppt_y"/>
                                          </p:val>
                                        </p:tav>
                                        <p:tav tm="100000">
                                          <p:val>
                                            <p:strVal val="ppt_y"/>
                                          </p:val>
                                        </p:tav>
                                      </p:tavLst>
                                    </p:anim>
                                    <p:anim calcmode="lin" valueType="num">
                                      <p:cBhvr>
                                        <p:cTn id="188" dur="3000"/>
                                        <p:tgtEl>
                                          <p:spTgt spid="4"/>
                                        </p:tgtEl>
                                        <p:attrNameLst>
                                          <p:attrName>ppt_w</p:attrName>
                                        </p:attrNameLst>
                                      </p:cBhvr>
                                      <p:tavLst>
                                        <p:tav tm="0">
                                          <p:val>
                                            <p:strVal val="ppt_w"/>
                                          </p:val>
                                        </p:tav>
                                        <p:tav tm="100000">
                                          <p:val>
                                            <p:fltVal val="0"/>
                                          </p:val>
                                        </p:tav>
                                      </p:tavLst>
                                    </p:anim>
                                    <p:anim calcmode="lin" valueType="num">
                                      <p:cBhvr>
                                        <p:cTn id="189" dur="3000"/>
                                        <p:tgtEl>
                                          <p:spTgt spid="4"/>
                                        </p:tgtEl>
                                        <p:attrNameLst>
                                          <p:attrName>ppt_h</p:attrName>
                                        </p:attrNameLst>
                                      </p:cBhvr>
                                      <p:tavLst>
                                        <p:tav tm="0">
                                          <p:val>
                                            <p:strVal val="ppt_h"/>
                                          </p:val>
                                        </p:tav>
                                        <p:tav tm="100000">
                                          <p:val>
                                            <p:strVal val="ppt_h"/>
                                          </p:val>
                                        </p:tav>
                                      </p:tavLst>
                                    </p:anim>
                                    <p:set>
                                      <p:cBhvr>
                                        <p:cTn id="190" dur="1" fill="hold">
                                          <p:stCondLst>
                                            <p:cond delay="2999"/>
                                          </p:stCondLst>
                                        </p:cTn>
                                        <p:tgtEl>
                                          <p:spTgt spid="4"/>
                                        </p:tgtEl>
                                        <p:attrNameLst>
                                          <p:attrName>style.visibility</p:attrName>
                                        </p:attrNameLst>
                                      </p:cBhvr>
                                      <p:to>
                                        <p:strVal val="hidden"/>
                                      </p:to>
                                    </p:set>
                                  </p:childTnLst>
                                </p:cTn>
                              </p:par>
                              <p:par>
                                <p:cTn id="191" presetID="17" presetClass="exit" presetSubtype="8" fill="hold" grpId="3" nodeType="withEffect">
                                  <p:stCondLst>
                                    <p:cond delay="0"/>
                                  </p:stCondLst>
                                  <p:childTnLst>
                                    <p:anim calcmode="lin" valueType="num">
                                      <p:cBhvr>
                                        <p:cTn id="192" dur="3000"/>
                                        <p:tgtEl>
                                          <p:spTgt spid="5"/>
                                        </p:tgtEl>
                                        <p:attrNameLst>
                                          <p:attrName>ppt_x</p:attrName>
                                        </p:attrNameLst>
                                      </p:cBhvr>
                                      <p:tavLst>
                                        <p:tav tm="0">
                                          <p:val>
                                            <p:strVal val="ppt_x"/>
                                          </p:val>
                                        </p:tav>
                                        <p:tav tm="100000">
                                          <p:val>
                                            <p:strVal val="ppt_x-ppt_w/2"/>
                                          </p:val>
                                        </p:tav>
                                      </p:tavLst>
                                    </p:anim>
                                    <p:anim calcmode="lin" valueType="num">
                                      <p:cBhvr>
                                        <p:cTn id="193" dur="3000"/>
                                        <p:tgtEl>
                                          <p:spTgt spid="5"/>
                                        </p:tgtEl>
                                        <p:attrNameLst>
                                          <p:attrName>ppt_y</p:attrName>
                                        </p:attrNameLst>
                                      </p:cBhvr>
                                      <p:tavLst>
                                        <p:tav tm="0">
                                          <p:val>
                                            <p:strVal val="ppt_y"/>
                                          </p:val>
                                        </p:tav>
                                        <p:tav tm="100000">
                                          <p:val>
                                            <p:strVal val="ppt_y"/>
                                          </p:val>
                                        </p:tav>
                                      </p:tavLst>
                                    </p:anim>
                                    <p:anim calcmode="lin" valueType="num">
                                      <p:cBhvr>
                                        <p:cTn id="194" dur="3000"/>
                                        <p:tgtEl>
                                          <p:spTgt spid="5"/>
                                        </p:tgtEl>
                                        <p:attrNameLst>
                                          <p:attrName>ppt_w</p:attrName>
                                        </p:attrNameLst>
                                      </p:cBhvr>
                                      <p:tavLst>
                                        <p:tav tm="0">
                                          <p:val>
                                            <p:strVal val="ppt_w"/>
                                          </p:val>
                                        </p:tav>
                                        <p:tav tm="100000">
                                          <p:val>
                                            <p:fltVal val="0"/>
                                          </p:val>
                                        </p:tav>
                                      </p:tavLst>
                                    </p:anim>
                                    <p:anim calcmode="lin" valueType="num">
                                      <p:cBhvr>
                                        <p:cTn id="195" dur="3000"/>
                                        <p:tgtEl>
                                          <p:spTgt spid="5"/>
                                        </p:tgtEl>
                                        <p:attrNameLst>
                                          <p:attrName>ppt_h</p:attrName>
                                        </p:attrNameLst>
                                      </p:cBhvr>
                                      <p:tavLst>
                                        <p:tav tm="0">
                                          <p:val>
                                            <p:strVal val="ppt_h"/>
                                          </p:val>
                                        </p:tav>
                                        <p:tav tm="100000">
                                          <p:val>
                                            <p:strVal val="ppt_h"/>
                                          </p:val>
                                        </p:tav>
                                      </p:tavLst>
                                    </p:anim>
                                    <p:set>
                                      <p:cBhvr>
                                        <p:cTn id="196" dur="1" fill="hold">
                                          <p:stCondLst>
                                            <p:cond delay="2999"/>
                                          </p:stCondLst>
                                        </p:cTn>
                                        <p:tgtEl>
                                          <p:spTgt spid="5"/>
                                        </p:tgtEl>
                                        <p:attrNameLst>
                                          <p:attrName>style.visibility</p:attrName>
                                        </p:attrNameLst>
                                      </p:cBhvr>
                                      <p:to>
                                        <p:strVal val="hidden"/>
                                      </p:to>
                                    </p:set>
                                  </p:childTnLst>
                                </p:cTn>
                              </p:par>
                              <p:par>
                                <p:cTn id="197" presetID="17" presetClass="exit" presetSubtype="8" fill="hold" grpId="3" nodeType="withEffect">
                                  <p:stCondLst>
                                    <p:cond delay="0"/>
                                  </p:stCondLst>
                                  <p:childTnLst>
                                    <p:anim calcmode="lin" valueType="num">
                                      <p:cBhvr>
                                        <p:cTn id="198" dur="3000"/>
                                        <p:tgtEl>
                                          <p:spTgt spid="6"/>
                                        </p:tgtEl>
                                        <p:attrNameLst>
                                          <p:attrName>ppt_x</p:attrName>
                                        </p:attrNameLst>
                                      </p:cBhvr>
                                      <p:tavLst>
                                        <p:tav tm="0">
                                          <p:val>
                                            <p:strVal val="ppt_x"/>
                                          </p:val>
                                        </p:tav>
                                        <p:tav tm="100000">
                                          <p:val>
                                            <p:strVal val="ppt_x-ppt_w/2"/>
                                          </p:val>
                                        </p:tav>
                                      </p:tavLst>
                                    </p:anim>
                                    <p:anim calcmode="lin" valueType="num">
                                      <p:cBhvr>
                                        <p:cTn id="199" dur="3000"/>
                                        <p:tgtEl>
                                          <p:spTgt spid="6"/>
                                        </p:tgtEl>
                                        <p:attrNameLst>
                                          <p:attrName>ppt_y</p:attrName>
                                        </p:attrNameLst>
                                      </p:cBhvr>
                                      <p:tavLst>
                                        <p:tav tm="0">
                                          <p:val>
                                            <p:strVal val="ppt_y"/>
                                          </p:val>
                                        </p:tav>
                                        <p:tav tm="100000">
                                          <p:val>
                                            <p:strVal val="ppt_y"/>
                                          </p:val>
                                        </p:tav>
                                      </p:tavLst>
                                    </p:anim>
                                    <p:anim calcmode="lin" valueType="num">
                                      <p:cBhvr>
                                        <p:cTn id="200" dur="3000"/>
                                        <p:tgtEl>
                                          <p:spTgt spid="6"/>
                                        </p:tgtEl>
                                        <p:attrNameLst>
                                          <p:attrName>ppt_w</p:attrName>
                                        </p:attrNameLst>
                                      </p:cBhvr>
                                      <p:tavLst>
                                        <p:tav tm="0">
                                          <p:val>
                                            <p:strVal val="ppt_w"/>
                                          </p:val>
                                        </p:tav>
                                        <p:tav tm="100000">
                                          <p:val>
                                            <p:fltVal val="0"/>
                                          </p:val>
                                        </p:tav>
                                      </p:tavLst>
                                    </p:anim>
                                    <p:anim calcmode="lin" valueType="num">
                                      <p:cBhvr>
                                        <p:cTn id="201" dur="3000"/>
                                        <p:tgtEl>
                                          <p:spTgt spid="6"/>
                                        </p:tgtEl>
                                        <p:attrNameLst>
                                          <p:attrName>ppt_h</p:attrName>
                                        </p:attrNameLst>
                                      </p:cBhvr>
                                      <p:tavLst>
                                        <p:tav tm="0">
                                          <p:val>
                                            <p:strVal val="ppt_h"/>
                                          </p:val>
                                        </p:tav>
                                        <p:tav tm="100000">
                                          <p:val>
                                            <p:strVal val="ppt_h"/>
                                          </p:val>
                                        </p:tav>
                                      </p:tavLst>
                                    </p:anim>
                                    <p:set>
                                      <p:cBhvr>
                                        <p:cTn id="202" dur="1" fill="hold">
                                          <p:stCondLst>
                                            <p:cond delay="2999"/>
                                          </p:stCondLst>
                                        </p:cTn>
                                        <p:tgtEl>
                                          <p:spTgt spid="6"/>
                                        </p:tgtEl>
                                        <p:attrNameLst>
                                          <p:attrName>style.visibility</p:attrName>
                                        </p:attrNameLst>
                                      </p:cBhvr>
                                      <p:to>
                                        <p:strVal val="hidden"/>
                                      </p:to>
                                    </p:set>
                                  </p:childTnLst>
                                </p:cTn>
                              </p:par>
                              <p:par>
                                <p:cTn id="203" presetID="17" presetClass="exit" presetSubtype="8" fill="hold" grpId="3" nodeType="withEffect">
                                  <p:stCondLst>
                                    <p:cond delay="0"/>
                                  </p:stCondLst>
                                  <p:childTnLst>
                                    <p:anim calcmode="lin" valueType="num">
                                      <p:cBhvr>
                                        <p:cTn id="204" dur="3000"/>
                                        <p:tgtEl>
                                          <p:spTgt spid="7"/>
                                        </p:tgtEl>
                                        <p:attrNameLst>
                                          <p:attrName>ppt_x</p:attrName>
                                        </p:attrNameLst>
                                      </p:cBhvr>
                                      <p:tavLst>
                                        <p:tav tm="0">
                                          <p:val>
                                            <p:strVal val="ppt_x"/>
                                          </p:val>
                                        </p:tav>
                                        <p:tav tm="100000">
                                          <p:val>
                                            <p:strVal val="ppt_x-ppt_w/2"/>
                                          </p:val>
                                        </p:tav>
                                      </p:tavLst>
                                    </p:anim>
                                    <p:anim calcmode="lin" valueType="num">
                                      <p:cBhvr>
                                        <p:cTn id="205" dur="3000"/>
                                        <p:tgtEl>
                                          <p:spTgt spid="7"/>
                                        </p:tgtEl>
                                        <p:attrNameLst>
                                          <p:attrName>ppt_y</p:attrName>
                                        </p:attrNameLst>
                                      </p:cBhvr>
                                      <p:tavLst>
                                        <p:tav tm="0">
                                          <p:val>
                                            <p:strVal val="ppt_y"/>
                                          </p:val>
                                        </p:tav>
                                        <p:tav tm="100000">
                                          <p:val>
                                            <p:strVal val="ppt_y"/>
                                          </p:val>
                                        </p:tav>
                                      </p:tavLst>
                                    </p:anim>
                                    <p:anim calcmode="lin" valueType="num">
                                      <p:cBhvr>
                                        <p:cTn id="206" dur="3000"/>
                                        <p:tgtEl>
                                          <p:spTgt spid="7"/>
                                        </p:tgtEl>
                                        <p:attrNameLst>
                                          <p:attrName>ppt_w</p:attrName>
                                        </p:attrNameLst>
                                      </p:cBhvr>
                                      <p:tavLst>
                                        <p:tav tm="0">
                                          <p:val>
                                            <p:strVal val="ppt_w"/>
                                          </p:val>
                                        </p:tav>
                                        <p:tav tm="100000">
                                          <p:val>
                                            <p:fltVal val="0"/>
                                          </p:val>
                                        </p:tav>
                                      </p:tavLst>
                                    </p:anim>
                                    <p:anim calcmode="lin" valueType="num">
                                      <p:cBhvr>
                                        <p:cTn id="207" dur="3000"/>
                                        <p:tgtEl>
                                          <p:spTgt spid="7"/>
                                        </p:tgtEl>
                                        <p:attrNameLst>
                                          <p:attrName>ppt_h</p:attrName>
                                        </p:attrNameLst>
                                      </p:cBhvr>
                                      <p:tavLst>
                                        <p:tav tm="0">
                                          <p:val>
                                            <p:strVal val="ppt_h"/>
                                          </p:val>
                                        </p:tav>
                                        <p:tav tm="100000">
                                          <p:val>
                                            <p:strVal val="ppt_h"/>
                                          </p:val>
                                        </p:tav>
                                      </p:tavLst>
                                    </p:anim>
                                    <p:set>
                                      <p:cBhvr>
                                        <p:cTn id="208" dur="1" fill="hold">
                                          <p:stCondLst>
                                            <p:cond delay="2999"/>
                                          </p:stCondLst>
                                        </p:cTn>
                                        <p:tgtEl>
                                          <p:spTgt spid="7"/>
                                        </p:tgtEl>
                                        <p:attrNameLst>
                                          <p:attrName>style.visibility</p:attrName>
                                        </p:attrNameLst>
                                      </p:cBhvr>
                                      <p:to>
                                        <p:strVal val="hidden"/>
                                      </p:to>
                                    </p:set>
                                  </p:childTnLst>
                                </p:cTn>
                              </p:par>
                              <p:par>
                                <p:cTn id="209" presetID="17" presetClass="exit" presetSubtype="8" fill="hold" grpId="3" nodeType="withEffect">
                                  <p:stCondLst>
                                    <p:cond delay="0"/>
                                  </p:stCondLst>
                                  <p:childTnLst>
                                    <p:anim calcmode="lin" valueType="num">
                                      <p:cBhvr>
                                        <p:cTn id="210" dur="3000"/>
                                        <p:tgtEl>
                                          <p:spTgt spid="8"/>
                                        </p:tgtEl>
                                        <p:attrNameLst>
                                          <p:attrName>ppt_x</p:attrName>
                                        </p:attrNameLst>
                                      </p:cBhvr>
                                      <p:tavLst>
                                        <p:tav tm="0">
                                          <p:val>
                                            <p:strVal val="ppt_x"/>
                                          </p:val>
                                        </p:tav>
                                        <p:tav tm="100000">
                                          <p:val>
                                            <p:strVal val="ppt_x-ppt_w/2"/>
                                          </p:val>
                                        </p:tav>
                                      </p:tavLst>
                                    </p:anim>
                                    <p:anim calcmode="lin" valueType="num">
                                      <p:cBhvr>
                                        <p:cTn id="211" dur="3000"/>
                                        <p:tgtEl>
                                          <p:spTgt spid="8"/>
                                        </p:tgtEl>
                                        <p:attrNameLst>
                                          <p:attrName>ppt_y</p:attrName>
                                        </p:attrNameLst>
                                      </p:cBhvr>
                                      <p:tavLst>
                                        <p:tav tm="0">
                                          <p:val>
                                            <p:strVal val="ppt_y"/>
                                          </p:val>
                                        </p:tav>
                                        <p:tav tm="100000">
                                          <p:val>
                                            <p:strVal val="ppt_y"/>
                                          </p:val>
                                        </p:tav>
                                      </p:tavLst>
                                    </p:anim>
                                    <p:anim calcmode="lin" valueType="num">
                                      <p:cBhvr>
                                        <p:cTn id="212" dur="3000"/>
                                        <p:tgtEl>
                                          <p:spTgt spid="8"/>
                                        </p:tgtEl>
                                        <p:attrNameLst>
                                          <p:attrName>ppt_w</p:attrName>
                                        </p:attrNameLst>
                                      </p:cBhvr>
                                      <p:tavLst>
                                        <p:tav tm="0">
                                          <p:val>
                                            <p:strVal val="ppt_w"/>
                                          </p:val>
                                        </p:tav>
                                        <p:tav tm="100000">
                                          <p:val>
                                            <p:fltVal val="0"/>
                                          </p:val>
                                        </p:tav>
                                      </p:tavLst>
                                    </p:anim>
                                    <p:anim calcmode="lin" valueType="num">
                                      <p:cBhvr>
                                        <p:cTn id="213" dur="3000"/>
                                        <p:tgtEl>
                                          <p:spTgt spid="8"/>
                                        </p:tgtEl>
                                        <p:attrNameLst>
                                          <p:attrName>ppt_h</p:attrName>
                                        </p:attrNameLst>
                                      </p:cBhvr>
                                      <p:tavLst>
                                        <p:tav tm="0">
                                          <p:val>
                                            <p:strVal val="ppt_h"/>
                                          </p:val>
                                        </p:tav>
                                        <p:tav tm="100000">
                                          <p:val>
                                            <p:strVal val="ppt_h"/>
                                          </p:val>
                                        </p:tav>
                                      </p:tavLst>
                                    </p:anim>
                                    <p:set>
                                      <p:cBhvr>
                                        <p:cTn id="214" dur="1" fill="hold">
                                          <p:stCondLst>
                                            <p:cond delay="2999"/>
                                          </p:stCondLst>
                                        </p:cTn>
                                        <p:tgtEl>
                                          <p:spTgt spid="8"/>
                                        </p:tgtEl>
                                        <p:attrNameLst>
                                          <p:attrName>style.visibility</p:attrName>
                                        </p:attrNameLst>
                                      </p:cBhvr>
                                      <p:to>
                                        <p:strVal val="hidden"/>
                                      </p:to>
                                    </p:set>
                                  </p:childTnLst>
                                </p:cTn>
                              </p:par>
                              <p:par>
                                <p:cTn id="215" presetID="17" presetClass="exit" presetSubtype="8" fill="hold" grpId="3" nodeType="withEffect">
                                  <p:stCondLst>
                                    <p:cond delay="0"/>
                                  </p:stCondLst>
                                  <p:childTnLst>
                                    <p:anim calcmode="lin" valueType="num">
                                      <p:cBhvr>
                                        <p:cTn id="216" dur="3000"/>
                                        <p:tgtEl>
                                          <p:spTgt spid="9"/>
                                        </p:tgtEl>
                                        <p:attrNameLst>
                                          <p:attrName>ppt_x</p:attrName>
                                        </p:attrNameLst>
                                      </p:cBhvr>
                                      <p:tavLst>
                                        <p:tav tm="0">
                                          <p:val>
                                            <p:strVal val="ppt_x"/>
                                          </p:val>
                                        </p:tav>
                                        <p:tav tm="100000">
                                          <p:val>
                                            <p:strVal val="ppt_x-ppt_w/2"/>
                                          </p:val>
                                        </p:tav>
                                      </p:tavLst>
                                    </p:anim>
                                    <p:anim calcmode="lin" valueType="num">
                                      <p:cBhvr>
                                        <p:cTn id="217" dur="3000"/>
                                        <p:tgtEl>
                                          <p:spTgt spid="9"/>
                                        </p:tgtEl>
                                        <p:attrNameLst>
                                          <p:attrName>ppt_y</p:attrName>
                                        </p:attrNameLst>
                                      </p:cBhvr>
                                      <p:tavLst>
                                        <p:tav tm="0">
                                          <p:val>
                                            <p:strVal val="ppt_y"/>
                                          </p:val>
                                        </p:tav>
                                        <p:tav tm="100000">
                                          <p:val>
                                            <p:strVal val="ppt_y"/>
                                          </p:val>
                                        </p:tav>
                                      </p:tavLst>
                                    </p:anim>
                                    <p:anim calcmode="lin" valueType="num">
                                      <p:cBhvr>
                                        <p:cTn id="218" dur="3000"/>
                                        <p:tgtEl>
                                          <p:spTgt spid="9"/>
                                        </p:tgtEl>
                                        <p:attrNameLst>
                                          <p:attrName>ppt_w</p:attrName>
                                        </p:attrNameLst>
                                      </p:cBhvr>
                                      <p:tavLst>
                                        <p:tav tm="0">
                                          <p:val>
                                            <p:strVal val="ppt_w"/>
                                          </p:val>
                                        </p:tav>
                                        <p:tav tm="100000">
                                          <p:val>
                                            <p:fltVal val="0"/>
                                          </p:val>
                                        </p:tav>
                                      </p:tavLst>
                                    </p:anim>
                                    <p:anim calcmode="lin" valueType="num">
                                      <p:cBhvr>
                                        <p:cTn id="219" dur="3000"/>
                                        <p:tgtEl>
                                          <p:spTgt spid="9"/>
                                        </p:tgtEl>
                                        <p:attrNameLst>
                                          <p:attrName>ppt_h</p:attrName>
                                        </p:attrNameLst>
                                      </p:cBhvr>
                                      <p:tavLst>
                                        <p:tav tm="0">
                                          <p:val>
                                            <p:strVal val="ppt_h"/>
                                          </p:val>
                                        </p:tav>
                                        <p:tav tm="100000">
                                          <p:val>
                                            <p:strVal val="ppt_h"/>
                                          </p:val>
                                        </p:tav>
                                      </p:tavLst>
                                    </p:anim>
                                    <p:set>
                                      <p:cBhvr>
                                        <p:cTn id="220" dur="1" fill="hold">
                                          <p:stCondLst>
                                            <p:cond delay="2999"/>
                                          </p:stCondLst>
                                        </p:cTn>
                                        <p:tgtEl>
                                          <p:spTgt spid="9"/>
                                        </p:tgtEl>
                                        <p:attrNameLst>
                                          <p:attrName>style.visibility</p:attrName>
                                        </p:attrNameLst>
                                      </p:cBhvr>
                                      <p:to>
                                        <p:strVal val="hidden"/>
                                      </p:to>
                                    </p:set>
                                  </p:childTnLst>
                                </p:cTn>
                              </p:par>
                              <p:par>
                                <p:cTn id="221" presetID="17" presetClass="exit" presetSubtype="8" fill="hold" grpId="3" nodeType="withEffect">
                                  <p:stCondLst>
                                    <p:cond delay="0"/>
                                  </p:stCondLst>
                                  <p:childTnLst>
                                    <p:anim calcmode="lin" valueType="num">
                                      <p:cBhvr>
                                        <p:cTn id="222" dur="3000"/>
                                        <p:tgtEl>
                                          <p:spTgt spid="10"/>
                                        </p:tgtEl>
                                        <p:attrNameLst>
                                          <p:attrName>ppt_x</p:attrName>
                                        </p:attrNameLst>
                                      </p:cBhvr>
                                      <p:tavLst>
                                        <p:tav tm="0">
                                          <p:val>
                                            <p:strVal val="ppt_x"/>
                                          </p:val>
                                        </p:tav>
                                        <p:tav tm="100000">
                                          <p:val>
                                            <p:strVal val="ppt_x-ppt_w/2"/>
                                          </p:val>
                                        </p:tav>
                                      </p:tavLst>
                                    </p:anim>
                                    <p:anim calcmode="lin" valueType="num">
                                      <p:cBhvr>
                                        <p:cTn id="223" dur="3000"/>
                                        <p:tgtEl>
                                          <p:spTgt spid="10"/>
                                        </p:tgtEl>
                                        <p:attrNameLst>
                                          <p:attrName>ppt_y</p:attrName>
                                        </p:attrNameLst>
                                      </p:cBhvr>
                                      <p:tavLst>
                                        <p:tav tm="0">
                                          <p:val>
                                            <p:strVal val="ppt_y"/>
                                          </p:val>
                                        </p:tav>
                                        <p:tav tm="100000">
                                          <p:val>
                                            <p:strVal val="ppt_y"/>
                                          </p:val>
                                        </p:tav>
                                      </p:tavLst>
                                    </p:anim>
                                    <p:anim calcmode="lin" valueType="num">
                                      <p:cBhvr>
                                        <p:cTn id="224" dur="3000"/>
                                        <p:tgtEl>
                                          <p:spTgt spid="10"/>
                                        </p:tgtEl>
                                        <p:attrNameLst>
                                          <p:attrName>ppt_w</p:attrName>
                                        </p:attrNameLst>
                                      </p:cBhvr>
                                      <p:tavLst>
                                        <p:tav tm="0">
                                          <p:val>
                                            <p:strVal val="ppt_w"/>
                                          </p:val>
                                        </p:tav>
                                        <p:tav tm="100000">
                                          <p:val>
                                            <p:fltVal val="0"/>
                                          </p:val>
                                        </p:tav>
                                      </p:tavLst>
                                    </p:anim>
                                    <p:anim calcmode="lin" valueType="num">
                                      <p:cBhvr>
                                        <p:cTn id="225" dur="3000"/>
                                        <p:tgtEl>
                                          <p:spTgt spid="10"/>
                                        </p:tgtEl>
                                        <p:attrNameLst>
                                          <p:attrName>ppt_h</p:attrName>
                                        </p:attrNameLst>
                                      </p:cBhvr>
                                      <p:tavLst>
                                        <p:tav tm="0">
                                          <p:val>
                                            <p:strVal val="ppt_h"/>
                                          </p:val>
                                        </p:tav>
                                        <p:tav tm="100000">
                                          <p:val>
                                            <p:strVal val="ppt_h"/>
                                          </p:val>
                                        </p:tav>
                                      </p:tavLst>
                                    </p:anim>
                                    <p:set>
                                      <p:cBhvr>
                                        <p:cTn id="226" dur="1" fill="hold">
                                          <p:stCondLst>
                                            <p:cond delay="2999"/>
                                          </p:stCondLst>
                                        </p:cTn>
                                        <p:tgtEl>
                                          <p:spTgt spid="10"/>
                                        </p:tgtEl>
                                        <p:attrNameLst>
                                          <p:attrName>style.visibility</p:attrName>
                                        </p:attrNameLst>
                                      </p:cBhvr>
                                      <p:to>
                                        <p:strVal val="hidden"/>
                                      </p:to>
                                    </p:set>
                                  </p:childTnLst>
                                </p:cTn>
                              </p:par>
                              <p:par>
                                <p:cTn id="227" presetID="17" presetClass="exit" presetSubtype="8" fill="hold" grpId="3" nodeType="withEffect">
                                  <p:stCondLst>
                                    <p:cond delay="0"/>
                                  </p:stCondLst>
                                  <p:childTnLst>
                                    <p:anim calcmode="lin" valueType="num">
                                      <p:cBhvr>
                                        <p:cTn id="228" dur="3000"/>
                                        <p:tgtEl>
                                          <p:spTgt spid="11"/>
                                        </p:tgtEl>
                                        <p:attrNameLst>
                                          <p:attrName>ppt_x</p:attrName>
                                        </p:attrNameLst>
                                      </p:cBhvr>
                                      <p:tavLst>
                                        <p:tav tm="0">
                                          <p:val>
                                            <p:strVal val="ppt_x"/>
                                          </p:val>
                                        </p:tav>
                                        <p:tav tm="100000">
                                          <p:val>
                                            <p:strVal val="ppt_x-ppt_w/2"/>
                                          </p:val>
                                        </p:tav>
                                      </p:tavLst>
                                    </p:anim>
                                    <p:anim calcmode="lin" valueType="num">
                                      <p:cBhvr>
                                        <p:cTn id="229" dur="3000"/>
                                        <p:tgtEl>
                                          <p:spTgt spid="11"/>
                                        </p:tgtEl>
                                        <p:attrNameLst>
                                          <p:attrName>ppt_y</p:attrName>
                                        </p:attrNameLst>
                                      </p:cBhvr>
                                      <p:tavLst>
                                        <p:tav tm="0">
                                          <p:val>
                                            <p:strVal val="ppt_y"/>
                                          </p:val>
                                        </p:tav>
                                        <p:tav tm="100000">
                                          <p:val>
                                            <p:strVal val="ppt_y"/>
                                          </p:val>
                                        </p:tav>
                                      </p:tavLst>
                                    </p:anim>
                                    <p:anim calcmode="lin" valueType="num">
                                      <p:cBhvr>
                                        <p:cTn id="230" dur="3000"/>
                                        <p:tgtEl>
                                          <p:spTgt spid="11"/>
                                        </p:tgtEl>
                                        <p:attrNameLst>
                                          <p:attrName>ppt_w</p:attrName>
                                        </p:attrNameLst>
                                      </p:cBhvr>
                                      <p:tavLst>
                                        <p:tav tm="0">
                                          <p:val>
                                            <p:strVal val="ppt_w"/>
                                          </p:val>
                                        </p:tav>
                                        <p:tav tm="100000">
                                          <p:val>
                                            <p:fltVal val="0"/>
                                          </p:val>
                                        </p:tav>
                                      </p:tavLst>
                                    </p:anim>
                                    <p:anim calcmode="lin" valueType="num">
                                      <p:cBhvr>
                                        <p:cTn id="231" dur="3000"/>
                                        <p:tgtEl>
                                          <p:spTgt spid="11"/>
                                        </p:tgtEl>
                                        <p:attrNameLst>
                                          <p:attrName>ppt_h</p:attrName>
                                        </p:attrNameLst>
                                      </p:cBhvr>
                                      <p:tavLst>
                                        <p:tav tm="0">
                                          <p:val>
                                            <p:strVal val="ppt_h"/>
                                          </p:val>
                                        </p:tav>
                                        <p:tav tm="100000">
                                          <p:val>
                                            <p:strVal val="ppt_h"/>
                                          </p:val>
                                        </p:tav>
                                      </p:tavLst>
                                    </p:anim>
                                    <p:set>
                                      <p:cBhvr>
                                        <p:cTn id="232" dur="1" fill="hold">
                                          <p:stCondLst>
                                            <p:cond delay="2999"/>
                                          </p:stCondLst>
                                        </p:cTn>
                                        <p:tgtEl>
                                          <p:spTgt spid="11"/>
                                        </p:tgtEl>
                                        <p:attrNameLst>
                                          <p:attrName>style.visibility</p:attrName>
                                        </p:attrNameLst>
                                      </p:cBhvr>
                                      <p:to>
                                        <p:strVal val="hidden"/>
                                      </p:to>
                                    </p:set>
                                  </p:childTnLst>
                                </p:cTn>
                              </p:par>
                              <p:par>
                                <p:cTn id="233" presetID="17" presetClass="exit" presetSubtype="2" fill="hold" grpId="3" nodeType="withEffect">
                                  <p:stCondLst>
                                    <p:cond delay="0"/>
                                  </p:stCondLst>
                                  <p:childTnLst>
                                    <p:anim calcmode="lin" valueType="num">
                                      <p:cBhvr>
                                        <p:cTn id="234" dur="3000"/>
                                        <p:tgtEl>
                                          <p:spTgt spid="12"/>
                                        </p:tgtEl>
                                        <p:attrNameLst>
                                          <p:attrName>ppt_x</p:attrName>
                                        </p:attrNameLst>
                                      </p:cBhvr>
                                      <p:tavLst>
                                        <p:tav tm="0">
                                          <p:val>
                                            <p:strVal val="ppt_x"/>
                                          </p:val>
                                        </p:tav>
                                        <p:tav tm="100000">
                                          <p:val>
                                            <p:strVal val="ppt_x+ppt_w/2"/>
                                          </p:val>
                                        </p:tav>
                                      </p:tavLst>
                                    </p:anim>
                                    <p:anim calcmode="lin" valueType="num">
                                      <p:cBhvr>
                                        <p:cTn id="235" dur="3000"/>
                                        <p:tgtEl>
                                          <p:spTgt spid="12"/>
                                        </p:tgtEl>
                                        <p:attrNameLst>
                                          <p:attrName>ppt_y</p:attrName>
                                        </p:attrNameLst>
                                      </p:cBhvr>
                                      <p:tavLst>
                                        <p:tav tm="0">
                                          <p:val>
                                            <p:strVal val="ppt_y"/>
                                          </p:val>
                                        </p:tav>
                                        <p:tav tm="100000">
                                          <p:val>
                                            <p:strVal val="ppt_y"/>
                                          </p:val>
                                        </p:tav>
                                      </p:tavLst>
                                    </p:anim>
                                    <p:anim calcmode="lin" valueType="num">
                                      <p:cBhvr>
                                        <p:cTn id="236" dur="3000"/>
                                        <p:tgtEl>
                                          <p:spTgt spid="12"/>
                                        </p:tgtEl>
                                        <p:attrNameLst>
                                          <p:attrName>ppt_w</p:attrName>
                                        </p:attrNameLst>
                                      </p:cBhvr>
                                      <p:tavLst>
                                        <p:tav tm="0">
                                          <p:val>
                                            <p:strVal val="ppt_w"/>
                                          </p:val>
                                        </p:tav>
                                        <p:tav tm="100000">
                                          <p:val>
                                            <p:fltVal val="0"/>
                                          </p:val>
                                        </p:tav>
                                      </p:tavLst>
                                    </p:anim>
                                    <p:anim calcmode="lin" valueType="num">
                                      <p:cBhvr>
                                        <p:cTn id="237" dur="3000"/>
                                        <p:tgtEl>
                                          <p:spTgt spid="12"/>
                                        </p:tgtEl>
                                        <p:attrNameLst>
                                          <p:attrName>ppt_h</p:attrName>
                                        </p:attrNameLst>
                                      </p:cBhvr>
                                      <p:tavLst>
                                        <p:tav tm="0">
                                          <p:val>
                                            <p:strVal val="ppt_h"/>
                                          </p:val>
                                        </p:tav>
                                        <p:tav tm="100000">
                                          <p:val>
                                            <p:strVal val="ppt_h"/>
                                          </p:val>
                                        </p:tav>
                                      </p:tavLst>
                                    </p:anim>
                                    <p:set>
                                      <p:cBhvr>
                                        <p:cTn id="238" dur="1" fill="hold">
                                          <p:stCondLst>
                                            <p:cond delay="2999"/>
                                          </p:stCondLst>
                                        </p:cTn>
                                        <p:tgtEl>
                                          <p:spTgt spid="12"/>
                                        </p:tgtEl>
                                        <p:attrNameLst>
                                          <p:attrName>style.visibility</p:attrName>
                                        </p:attrNameLst>
                                      </p:cBhvr>
                                      <p:to>
                                        <p:strVal val="hidden"/>
                                      </p:to>
                                    </p:set>
                                  </p:childTnLst>
                                </p:cTn>
                              </p:par>
                              <p:par>
                                <p:cTn id="239" presetID="17" presetClass="exit" presetSubtype="2" fill="hold" grpId="3" nodeType="withEffect">
                                  <p:stCondLst>
                                    <p:cond delay="0"/>
                                  </p:stCondLst>
                                  <p:childTnLst>
                                    <p:anim calcmode="lin" valueType="num">
                                      <p:cBhvr>
                                        <p:cTn id="240" dur="3000"/>
                                        <p:tgtEl>
                                          <p:spTgt spid="13"/>
                                        </p:tgtEl>
                                        <p:attrNameLst>
                                          <p:attrName>ppt_x</p:attrName>
                                        </p:attrNameLst>
                                      </p:cBhvr>
                                      <p:tavLst>
                                        <p:tav tm="0">
                                          <p:val>
                                            <p:strVal val="ppt_x"/>
                                          </p:val>
                                        </p:tav>
                                        <p:tav tm="100000">
                                          <p:val>
                                            <p:strVal val="ppt_x+ppt_w/2"/>
                                          </p:val>
                                        </p:tav>
                                      </p:tavLst>
                                    </p:anim>
                                    <p:anim calcmode="lin" valueType="num">
                                      <p:cBhvr>
                                        <p:cTn id="241" dur="3000"/>
                                        <p:tgtEl>
                                          <p:spTgt spid="13"/>
                                        </p:tgtEl>
                                        <p:attrNameLst>
                                          <p:attrName>ppt_y</p:attrName>
                                        </p:attrNameLst>
                                      </p:cBhvr>
                                      <p:tavLst>
                                        <p:tav tm="0">
                                          <p:val>
                                            <p:strVal val="ppt_y"/>
                                          </p:val>
                                        </p:tav>
                                        <p:tav tm="100000">
                                          <p:val>
                                            <p:strVal val="ppt_y"/>
                                          </p:val>
                                        </p:tav>
                                      </p:tavLst>
                                    </p:anim>
                                    <p:anim calcmode="lin" valueType="num">
                                      <p:cBhvr>
                                        <p:cTn id="242" dur="3000"/>
                                        <p:tgtEl>
                                          <p:spTgt spid="13"/>
                                        </p:tgtEl>
                                        <p:attrNameLst>
                                          <p:attrName>ppt_w</p:attrName>
                                        </p:attrNameLst>
                                      </p:cBhvr>
                                      <p:tavLst>
                                        <p:tav tm="0">
                                          <p:val>
                                            <p:strVal val="ppt_w"/>
                                          </p:val>
                                        </p:tav>
                                        <p:tav tm="100000">
                                          <p:val>
                                            <p:fltVal val="0"/>
                                          </p:val>
                                        </p:tav>
                                      </p:tavLst>
                                    </p:anim>
                                    <p:anim calcmode="lin" valueType="num">
                                      <p:cBhvr>
                                        <p:cTn id="243" dur="3000"/>
                                        <p:tgtEl>
                                          <p:spTgt spid="13"/>
                                        </p:tgtEl>
                                        <p:attrNameLst>
                                          <p:attrName>ppt_h</p:attrName>
                                        </p:attrNameLst>
                                      </p:cBhvr>
                                      <p:tavLst>
                                        <p:tav tm="0">
                                          <p:val>
                                            <p:strVal val="ppt_h"/>
                                          </p:val>
                                        </p:tav>
                                        <p:tav tm="100000">
                                          <p:val>
                                            <p:strVal val="ppt_h"/>
                                          </p:val>
                                        </p:tav>
                                      </p:tavLst>
                                    </p:anim>
                                    <p:set>
                                      <p:cBhvr>
                                        <p:cTn id="244" dur="1" fill="hold">
                                          <p:stCondLst>
                                            <p:cond delay="2999"/>
                                          </p:stCondLst>
                                        </p:cTn>
                                        <p:tgtEl>
                                          <p:spTgt spid="13"/>
                                        </p:tgtEl>
                                        <p:attrNameLst>
                                          <p:attrName>style.visibility</p:attrName>
                                        </p:attrNameLst>
                                      </p:cBhvr>
                                      <p:to>
                                        <p:strVal val="hidden"/>
                                      </p:to>
                                    </p:set>
                                  </p:childTnLst>
                                </p:cTn>
                              </p:par>
                              <p:par>
                                <p:cTn id="245" presetID="17" presetClass="exit" presetSubtype="2" fill="hold" grpId="3" nodeType="withEffect">
                                  <p:stCondLst>
                                    <p:cond delay="0"/>
                                  </p:stCondLst>
                                  <p:childTnLst>
                                    <p:anim calcmode="lin" valueType="num">
                                      <p:cBhvr>
                                        <p:cTn id="246" dur="3000"/>
                                        <p:tgtEl>
                                          <p:spTgt spid="14"/>
                                        </p:tgtEl>
                                        <p:attrNameLst>
                                          <p:attrName>ppt_x</p:attrName>
                                        </p:attrNameLst>
                                      </p:cBhvr>
                                      <p:tavLst>
                                        <p:tav tm="0">
                                          <p:val>
                                            <p:strVal val="ppt_x"/>
                                          </p:val>
                                        </p:tav>
                                        <p:tav tm="100000">
                                          <p:val>
                                            <p:strVal val="ppt_x+ppt_w/2"/>
                                          </p:val>
                                        </p:tav>
                                      </p:tavLst>
                                    </p:anim>
                                    <p:anim calcmode="lin" valueType="num">
                                      <p:cBhvr>
                                        <p:cTn id="247" dur="3000"/>
                                        <p:tgtEl>
                                          <p:spTgt spid="14"/>
                                        </p:tgtEl>
                                        <p:attrNameLst>
                                          <p:attrName>ppt_y</p:attrName>
                                        </p:attrNameLst>
                                      </p:cBhvr>
                                      <p:tavLst>
                                        <p:tav tm="0">
                                          <p:val>
                                            <p:strVal val="ppt_y"/>
                                          </p:val>
                                        </p:tav>
                                        <p:tav tm="100000">
                                          <p:val>
                                            <p:strVal val="ppt_y"/>
                                          </p:val>
                                        </p:tav>
                                      </p:tavLst>
                                    </p:anim>
                                    <p:anim calcmode="lin" valueType="num">
                                      <p:cBhvr>
                                        <p:cTn id="248" dur="3000"/>
                                        <p:tgtEl>
                                          <p:spTgt spid="14"/>
                                        </p:tgtEl>
                                        <p:attrNameLst>
                                          <p:attrName>ppt_w</p:attrName>
                                        </p:attrNameLst>
                                      </p:cBhvr>
                                      <p:tavLst>
                                        <p:tav tm="0">
                                          <p:val>
                                            <p:strVal val="ppt_w"/>
                                          </p:val>
                                        </p:tav>
                                        <p:tav tm="100000">
                                          <p:val>
                                            <p:fltVal val="0"/>
                                          </p:val>
                                        </p:tav>
                                      </p:tavLst>
                                    </p:anim>
                                    <p:anim calcmode="lin" valueType="num">
                                      <p:cBhvr>
                                        <p:cTn id="249" dur="3000"/>
                                        <p:tgtEl>
                                          <p:spTgt spid="14"/>
                                        </p:tgtEl>
                                        <p:attrNameLst>
                                          <p:attrName>ppt_h</p:attrName>
                                        </p:attrNameLst>
                                      </p:cBhvr>
                                      <p:tavLst>
                                        <p:tav tm="0">
                                          <p:val>
                                            <p:strVal val="ppt_h"/>
                                          </p:val>
                                        </p:tav>
                                        <p:tav tm="100000">
                                          <p:val>
                                            <p:strVal val="ppt_h"/>
                                          </p:val>
                                        </p:tav>
                                      </p:tavLst>
                                    </p:anim>
                                    <p:set>
                                      <p:cBhvr>
                                        <p:cTn id="250" dur="1" fill="hold">
                                          <p:stCondLst>
                                            <p:cond delay="2999"/>
                                          </p:stCondLst>
                                        </p:cTn>
                                        <p:tgtEl>
                                          <p:spTgt spid="14"/>
                                        </p:tgtEl>
                                        <p:attrNameLst>
                                          <p:attrName>style.visibility</p:attrName>
                                        </p:attrNameLst>
                                      </p:cBhvr>
                                      <p:to>
                                        <p:strVal val="hidden"/>
                                      </p:to>
                                    </p:set>
                                  </p:childTnLst>
                                </p:cTn>
                              </p:par>
                              <p:par>
                                <p:cTn id="251" presetID="17" presetClass="exit" presetSubtype="2" fill="hold" grpId="3" nodeType="withEffect">
                                  <p:stCondLst>
                                    <p:cond delay="0"/>
                                  </p:stCondLst>
                                  <p:childTnLst>
                                    <p:anim calcmode="lin" valueType="num">
                                      <p:cBhvr>
                                        <p:cTn id="252" dur="3000"/>
                                        <p:tgtEl>
                                          <p:spTgt spid="15"/>
                                        </p:tgtEl>
                                        <p:attrNameLst>
                                          <p:attrName>ppt_x</p:attrName>
                                        </p:attrNameLst>
                                      </p:cBhvr>
                                      <p:tavLst>
                                        <p:tav tm="0">
                                          <p:val>
                                            <p:strVal val="ppt_x"/>
                                          </p:val>
                                        </p:tav>
                                        <p:tav tm="100000">
                                          <p:val>
                                            <p:strVal val="ppt_x+ppt_w/2"/>
                                          </p:val>
                                        </p:tav>
                                      </p:tavLst>
                                    </p:anim>
                                    <p:anim calcmode="lin" valueType="num">
                                      <p:cBhvr>
                                        <p:cTn id="253" dur="3000"/>
                                        <p:tgtEl>
                                          <p:spTgt spid="15"/>
                                        </p:tgtEl>
                                        <p:attrNameLst>
                                          <p:attrName>ppt_y</p:attrName>
                                        </p:attrNameLst>
                                      </p:cBhvr>
                                      <p:tavLst>
                                        <p:tav tm="0">
                                          <p:val>
                                            <p:strVal val="ppt_y"/>
                                          </p:val>
                                        </p:tav>
                                        <p:tav tm="100000">
                                          <p:val>
                                            <p:strVal val="ppt_y"/>
                                          </p:val>
                                        </p:tav>
                                      </p:tavLst>
                                    </p:anim>
                                    <p:anim calcmode="lin" valueType="num">
                                      <p:cBhvr>
                                        <p:cTn id="254" dur="3000"/>
                                        <p:tgtEl>
                                          <p:spTgt spid="15"/>
                                        </p:tgtEl>
                                        <p:attrNameLst>
                                          <p:attrName>ppt_w</p:attrName>
                                        </p:attrNameLst>
                                      </p:cBhvr>
                                      <p:tavLst>
                                        <p:tav tm="0">
                                          <p:val>
                                            <p:strVal val="ppt_w"/>
                                          </p:val>
                                        </p:tav>
                                        <p:tav tm="100000">
                                          <p:val>
                                            <p:fltVal val="0"/>
                                          </p:val>
                                        </p:tav>
                                      </p:tavLst>
                                    </p:anim>
                                    <p:anim calcmode="lin" valueType="num">
                                      <p:cBhvr>
                                        <p:cTn id="255" dur="3000"/>
                                        <p:tgtEl>
                                          <p:spTgt spid="15"/>
                                        </p:tgtEl>
                                        <p:attrNameLst>
                                          <p:attrName>ppt_h</p:attrName>
                                        </p:attrNameLst>
                                      </p:cBhvr>
                                      <p:tavLst>
                                        <p:tav tm="0">
                                          <p:val>
                                            <p:strVal val="ppt_h"/>
                                          </p:val>
                                        </p:tav>
                                        <p:tav tm="100000">
                                          <p:val>
                                            <p:strVal val="ppt_h"/>
                                          </p:val>
                                        </p:tav>
                                      </p:tavLst>
                                    </p:anim>
                                    <p:set>
                                      <p:cBhvr>
                                        <p:cTn id="256" dur="1" fill="hold">
                                          <p:stCondLst>
                                            <p:cond delay="2999"/>
                                          </p:stCondLst>
                                        </p:cTn>
                                        <p:tgtEl>
                                          <p:spTgt spid="15"/>
                                        </p:tgtEl>
                                        <p:attrNameLst>
                                          <p:attrName>style.visibility</p:attrName>
                                        </p:attrNameLst>
                                      </p:cBhvr>
                                      <p:to>
                                        <p:strVal val="hidden"/>
                                      </p:to>
                                    </p:set>
                                  </p:childTnLst>
                                </p:cTn>
                              </p:par>
                              <p:par>
                                <p:cTn id="257" presetID="17" presetClass="exit" presetSubtype="2" fill="hold" grpId="3" nodeType="withEffect">
                                  <p:stCondLst>
                                    <p:cond delay="0"/>
                                  </p:stCondLst>
                                  <p:childTnLst>
                                    <p:anim calcmode="lin" valueType="num">
                                      <p:cBhvr>
                                        <p:cTn id="258" dur="3000"/>
                                        <p:tgtEl>
                                          <p:spTgt spid="16"/>
                                        </p:tgtEl>
                                        <p:attrNameLst>
                                          <p:attrName>ppt_x</p:attrName>
                                        </p:attrNameLst>
                                      </p:cBhvr>
                                      <p:tavLst>
                                        <p:tav tm="0">
                                          <p:val>
                                            <p:strVal val="ppt_x"/>
                                          </p:val>
                                        </p:tav>
                                        <p:tav tm="100000">
                                          <p:val>
                                            <p:strVal val="ppt_x+ppt_w/2"/>
                                          </p:val>
                                        </p:tav>
                                      </p:tavLst>
                                    </p:anim>
                                    <p:anim calcmode="lin" valueType="num">
                                      <p:cBhvr>
                                        <p:cTn id="259" dur="3000"/>
                                        <p:tgtEl>
                                          <p:spTgt spid="16"/>
                                        </p:tgtEl>
                                        <p:attrNameLst>
                                          <p:attrName>ppt_y</p:attrName>
                                        </p:attrNameLst>
                                      </p:cBhvr>
                                      <p:tavLst>
                                        <p:tav tm="0">
                                          <p:val>
                                            <p:strVal val="ppt_y"/>
                                          </p:val>
                                        </p:tav>
                                        <p:tav tm="100000">
                                          <p:val>
                                            <p:strVal val="ppt_y"/>
                                          </p:val>
                                        </p:tav>
                                      </p:tavLst>
                                    </p:anim>
                                    <p:anim calcmode="lin" valueType="num">
                                      <p:cBhvr>
                                        <p:cTn id="260" dur="3000"/>
                                        <p:tgtEl>
                                          <p:spTgt spid="16"/>
                                        </p:tgtEl>
                                        <p:attrNameLst>
                                          <p:attrName>ppt_w</p:attrName>
                                        </p:attrNameLst>
                                      </p:cBhvr>
                                      <p:tavLst>
                                        <p:tav tm="0">
                                          <p:val>
                                            <p:strVal val="ppt_w"/>
                                          </p:val>
                                        </p:tav>
                                        <p:tav tm="100000">
                                          <p:val>
                                            <p:fltVal val="0"/>
                                          </p:val>
                                        </p:tav>
                                      </p:tavLst>
                                    </p:anim>
                                    <p:anim calcmode="lin" valueType="num">
                                      <p:cBhvr>
                                        <p:cTn id="261" dur="3000"/>
                                        <p:tgtEl>
                                          <p:spTgt spid="16"/>
                                        </p:tgtEl>
                                        <p:attrNameLst>
                                          <p:attrName>ppt_h</p:attrName>
                                        </p:attrNameLst>
                                      </p:cBhvr>
                                      <p:tavLst>
                                        <p:tav tm="0">
                                          <p:val>
                                            <p:strVal val="ppt_h"/>
                                          </p:val>
                                        </p:tav>
                                        <p:tav tm="100000">
                                          <p:val>
                                            <p:strVal val="ppt_h"/>
                                          </p:val>
                                        </p:tav>
                                      </p:tavLst>
                                    </p:anim>
                                    <p:set>
                                      <p:cBhvr>
                                        <p:cTn id="262" dur="1" fill="hold">
                                          <p:stCondLst>
                                            <p:cond delay="2999"/>
                                          </p:stCondLst>
                                        </p:cTn>
                                        <p:tgtEl>
                                          <p:spTgt spid="16"/>
                                        </p:tgtEl>
                                        <p:attrNameLst>
                                          <p:attrName>style.visibility</p:attrName>
                                        </p:attrNameLst>
                                      </p:cBhvr>
                                      <p:to>
                                        <p:strVal val="hidden"/>
                                      </p:to>
                                    </p:set>
                                  </p:childTnLst>
                                </p:cTn>
                              </p:par>
                              <p:par>
                                <p:cTn id="263" presetID="17" presetClass="exit" presetSubtype="2" fill="hold" grpId="3" nodeType="withEffect">
                                  <p:stCondLst>
                                    <p:cond delay="0"/>
                                  </p:stCondLst>
                                  <p:childTnLst>
                                    <p:anim calcmode="lin" valueType="num">
                                      <p:cBhvr>
                                        <p:cTn id="264" dur="3000"/>
                                        <p:tgtEl>
                                          <p:spTgt spid="17"/>
                                        </p:tgtEl>
                                        <p:attrNameLst>
                                          <p:attrName>ppt_x</p:attrName>
                                        </p:attrNameLst>
                                      </p:cBhvr>
                                      <p:tavLst>
                                        <p:tav tm="0">
                                          <p:val>
                                            <p:strVal val="ppt_x"/>
                                          </p:val>
                                        </p:tav>
                                        <p:tav tm="100000">
                                          <p:val>
                                            <p:strVal val="ppt_x+ppt_w/2"/>
                                          </p:val>
                                        </p:tav>
                                      </p:tavLst>
                                    </p:anim>
                                    <p:anim calcmode="lin" valueType="num">
                                      <p:cBhvr>
                                        <p:cTn id="265" dur="3000"/>
                                        <p:tgtEl>
                                          <p:spTgt spid="17"/>
                                        </p:tgtEl>
                                        <p:attrNameLst>
                                          <p:attrName>ppt_y</p:attrName>
                                        </p:attrNameLst>
                                      </p:cBhvr>
                                      <p:tavLst>
                                        <p:tav tm="0">
                                          <p:val>
                                            <p:strVal val="ppt_y"/>
                                          </p:val>
                                        </p:tav>
                                        <p:tav tm="100000">
                                          <p:val>
                                            <p:strVal val="ppt_y"/>
                                          </p:val>
                                        </p:tav>
                                      </p:tavLst>
                                    </p:anim>
                                    <p:anim calcmode="lin" valueType="num">
                                      <p:cBhvr>
                                        <p:cTn id="266" dur="3000"/>
                                        <p:tgtEl>
                                          <p:spTgt spid="17"/>
                                        </p:tgtEl>
                                        <p:attrNameLst>
                                          <p:attrName>ppt_w</p:attrName>
                                        </p:attrNameLst>
                                      </p:cBhvr>
                                      <p:tavLst>
                                        <p:tav tm="0">
                                          <p:val>
                                            <p:strVal val="ppt_w"/>
                                          </p:val>
                                        </p:tav>
                                        <p:tav tm="100000">
                                          <p:val>
                                            <p:fltVal val="0"/>
                                          </p:val>
                                        </p:tav>
                                      </p:tavLst>
                                    </p:anim>
                                    <p:anim calcmode="lin" valueType="num">
                                      <p:cBhvr>
                                        <p:cTn id="267" dur="3000"/>
                                        <p:tgtEl>
                                          <p:spTgt spid="17"/>
                                        </p:tgtEl>
                                        <p:attrNameLst>
                                          <p:attrName>ppt_h</p:attrName>
                                        </p:attrNameLst>
                                      </p:cBhvr>
                                      <p:tavLst>
                                        <p:tav tm="0">
                                          <p:val>
                                            <p:strVal val="ppt_h"/>
                                          </p:val>
                                        </p:tav>
                                        <p:tav tm="100000">
                                          <p:val>
                                            <p:strVal val="ppt_h"/>
                                          </p:val>
                                        </p:tav>
                                      </p:tavLst>
                                    </p:anim>
                                    <p:set>
                                      <p:cBhvr>
                                        <p:cTn id="268" dur="1" fill="hold">
                                          <p:stCondLst>
                                            <p:cond delay="2999"/>
                                          </p:stCondLst>
                                        </p:cTn>
                                        <p:tgtEl>
                                          <p:spTgt spid="17"/>
                                        </p:tgtEl>
                                        <p:attrNameLst>
                                          <p:attrName>style.visibility</p:attrName>
                                        </p:attrNameLst>
                                      </p:cBhvr>
                                      <p:to>
                                        <p:strVal val="hidden"/>
                                      </p:to>
                                    </p:set>
                                  </p:childTnLst>
                                </p:cTn>
                              </p:par>
                              <p:par>
                                <p:cTn id="269" presetID="17" presetClass="exit" presetSubtype="2" fill="hold" grpId="3" nodeType="withEffect">
                                  <p:stCondLst>
                                    <p:cond delay="0"/>
                                  </p:stCondLst>
                                  <p:childTnLst>
                                    <p:anim calcmode="lin" valueType="num">
                                      <p:cBhvr>
                                        <p:cTn id="270" dur="3000"/>
                                        <p:tgtEl>
                                          <p:spTgt spid="18"/>
                                        </p:tgtEl>
                                        <p:attrNameLst>
                                          <p:attrName>ppt_x</p:attrName>
                                        </p:attrNameLst>
                                      </p:cBhvr>
                                      <p:tavLst>
                                        <p:tav tm="0">
                                          <p:val>
                                            <p:strVal val="ppt_x"/>
                                          </p:val>
                                        </p:tav>
                                        <p:tav tm="100000">
                                          <p:val>
                                            <p:strVal val="ppt_x+ppt_w/2"/>
                                          </p:val>
                                        </p:tav>
                                      </p:tavLst>
                                    </p:anim>
                                    <p:anim calcmode="lin" valueType="num">
                                      <p:cBhvr>
                                        <p:cTn id="271" dur="3000"/>
                                        <p:tgtEl>
                                          <p:spTgt spid="18"/>
                                        </p:tgtEl>
                                        <p:attrNameLst>
                                          <p:attrName>ppt_y</p:attrName>
                                        </p:attrNameLst>
                                      </p:cBhvr>
                                      <p:tavLst>
                                        <p:tav tm="0">
                                          <p:val>
                                            <p:strVal val="ppt_y"/>
                                          </p:val>
                                        </p:tav>
                                        <p:tav tm="100000">
                                          <p:val>
                                            <p:strVal val="ppt_y"/>
                                          </p:val>
                                        </p:tav>
                                      </p:tavLst>
                                    </p:anim>
                                    <p:anim calcmode="lin" valueType="num">
                                      <p:cBhvr>
                                        <p:cTn id="272" dur="3000"/>
                                        <p:tgtEl>
                                          <p:spTgt spid="18"/>
                                        </p:tgtEl>
                                        <p:attrNameLst>
                                          <p:attrName>ppt_w</p:attrName>
                                        </p:attrNameLst>
                                      </p:cBhvr>
                                      <p:tavLst>
                                        <p:tav tm="0">
                                          <p:val>
                                            <p:strVal val="ppt_w"/>
                                          </p:val>
                                        </p:tav>
                                        <p:tav tm="100000">
                                          <p:val>
                                            <p:fltVal val="0"/>
                                          </p:val>
                                        </p:tav>
                                      </p:tavLst>
                                    </p:anim>
                                    <p:anim calcmode="lin" valueType="num">
                                      <p:cBhvr>
                                        <p:cTn id="273" dur="3000"/>
                                        <p:tgtEl>
                                          <p:spTgt spid="18"/>
                                        </p:tgtEl>
                                        <p:attrNameLst>
                                          <p:attrName>ppt_h</p:attrName>
                                        </p:attrNameLst>
                                      </p:cBhvr>
                                      <p:tavLst>
                                        <p:tav tm="0">
                                          <p:val>
                                            <p:strVal val="ppt_h"/>
                                          </p:val>
                                        </p:tav>
                                        <p:tav tm="100000">
                                          <p:val>
                                            <p:strVal val="ppt_h"/>
                                          </p:val>
                                        </p:tav>
                                      </p:tavLst>
                                    </p:anim>
                                    <p:set>
                                      <p:cBhvr>
                                        <p:cTn id="274" dur="1" fill="hold">
                                          <p:stCondLst>
                                            <p:cond delay="2999"/>
                                          </p:stCondLst>
                                        </p:cTn>
                                        <p:tgtEl>
                                          <p:spTgt spid="18"/>
                                        </p:tgtEl>
                                        <p:attrNameLst>
                                          <p:attrName>style.visibility</p:attrName>
                                        </p:attrNameLst>
                                      </p:cBhvr>
                                      <p:to>
                                        <p:strVal val="hidden"/>
                                      </p:to>
                                    </p:set>
                                  </p:childTnLst>
                                </p:cTn>
                              </p:par>
                              <p:par>
                                <p:cTn id="275" presetID="17" presetClass="exit" presetSubtype="2" fill="hold" grpId="3" nodeType="withEffect">
                                  <p:stCondLst>
                                    <p:cond delay="0"/>
                                  </p:stCondLst>
                                  <p:childTnLst>
                                    <p:anim calcmode="lin" valueType="num">
                                      <p:cBhvr>
                                        <p:cTn id="276" dur="3000"/>
                                        <p:tgtEl>
                                          <p:spTgt spid="19"/>
                                        </p:tgtEl>
                                        <p:attrNameLst>
                                          <p:attrName>ppt_x</p:attrName>
                                        </p:attrNameLst>
                                      </p:cBhvr>
                                      <p:tavLst>
                                        <p:tav tm="0">
                                          <p:val>
                                            <p:strVal val="ppt_x"/>
                                          </p:val>
                                        </p:tav>
                                        <p:tav tm="100000">
                                          <p:val>
                                            <p:strVal val="ppt_x+ppt_w/2"/>
                                          </p:val>
                                        </p:tav>
                                      </p:tavLst>
                                    </p:anim>
                                    <p:anim calcmode="lin" valueType="num">
                                      <p:cBhvr>
                                        <p:cTn id="277" dur="3000"/>
                                        <p:tgtEl>
                                          <p:spTgt spid="19"/>
                                        </p:tgtEl>
                                        <p:attrNameLst>
                                          <p:attrName>ppt_y</p:attrName>
                                        </p:attrNameLst>
                                      </p:cBhvr>
                                      <p:tavLst>
                                        <p:tav tm="0">
                                          <p:val>
                                            <p:strVal val="ppt_y"/>
                                          </p:val>
                                        </p:tav>
                                        <p:tav tm="100000">
                                          <p:val>
                                            <p:strVal val="ppt_y"/>
                                          </p:val>
                                        </p:tav>
                                      </p:tavLst>
                                    </p:anim>
                                    <p:anim calcmode="lin" valueType="num">
                                      <p:cBhvr>
                                        <p:cTn id="278" dur="3000"/>
                                        <p:tgtEl>
                                          <p:spTgt spid="19"/>
                                        </p:tgtEl>
                                        <p:attrNameLst>
                                          <p:attrName>ppt_w</p:attrName>
                                        </p:attrNameLst>
                                      </p:cBhvr>
                                      <p:tavLst>
                                        <p:tav tm="0">
                                          <p:val>
                                            <p:strVal val="ppt_w"/>
                                          </p:val>
                                        </p:tav>
                                        <p:tav tm="100000">
                                          <p:val>
                                            <p:fltVal val="0"/>
                                          </p:val>
                                        </p:tav>
                                      </p:tavLst>
                                    </p:anim>
                                    <p:anim calcmode="lin" valueType="num">
                                      <p:cBhvr>
                                        <p:cTn id="279" dur="3000"/>
                                        <p:tgtEl>
                                          <p:spTgt spid="19"/>
                                        </p:tgtEl>
                                        <p:attrNameLst>
                                          <p:attrName>ppt_h</p:attrName>
                                        </p:attrNameLst>
                                      </p:cBhvr>
                                      <p:tavLst>
                                        <p:tav tm="0">
                                          <p:val>
                                            <p:strVal val="ppt_h"/>
                                          </p:val>
                                        </p:tav>
                                        <p:tav tm="100000">
                                          <p:val>
                                            <p:strVal val="ppt_h"/>
                                          </p:val>
                                        </p:tav>
                                      </p:tavLst>
                                    </p:anim>
                                    <p:set>
                                      <p:cBhvr>
                                        <p:cTn id="280" dur="1" fill="hold">
                                          <p:stCondLst>
                                            <p:cond delay="2999"/>
                                          </p:stCondLst>
                                        </p:cTn>
                                        <p:tgtEl>
                                          <p:spTgt spid="19"/>
                                        </p:tgtEl>
                                        <p:attrNameLst>
                                          <p:attrName>style.visibility</p:attrName>
                                        </p:attrNameLst>
                                      </p:cBhvr>
                                      <p:to>
                                        <p:strVal val="hidden"/>
                                      </p:to>
                                    </p:set>
                                  </p:childTnLst>
                                </p:cTn>
                              </p:par>
                              <p:par>
                                <p:cTn id="281" presetID="17" presetClass="entr" presetSubtype="10" fill="hold" nodeType="withEffect">
                                  <p:stCondLst>
                                    <p:cond delay="0"/>
                                  </p:stCondLst>
                                  <p:childTnLst>
                                    <p:set>
                                      <p:cBhvr>
                                        <p:cTn id="282" dur="1" fill="hold">
                                          <p:stCondLst>
                                            <p:cond delay="0"/>
                                          </p:stCondLst>
                                        </p:cTn>
                                        <p:tgtEl>
                                          <p:spTgt spid="2"/>
                                        </p:tgtEl>
                                        <p:attrNameLst>
                                          <p:attrName>style.visibility</p:attrName>
                                        </p:attrNameLst>
                                      </p:cBhvr>
                                      <p:to>
                                        <p:strVal val="visible"/>
                                      </p:to>
                                    </p:set>
                                    <p:anim calcmode="lin" valueType="num">
                                      <p:cBhvr>
                                        <p:cTn id="283" dur="3000" fill="hold"/>
                                        <p:tgtEl>
                                          <p:spTgt spid="2"/>
                                        </p:tgtEl>
                                        <p:attrNameLst>
                                          <p:attrName>ppt_w</p:attrName>
                                        </p:attrNameLst>
                                      </p:cBhvr>
                                      <p:tavLst>
                                        <p:tav tm="0">
                                          <p:val>
                                            <p:fltVal val="0"/>
                                          </p:val>
                                        </p:tav>
                                        <p:tav tm="100000">
                                          <p:val>
                                            <p:strVal val="#ppt_w"/>
                                          </p:val>
                                        </p:tav>
                                      </p:tavLst>
                                    </p:anim>
                                    <p:anim calcmode="lin" valueType="num">
                                      <p:cBhvr>
                                        <p:cTn id="28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uop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357554" y="0"/>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357554" y="642924"/>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64292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357554" y="1285884"/>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572000" y="128588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357554" y="1928808"/>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1928808"/>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92" y="2428892"/>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2428892"/>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428992" y="3071816"/>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307181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428992" y="3714776"/>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643438" y="371477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428992" y="4357700"/>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643438" y="435770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928662" y="0"/>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2143108" y="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928662" y="642924"/>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2143108" y="64292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928662" y="1285884"/>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2143108" y="128588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928662" y="1928808"/>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2143108" y="1928808"/>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1000100" y="2428892"/>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2214546" y="2428892"/>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1000100" y="3071816"/>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2214546" y="307181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1000100" y="3714776"/>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371477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1000100" y="4357700"/>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2214546" y="435770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5857884" y="0"/>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7072330" y="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5857884" y="642924"/>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072330" y="64292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5857884" y="1285884"/>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072330" y="1285884"/>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5857884" y="1928808"/>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7072330" y="1928808"/>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5929322" y="2428892"/>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143768" y="2428892"/>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5929322" y="3071816"/>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143768" y="307181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5929322" y="3714776"/>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7143768" y="3714776"/>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5929322" y="4357700"/>
            <a:ext cx="1214446"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7143768" y="4357700"/>
            <a:ext cx="1204922" cy="785800"/>
          </a:xfrm>
          <a:prstGeom prst="parallelogram">
            <a:avLst>
              <a:gd name="adj" fmla="val 86501"/>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3000" fill="hold"/>
                                        <p:tgtEl>
                                          <p:spTgt spid="4"/>
                                        </p:tgtEl>
                                        <p:attrNameLst>
                                          <p:attrName>ppt_x</p:attrName>
                                        </p:attrNameLst>
                                      </p:cBhvr>
                                      <p:tavLst>
                                        <p:tav tm="0">
                                          <p:val>
                                            <p:strVal val="1+#ppt_w/2"/>
                                          </p:val>
                                        </p:tav>
                                        <p:tav tm="100000">
                                          <p:val>
                                            <p:strVal val="#ppt_x"/>
                                          </p:val>
                                        </p:tav>
                                      </p:tavLst>
                                    </p:anim>
                                    <p:anim calcmode="lin" valueType="num">
                                      <p:cBhvr additive="base">
                                        <p:cTn id="43" dur="30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1+#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1+#ppt_w/2"/>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0-#ppt_w/2"/>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3000" fill="hold"/>
                                        <p:tgtEl>
                                          <p:spTgt spid="27"/>
                                        </p:tgtEl>
                                        <p:attrNameLst>
                                          <p:attrName>ppt_x</p:attrName>
                                        </p:attrNameLst>
                                      </p:cBhvr>
                                      <p:tavLst>
                                        <p:tav tm="0">
                                          <p:val>
                                            <p:strVal val="0-#ppt_w/2"/>
                                          </p:val>
                                        </p:tav>
                                        <p:tav tm="100000">
                                          <p:val>
                                            <p:strVal val="#ppt_x"/>
                                          </p:val>
                                        </p:tav>
                                      </p:tavLst>
                                    </p:anim>
                                    <p:anim calcmode="lin" valueType="num">
                                      <p:cBhvr additive="base">
                                        <p:cTn id="91" dur="3000" fill="hold"/>
                                        <p:tgtEl>
                                          <p:spTgt spid="2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3000" fill="hold"/>
                                        <p:tgtEl>
                                          <p:spTgt spid="29"/>
                                        </p:tgtEl>
                                        <p:attrNameLst>
                                          <p:attrName>ppt_x</p:attrName>
                                        </p:attrNameLst>
                                      </p:cBhvr>
                                      <p:tavLst>
                                        <p:tav tm="0">
                                          <p:val>
                                            <p:strVal val="0-#ppt_w/2"/>
                                          </p:val>
                                        </p:tav>
                                        <p:tav tm="100000">
                                          <p:val>
                                            <p:strVal val="#ppt_x"/>
                                          </p:val>
                                        </p:tav>
                                      </p:tavLst>
                                    </p:anim>
                                    <p:anim calcmode="lin" valueType="num">
                                      <p:cBhvr additive="base">
                                        <p:cTn id="95" dur="3000" fill="hold"/>
                                        <p:tgtEl>
                                          <p:spTgt spid="29"/>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31"/>
                                        </p:tgtEl>
                                        <p:attrNameLst>
                                          <p:attrName>style.visibility</p:attrName>
                                        </p:attrNameLst>
                                      </p:cBhvr>
                                      <p:to>
                                        <p:strVal val="visible"/>
                                      </p:to>
                                    </p:set>
                                    <p:anim calcmode="lin" valueType="num">
                                      <p:cBhvr additive="base">
                                        <p:cTn id="98" dur="3000" fill="hold"/>
                                        <p:tgtEl>
                                          <p:spTgt spid="31"/>
                                        </p:tgtEl>
                                        <p:attrNameLst>
                                          <p:attrName>ppt_x</p:attrName>
                                        </p:attrNameLst>
                                      </p:cBhvr>
                                      <p:tavLst>
                                        <p:tav tm="0">
                                          <p:val>
                                            <p:strVal val="0-#ppt_w/2"/>
                                          </p:val>
                                        </p:tav>
                                        <p:tav tm="100000">
                                          <p:val>
                                            <p:strVal val="#ppt_x"/>
                                          </p:val>
                                        </p:tav>
                                      </p:tavLst>
                                    </p:anim>
                                    <p:anim calcmode="lin" valueType="num">
                                      <p:cBhvr additive="base">
                                        <p:cTn id="99" dur="3000" fill="hold"/>
                                        <p:tgtEl>
                                          <p:spTgt spid="3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additive="base">
                                        <p:cTn id="102" dur="3000" fill="hold"/>
                                        <p:tgtEl>
                                          <p:spTgt spid="33"/>
                                        </p:tgtEl>
                                        <p:attrNameLst>
                                          <p:attrName>ppt_x</p:attrName>
                                        </p:attrNameLst>
                                      </p:cBhvr>
                                      <p:tavLst>
                                        <p:tav tm="0">
                                          <p:val>
                                            <p:strVal val="0-#ppt_w/2"/>
                                          </p:val>
                                        </p:tav>
                                        <p:tav tm="100000">
                                          <p:val>
                                            <p:strVal val="#ppt_x"/>
                                          </p:val>
                                        </p:tav>
                                      </p:tavLst>
                                    </p:anim>
                                    <p:anim calcmode="lin" valueType="num">
                                      <p:cBhvr additive="base">
                                        <p:cTn id="103" dur="3000" fill="hold"/>
                                        <p:tgtEl>
                                          <p:spTgt spid="33"/>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1+#ppt_w/2"/>
                                          </p:val>
                                        </p:tav>
                                        <p:tav tm="100000">
                                          <p:val>
                                            <p:strVal val="#ppt_x"/>
                                          </p:val>
                                        </p:tav>
                                      </p:tavLst>
                                    </p:anim>
                                    <p:anim calcmode="lin" valueType="num">
                                      <p:cBhvr additive="base">
                                        <p:cTn id="107" dur="3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3000" fill="hold"/>
                                        <p:tgtEl>
                                          <p:spTgt spid="22"/>
                                        </p:tgtEl>
                                        <p:attrNameLst>
                                          <p:attrName>ppt_x</p:attrName>
                                        </p:attrNameLst>
                                      </p:cBhvr>
                                      <p:tavLst>
                                        <p:tav tm="0">
                                          <p:val>
                                            <p:strVal val="1+#ppt_w/2"/>
                                          </p:val>
                                        </p:tav>
                                        <p:tav tm="100000">
                                          <p:val>
                                            <p:strVal val="#ppt_x"/>
                                          </p:val>
                                        </p:tav>
                                      </p:tavLst>
                                    </p:anim>
                                    <p:anim calcmode="lin" valueType="num">
                                      <p:cBhvr additive="base">
                                        <p:cTn id="111" dur="3000" fill="hold"/>
                                        <p:tgtEl>
                                          <p:spTgt spid="22"/>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1+#ppt_w/2"/>
                                          </p:val>
                                        </p:tav>
                                        <p:tav tm="100000">
                                          <p:val>
                                            <p:strVal val="#ppt_x"/>
                                          </p:val>
                                        </p:tav>
                                      </p:tavLst>
                                    </p:anim>
                                    <p:anim calcmode="lin" valueType="num">
                                      <p:cBhvr additive="base">
                                        <p:cTn id="115" dur="3000" fill="hold"/>
                                        <p:tgtEl>
                                          <p:spTgt spid="24"/>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26"/>
                                        </p:tgtEl>
                                        <p:attrNameLst>
                                          <p:attrName>style.visibility</p:attrName>
                                        </p:attrNameLst>
                                      </p:cBhvr>
                                      <p:to>
                                        <p:strVal val="visible"/>
                                      </p:to>
                                    </p:set>
                                    <p:anim calcmode="lin" valueType="num">
                                      <p:cBhvr additive="base">
                                        <p:cTn id="118" dur="3000" fill="hold"/>
                                        <p:tgtEl>
                                          <p:spTgt spid="26"/>
                                        </p:tgtEl>
                                        <p:attrNameLst>
                                          <p:attrName>ppt_x</p:attrName>
                                        </p:attrNameLst>
                                      </p:cBhvr>
                                      <p:tavLst>
                                        <p:tav tm="0">
                                          <p:val>
                                            <p:strVal val="1+#ppt_w/2"/>
                                          </p:val>
                                        </p:tav>
                                        <p:tav tm="100000">
                                          <p:val>
                                            <p:strVal val="#ppt_x"/>
                                          </p:val>
                                        </p:tav>
                                      </p:tavLst>
                                    </p:anim>
                                    <p:anim calcmode="lin" valueType="num">
                                      <p:cBhvr additive="base">
                                        <p:cTn id="119" dur="3000" fill="hold"/>
                                        <p:tgtEl>
                                          <p:spTgt spid="26"/>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1+#ppt_w/2"/>
                                          </p:val>
                                        </p:tav>
                                        <p:tav tm="100000">
                                          <p:val>
                                            <p:strVal val="#ppt_x"/>
                                          </p:val>
                                        </p:tav>
                                      </p:tavLst>
                                    </p:anim>
                                    <p:anim calcmode="lin" valueType="num">
                                      <p:cBhvr additive="base">
                                        <p:cTn id="123" dur="3000" fill="hold"/>
                                        <p:tgtEl>
                                          <p:spTgt spid="28"/>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1+#ppt_w/2"/>
                                          </p:val>
                                        </p:tav>
                                        <p:tav tm="100000">
                                          <p:val>
                                            <p:strVal val="#ppt_x"/>
                                          </p:val>
                                        </p:tav>
                                      </p:tavLst>
                                    </p:anim>
                                    <p:anim calcmode="lin" valueType="num">
                                      <p:cBhvr additive="base">
                                        <p:cTn id="127" dur="3000" fill="hold"/>
                                        <p:tgtEl>
                                          <p:spTgt spid="30"/>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3000" fill="hold"/>
                                        <p:tgtEl>
                                          <p:spTgt spid="32"/>
                                        </p:tgtEl>
                                        <p:attrNameLst>
                                          <p:attrName>ppt_x</p:attrName>
                                        </p:attrNameLst>
                                      </p:cBhvr>
                                      <p:tavLst>
                                        <p:tav tm="0">
                                          <p:val>
                                            <p:strVal val="1+#ppt_w/2"/>
                                          </p:val>
                                        </p:tav>
                                        <p:tav tm="100000">
                                          <p:val>
                                            <p:strVal val="#ppt_x"/>
                                          </p:val>
                                        </p:tav>
                                      </p:tavLst>
                                    </p:anim>
                                    <p:anim calcmode="lin" valueType="num">
                                      <p:cBhvr additive="base">
                                        <p:cTn id="131" dur="3000" fill="hold"/>
                                        <p:tgtEl>
                                          <p:spTgt spid="32"/>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1+#ppt_w/2"/>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0-#ppt_w/2"/>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0-#ppt_w/2"/>
                                          </p:val>
                                        </p:tav>
                                        <p:tav tm="100000">
                                          <p:val>
                                            <p:strVal val="#ppt_x"/>
                                          </p:val>
                                        </p:tav>
                                      </p:tavLst>
                                    </p:anim>
                                    <p:anim calcmode="lin" valueType="num">
                                      <p:cBhvr additive="base">
                                        <p:cTn id="143" dur="3000" fill="hold"/>
                                        <p:tgtEl>
                                          <p:spTgt spid="37"/>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0-#ppt_w/2"/>
                                          </p:val>
                                        </p:tav>
                                        <p:tav tm="100000">
                                          <p:val>
                                            <p:strVal val="#ppt_x"/>
                                          </p:val>
                                        </p:tav>
                                      </p:tavLst>
                                    </p:anim>
                                    <p:anim calcmode="lin" valueType="num">
                                      <p:cBhvr additive="base">
                                        <p:cTn id="147" dur="3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43"/>
                                        </p:tgtEl>
                                        <p:attrNameLst>
                                          <p:attrName>style.visibility</p:attrName>
                                        </p:attrNameLst>
                                      </p:cBhvr>
                                      <p:to>
                                        <p:strVal val="visible"/>
                                      </p:to>
                                    </p:set>
                                    <p:anim calcmode="lin" valueType="num">
                                      <p:cBhvr additive="base">
                                        <p:cTn id="154" dur="3000" fill="hold"/>
                                        <p:tgtEl>
                                          <p:spTgt spid="43"/>
                                        </p:tgtEl>
                                        <p:attrNameLst>
                                          <p:attrName>ppt_x</p:attrName>
                                        </p:attrNameLst>
                                      </p:cBhvr>
                                      <p:tavLst>
                                        <p:tav tm="0">
                                          <p:val>
                                            <p:strVal val="0-#ppt_w/2"/>
                                          </p:val>
                                        </p:tav>
                                        <p:tav tm="100000">
                                          <p:val>
                                            <p:strVal val="#ppt_x"/>
                                          </p:val>
                                        </p:tav>
                                      </p:tavLst>
                                    </p:anim>
                                    <p:anim calcmode="lin" valueType="num">
                                      <p:cBhvr additive="base">
                                        <p:cTn id="155" dur="3000" fill="hold"/>
                                        <p:tgtEl>
                                          <p:spTgt spid="43"/>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45"/>
                                        </p:tgtEl>
                                        <p:attrNameLst>
                                          <p:attrName>style.visibility</p:attrName>
                                        </p:attrNameLst>
                                      </p:cBhvr>
                                      <p:to>
                                        <p:strVal val="visible"/>
                                      </p:to>
                                    </p:set>
                                    <p:anim calcmode="lin" valueType="num">
                                      <p:cBhvr additive="base">
                                        <p:cTn id="158" dur="3000" fill="hold"/>
                                        <p:tgtEl>
                                          <p:spTgt spid="45"/>
                                        </p:tgtEl>
                                        <p:attrNameLst>
                                          <p:attrName>ppt_x</p:attrName>
                                        </p:attrNameLst>
                                      </p:cBhvr>
                                      <p:tavLst>
                                        <p:tav tm="0">
                                          <p:val>
                                            <p:strVal val="0-#ppt_w/2"/>
                                          </p:val>
                                        </p:tav>
                                        <p:tav tm="100000">
                                          <p:val>
                                            <p:strVal val="#ppt_x"/>
                                          </p:val>
                                        </p:tav>
                                      </p:tavLst>
                                    </p:anim>
                                    <p:anim calcmode="lin" valueType="num">
                                      <p:cBhvr additive="base">
                                        <p:cTn id="159" dur="3000" fill="hold"/>
                                        <p:tgtEl>
                                          <p:spTgt spid="45"/>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47"/>
                                        </p:tgtEl>
                                        <p:attrNameLst>
                                          <p:attrName>style.visibility</p:attrName>
                                        </p:attrNameLst>
                                      </p:cBhvr>
                                      <p:to>
                                        <p:strVal val="visible"/>
                                      </p:to>
                                    </p:set>
                                    <p:anim calcmode="lin" valueType="num">
                                      <p:cBhvr additive="base">
                                        <p:cTn id="162" dur="3000" fill="hold"/>
                                        <p:tgtEl>
                                          <p:spTgt spid="47"/>
                                        </p:tgtEl>
                                        <p:attrNameLst>
                                          <p:attrName>ppt_x</p:attrName>
                                        </p:attrNameLst>
                                      </p:cBhvr>
                                      <p:tavLst>
                                        <p:tav tm="0">
                                          <p:val>
                                            <p:strVal val="0-#ppt_w/2"/>
                                          </p:val>
                                        </p:tav>
                                        <p:tav tm="100000">
                                          <p:val>
                                            <p:strVal val="#ppt_x"/>
                                          </p:val>
                                        </p:tav>
                                      </p:tavLst>
                                    </p:anim>
                                    <p:anim calcmode="lin" valueType="num">
                                      <p:cBhvr additive="base">
                                        <p:cTn id="163" dur="3000" fill="hold"/>
                                        <p:tgtEl>
                                          <p:spTgt spid="47"/>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49"/>
                                        </p:tgtEl>
                                        <p:attrNameLst>
                                          <p:attrName>style.visibility</p:attrName>
                                        </p:attrNameLst>
                                      </p:cBhvr>
                                      <p:to>
                                        <p:strVal val="visible"/>
                                      </p:to>
                                    </p:set>
                                    <p:anim calcmode="lin" valueType="num">
                                      <p:cBhvr additive="base">
                                        <p:cTn id="166" dur="3000" fill="hold"/>
                                        <p:tgtEl>
                                          <p:spTgt spid="49"/>
                                        </p:tgtEl>
                                        <p:attrNameLst>
                                          <p:attrName>ppt_x</p:attrName>
                                        </p:attrNameLst>
                                      </p:cBhvr>
                                      <p:tavLst>
                                        <p:tav tm="0">
                                          <p:val>
                                            <p:strVal val="0-#ppt_w/2"/>
                                          </p:val>
                                        </p:tav>
                                        <p:tav tm="100000">
                                          <p:val>
                                            <p:strVal val="#ppt_x"/>
                                          </p:val>
                                        </p:tav>
                                      </p:tavLst>
                                    </p:anim>
                                    <p:anim calcmode="lin" valueType="num">
                                      <p:cBhvr additive="base">
                                        <p:cTn id="167" dur="3000" fill="hold"/>
                                        <p:tgtEl>
                                          <p:spTgt spid="49"/>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6"/>
                                        </p:tgtEl>
                                        <p:attrNameLst>
                                          <p:attrName>style.visibility</p:attrName>
                                        </p:attrNameLst>
                                      </p:cBhvr>
                                      <p:to>
                                        <p:strVal val="visible"/>
                                      </p:to>
                                    </p:set>
                                    <p:anim calcmode="lin" valueType="num">
                                      <p:cBhvr additive="base">
                                        <p:cTn id="170" dur="3000" fill="hold"/>
                                        <p:tgtEl>
                                          <p:spTgt spid="36"/>
                                        </p:tgtEl>
                                        <p:attrNameLst>
                                          <p:attrName>ppt_x</p:attrName>
                                        </p:attrNameLst>
                                      </p:cBhvr>
                                      <p:tavLst>
                                        <p:tav tm="0">
                                          <p:val>
                                            <p:strVal val="1+#ppt_w/2"/>
                                          </p:val>
                                        </p:tav>
                                        <p:tav tm="100000">
                                          <p:val>
                                            <p:strVal val="#ppt_x"/>
                                          </p:val>
                                        </p:tav>
                                      </p:tavLst>
                                    </p:anim>
                                    <p:anim calcmode="lin" valueType="num">
                                      <p:cBhvr additive="base">
                                        <p:cTn id="171" dur="3000" fill="hold"/>
                                        <p:tgtEl>
                                          <p:spTgt spid="36"/>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8"/>
                                        </p:tgtEl>
                                        <p:attrNameLst>
                                          <p:attrName>style.visibility</p:attrName>
                                        </p:attrNameLst>
                                      </p:cBhvr>
                                      <p:to>
                                        <p:strVal val="visible"/>
                                      </p:to>
                                    </p:set>
                                    <p:anim calcmode="lin" valueType="num">
                                      <p:cBhvr additive="base">
                                        <p:cTn id="174" dur="3000" fill="hold"/>
                                        <p:tgtEl>
                                          <p:spTgt spid="38"/>
                                        </p:tgtEl>
                                        <p:attrNameLst>
                                          <p:attrName>ppt_x</p:attrName>
                                        </p:attrNameLst>
                                      </p:cBhvr>
                                      <p:tavLst>
                                        <p:tav tm="0">
                                          <p:val>
                                            <p:strVal val="1+#ppt_w/2"/>
                                          </p:val>
                                        </p:tav>
                                        <p:tav tm="100000">
                                          <p:val>
                                            <p:strVal val="#ppt_x"/>
                                          </p:val>
                                        </p:tav>
                                      </p:tavLst>
                                    </p:anim>
                                    <p:anim calcmode="lin" valueType="num">
                                      <p:cBhvr additive="base">
                                        <p:cTn id="175" dur="3000" fill="hold"/>
                                        <p:tgtEl>
                                          <p:spTgt spid="38"/>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0"/>
                                        </p:tgtEl>
                                        <p:attrNameLst>
                                          <p:attrName>style.visibility</p:attrName>
                                        </p:attrNameLst>
                                      </p:cBhvr>
                                      <p:to>
                                        <p:strVal val="visible"/>
                                      </p:to>
                                    </p:set>
                                    <p:anim calcmode="lin" valueType="num">
                                      <p:cBhvr additive="base">
                                        <p:cTn id="178" dur="3000" fill="hold"/>
                                        <p:tgtEl>
                                          <p:spTgt spid="40"/>
                                        </p:tgtEl>
                                        <p:attrNameLst>
                                          <p:attrName>ppt_x</p:attrName>
                                        </p:attrNameLst>
                                      </p:cBhvr>
                                      <p:tavLst>
                                        <p:tav tm="0">
                                          <p:val>
                                            <p:strVal val="1+#ppt_w/2"/>
                                          </p:val>
                                        </p:tav>
                                        <p:tav tm="100000">
                                          <p:val>
                                            <p:strVal val="#ppt_x"/>
                                          </p:val>
                                        </p:tav>
                                      </p:tavLst>
                                    </p:anim>
                                    <p:anim calcmode="lin" valueType="num">
                                      <p:cBhvr additive="base">
                                        <p:cTn id="179" dur="3000" fill="hold"/>
                                        <p:tgtEl>
                                          <p:spTgt spid="40"/>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2"/>
                                        </p:tgtEl>
                                        <p:attrNameLst>
                                          <p:attrName>style.visibility</p:attrName>
                                        </p:attrNameLst>
                                      </p:cBhvr>
                                      <p:to>
                                        <p:strVal val="visible"/>
                                      </p:to>
                                    </p:set>
                                    <p:anim calcmode="lin" valueType="num">
                                      <p:cBhvr additive="base">
                                        <p:cTn id="182" dur="3000" fill="hold"/>
                                        <p:tgtEl>
                                          <p:spTgt spid="42"/>
                                        </p:tgtEl>
                                        <p:attrNameLst>
                                          <p:attrName>ppt_x</p:attrName>
                                        </p:attrNameLst>
                                      </p:cBhvr>
                                      <p:tavLst>
                                        <p:tav tm="0">
                                          <p:val>
                                            <p:strVal val="1+#ppt_w/2"/>
                                          </p:val>
                                        </p:tav>
                                        <p:tav tm="100000">
                                          <p:val>
                                            <p:strVal val="#ppt_x"/>
                                          </p:val>
                                        </p:tav>
                                      </p:tavLst>
                                    </p:anim>
                                    <p:anim calcmode="lin" valueType="num">
                                      <p:cBhvr additive="base">
                                        <p:cTn id="183" dur="3000" fill="hold"/>
                                        <p:tgtEl>
                                          <p:spTgt spid="42"/>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4"/>
                                        </p:tgtEl>
                                        <p:attrNameLst>
                                          <p:attrName>style.visibility</p:attrName>
                                        </p:attrNameLst>
                                      </p:cBhvr>
                                      <p:to>
                                        <p:strVal val="visible"/>
                                      </p:to>
                                    </p:set>
                                    <p:anim calcmode="lin" valueType="num">
                                      <p:cBhvr additive="base">
                                        <p:cTn id="186" dur="3000" fill="hold"/>
                                        <p:tgtEl>
                                          <p:spTgt spid="44"/>
                                        </p:tgtEl>
                                        <p:attrNameLst>
                                          <p:attrName>ppt_x</p:attrName>
                                        </p:attrNameLst>
                                      </p:cBhvr>
                                      <p:tavLst>
                                        <p:tav tm="0">
                                          <p:val>
                                            <p:strVal val="1+#ppt_w/2"/>
                                          </p:val>
                                        </p:tav>
                                        <p:tav tm="100000">
                                          <p:val>
                                            <p:strVal val="#ppt_x"/>
                                          </p:val>
                                        </p:tav>
                                      </p:tavLst>
                                    </p:anim>
                                    <p:anim calcmode="lin" valueType="num">
                                      <p:cBhvr additive="base">
                                        <p:cTn id="187" dur="3000" fill="hold"/>
                                        <p:tgtEl>
                                          <p:spTgt spid="44"/>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 calcmode="lin" valueType="num">
                                      <p:cBhvr additive="base">
                                        <p:cTn id="190" dur="3000" fill="hold"/>
                                        <p:tgtEl>
                                          <p:spTgt spid="46"/>
                                        </p:tgtEl>
                                        <p:attrNameLst>
                                          <p:attrName>ppt_x</p:attrName>
                                        </p:attrNameLst>
                                      </p:cBhvr>
                                      <p:tavLst>
                                        <p:tav tm="0">
                                          <p:val>
                                            <p:strVal val="1+#ppt_w/2"/>
                                          </p:val>
                                        </p:tav>
                                        <p:tav tm="100000">
                                          <p:val>
                                            <p:strVal val="#ppt_x"/>
                                          </p:val>
                                        </p:tav>
                                      </p:tavLst>
                                    </p:anim>
                                    <p:anim calcmode="lin" valueType="num">
                                      <p:cBhvr additive="base">
                                        <p:cTn id="191" dur="3000" fill="hold"/>
                                        <p:tgtEl>
                                          <p:spTgt spid="46"/>
                                        </p:tgtEl>
                                        <p:attrNameLst>
                                          <p:attrName>ppt_y</p:attrName>
                                        </p:attrNameLst>
                                      </p:cBhvr>
                                      <p:tavLst>
                                        <p:tav tm="0">
                                          <p:val>
                                            <p:strVal val="1+#ppt_h/2"/>
                                          </p:val>
                                        </p:tav>
                                        <p:tav tm="100000">
                                          <p:val>
                                            <p:strVal val="#ppt_y"/>
                                          </p:val>
                                        </p:tav>
                                      </p:tavLst>
                                    </p:anim>
                                  </p:childTnLst>
                                </p:cTn>
                              </p:par>
                              <p:par>
                                <p:cTn id="192" presetID="2" presetClass="entr" presetSubtype="6" fill="hold" grpId="0" nodeType="withEffect">
                                  <p:stCondLst>
                                    <p:cond delay="0"/>
                                  </p:stCondLst>
                                  <p:childTnLst>
                                    <p:set>
                                      <p:cBhvr>
                                        <p:cTn id="193" dur="1" fill="hold">
                                          <p:stCondLst>
                                            <p:cond delay="0"/>
                                          </p:stCondLst>
                                        </p:cTn>
                                        <p:tgtEl>
                                          <p:spTgt spid="48"/>
                                        </p:tgtEl>
                                        <p:attrNameLst>
                                          <p:attrName>style.visibility</p:attrName>
                                        </p:attrNameLst>
                                      </p:cBhvr>
                                      <p:to>
                                        <p:strVal val="visible"/>
                                      </p:to>
                                    </p:set>
                                    <p:anim calcmode="lin" valueType="num">
                                      <p:cBhvr additive="base">
                                        <p:cTn id="194" dur="3000" fill="hold"/>
                                        <p:tgtEl>
                                          <p:spTgt spid="48"/>
                                        </p:tgtEl>
                                        <p:attrNameLst>
                                          <p:attrName>ppt_x</p:attrName>
                                        </p:attrNameLst>
                                      </p:cBhvr>
                                      <p:tavLst>
                                        <p:tav tm="0">
                                          <p:val>
                                            <p:strVal val="1+#ppt_w/2"/>
                                          </p:val>
                                        </p:tav>
                                        <p:tav tm="100000">
                                          <p:val>
                                            <p:strVal val="#ppt_x"/>
                                          </p:val>
                                        </p:tav>
                                      </p:tavLst>
                                    </p:anim>
                                    <p:anim calcmode="lin" valueType="num">
                                      <p:cBhvr additive="base">
                                        <p:cTn id="195" dur="3000" fill="hold"/>
                                        <p:tgtEl>
                                          <p:spTgt spid="48"/>
                                        </p:tgtEl>
                                        <p:attrNameLst>
                                          <p:attrName>ppt_y</p:attrName>
                                        </p:attrNameLst>
                                      </p:cBhvr>
                                      <p:tavLst>
                                        <p:tav tm="0">
                                          <p:val>
                                            <p:strVal val="1+#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1+#ppt_w/2"/>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childTnLst>
                          </p:cTn>
                        </p:par>
                        <p:par>
                          <p:cTn id="200" fill="hold">
                            <p:stCondLst>
                              <p:cond delay="3000"/>
                            </p:stCondLst>
                            <p:childTnLst>
                              <p:par>
                                <p:cTn id="201" presetID="2" presetClass="exit" presetSubtype="4" fill="hold" grpId="1" nodeType="afterEffect">
                                  <p:stCondLst>
                                    <p:cond delay="0"/>
                                  </p:stCondLst>
                                  <p:childTnLst>
                                    <p:anim calcmode="lin" valueType="num">
                                      <p:cBhvr additive="base">
                                        <p:cTn id="202" dur="3000"/>
                                        <p:tgtEl>
                                          <p:spTgt spid="3"/>
                                        </p:tgtEl>
                                        <p:attrNameLst>
                                          <p:attrName>ppt_x</p:attrName>
                                        </p:attrNameLst>
                                      </p:cBhvr>
                                      <p:tavLst>
                                        <p:tav tm="0">
                                          <p:val>
                                            <p:strVal val="ppt_x"/>
                                          </p:val>
                                        </p:tav>
                                        <p:tav tm="100000">
                                          <p:val>
                                            <p:strVal val="ppt_x"/>
                                          </p:val>
                                        </p:tav>
                                      </p:tavLst>
                                    </p:anim>
                                    <p:anim calcmode="lin" valueType="num">
                                      <p:cBhvr additive="base">
                                        <p:cTn id="203" dur="3000"/>
                                        <p:tgtEl>
                                          <p:spTgt spid="3"/>
                                        </p:tgtEl>
                                        <p:attrNameLst>
                                          <p:attrName>ppt_y</p:attrName>
                                        </p:attrNameLst>
                                      </p:cBhvr>
                                      <p:tavLst>
                                        <p:tav tm="0">
                                          <p:val>
                                            <p:strVal val="ppt_y"/>
                                          </p:val>
                                        </p:tav>
                                        <p:tav tm="100000">
                                          <p:val>
                                            <p:strVal val="1+ppt_h/2"/>
                                          </p:val>
                                        </p:tav>
                                      </p:tavLst>
                                    </p:anim>
                                    <p:set>
                                      <p:cBhvr>
                                        <p:cTn id="204" dur="1" fill="hold">
                                          <p:stCondLst>
                                            <p:cond delay="2999"/>
                                          </p:stCondLst>
                                        </p:cTn>
                                        <p:tgtEl>
                                          <p:spTgt spid="3"/>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ppt_x"/>
                                          </p:val>
                                        </p:tav>
                                      </p:tavLst>
                                    </p:anim>
                                    <p:anim calcmode="lin" valueType="num">
                                      <p:cBhvr additive="base">
                                        <p:cTn id="207" dur="3000"/>
                                        <p:tgtEl>
                                          <p:spTgt spid="4"/>
                                        </p:tgtEl>
                                        <p:attrNameLst>
                                          <p:attrName>ppt_y</p:attrName>
                                        </p:attrNameLst>
                                      </p:cBhvr>
                                      <p:tavLst>
                                        <p:tav tm="0">
                                          <p:val>
                                            <p:strVal val="ppt_y"/>
                                          </p:val>
                                        </p:tav>
                                        <p:tav tm="100000">
                                          <p:val>
                                            <p:strVal val="1+ppt_h/2"/>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ppt_x"/>
                                          </p:val>
                                        </p:tav>
                                      </p:tavLst>
                                    </p:anim>
                                    <p:anim calcmode="lin" valueType="num">
                                      <p:cBhvr additive="base">
                                        <p:cTn id="211" dur="3000"/>
                                        <p:tgtEl>
                                          <p:spTgt spid="5"/>
                                        </p:tgtEl>
                                        <p:attrNameLst>
                                          <p:attrName>ppt_y</p:attrName>
                                        </p:attrNameLst>
                                      </p:cBhvr>
                                      <p:tavLst>
                                        <p:tav tm="0">
                                          <p:val>
                                            <p:strVal val="ppt_y"/>
                                          </p:val>
                                        </p:tav>
                                        <p:tav tm="100000">
                                          <p:val>
                                            <p:strVal val="1+ppt_h/2"/>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ppt_x"/>
                                          </p:val>
                                        </p:tav>
                                      </p:tavLst>
                                    </p:anim>
                                    <p:anim calcmode="lin" valueType="num">
                                      <p:cBhvr additive="base">
                                        <p:cTn id="215" dur="3000"/>
                                        <p:tgtEl>
                                          <p:spTgt spid="6"/>
                                        </p:tgtEl>
                                        <p:attrNameLst>
                                          <p:attrName>ppt_y</p:attrName>
                                        </p:attrNameLst>
                                      </p:cBhvr>
                                      <p:tavLst>
                                        <p:tav tm="0">
                                          <p:val>
                                            <p:strVal val="ppt_y"/>
                                          </p:val>
                                        </p:tav>
                                        <p:tav tm="100000">
                                          <p:val>
                                            <p:strVal val="1+ppt_h/2"/>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7"/>
                                        </p:tgtEl>
                                        <p:attrNameLst>
                                          <p:attrName>ppt_x</p:attrName>
                                        </p:attrNameLst>
                                      </p:cBhvr>
                                      <p:tavLst>
                                        <p:tav tm="0">
                                          <p:val>
                                            <p:strVal val="ppt_x"/>
                                          </p:val>
                                        </p:tav>
                                        <p:tav tm="100000">
                                          <p:val>
                                            <p:strVal val="ppt_x"/>
                                          </p:val>
                                        </p:tav>
                                      </p:tavLst>
                                    </p:anim>
                                    <p:anim calcmode="lin" valueType="num">
                                      <p:cBhvr additive="base">
                                        <p:cTn id="219" dur="3000"/>
                                        <p:tgtEl>
                                          <p:spTgt spid="7"/>
                                        </p:tgtEl>
                                        <p:attrNameLst>
                                          <p:attrName>ppt_y</p:attrName>
                                        </p:attrNameLst>
                                      </p:cBhvr>
                                      <p:tavLst>
                                        <p:tav tm="0">
                                          <p:val>
                                            <p:strVal val="ppt_y"/>
                                          </p:val>
                                        </p:tav>
                                        <p:tav tm="100000">
                                          <p:val>
                                            <p:strVal val="1+ppt_h/2"/>
                                          </p:val>
                                        </p:tav>
                                      </p:tavLst>
                                    </p:anim>
                                    <p:set>
                                      <p:cBhvr>
                                        <p:cTn id="220" dur="1" fill="hold">
                                          <p:stCondLst>
                                            <p:cond delay="2999"/>
                                          </p:stCondLst>
                                        </p:cTn>
                                        <p:tgtEl>
                                          <p:spTgt spid="7"/>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8"/>
                                        </p:tgtEl>
                                        <p:attrNameLst>
                                          <p:attrName>ppt_x</p:attrName>
                                        </p:attrNameLst>
                                      </p:cBhvr>
                                      <p:tavLst>
                                        <p:tav tm="0">
                                          <p:val>
                                            <p:strVal val="ppt_x"/>
                                          </p:val>
                                        </p:tav>
                                        <p:tav tm="100000">
                                          <p:val>
                                            <p:strVal val="ppt_x"/>
                                          </p:val>
                                        </p:tav>
                                      </p:tavLst>
                                    </p:anim>
                                    <p:anim calcmode="lin" valueType="num">
                                      <p:cBhvr additive="base">
                                        <p:cTn id="223" dur="3000"/>
                                        <p:tgtEl>
                                          <p:spTgt spid="8"/>
                                        </p:tgtEl>
                                        <p:attrNameLst>
                                          <p:attrName>ppt_y</p:attrName>
                                        </p:attrNameLst>
                                      </p:cBhvr>
                                      <p:tavLst>
                                        <p:tav tm="0">
                                          <p:val>
                                            <p:strVal val="ppt_y"/>
                                          </p:val>
                                        </p:tav>
                                        <p:tav tm="100000">
                                          <p:val>
                                            <p:strVal val="1+ppt_h/2"/>
                                          </p:val>
                                        </p:tav>
                                      </p:tavLst>
                                    </p:anim>
                                    <p:set>
                                      <p:cBhvr>
                                        <p:cTn id="224" dur="1" fill="hold">
                                          <p:stCondLst>
                                            <p:cond delay="2999"/>
                                          </p:stCondLst>
                                        </p:cTn>
                                        <p:tgtEl>
                                          <p:spTgt spid="8"/>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9"/>
                                        </p:tgtEl>
                                        <p:attrNameLst>
                                          <p:attrName>ppt_x</p:attrName>
                                        </p:attrNameLst>
                                      </p:cBhvr>
                                      <p:tavLst>
                                        <p:tav tm="0">
                                          <p:val>
                                            <p:strVal val="ppt_x"/>
                                          </p:val>
                                        </p:tav>
                                        <p:tav tm="100000">
                                          <p:val>
                                            <p:strVal val="ppt_x"/>
                                          </p:val>
                                        </p:tav>
                                      </p:tavLst>
                                    </p:anim>
                                    <p:anim calcmode="lin" valueType="num">
                                      <p:cBhvr additive="base">
                                        <p:cTn id="227" dur="3000"/>
                                        <p:tgtEl>
                                          <p:spTgt spid="9"/>
                                        </p:tgtEl>
                                        <p:attrNameLst>
                                          <p:attrName>ppt_y</p:attrName>
                                        </p:attrNameLst>
                                      </p:cBhvr>
                                      <p:tavLst>
                                        <p:tav tm="0">
                                          <p:val>
                                            <p:strVal val="ppt_y"/>
                                          </p:val>
                                        </p:tav>
                                        <p:tav tm="100000">
                                          <p:val>
                                            <p:strVal val="1+ppt_h/2"/>
                                          </p:val>
                                        </p:tav>
                                      </p:tavLst>
                                    </p:anim>
                                    <p:set>
                                      <p:cBhvr>
                                        <p:cTn id="228" dur="1" fill="hold">
                                          <p:stCondLst>
                                            <p:cond delay="2999"/>
                                          </p:stCondLst>
                                        </p:cTn>
                                        <p:tgtEl>
                                          <p:spTgt spid="9"/>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10"/>
                                        </p:tgtEl>
                                        <p:attrNameLst>
                                          <p:attrName>ppt_x</p:attrName>
                                        </p:attrNameLst>
                                      </p:cBhvr>
                                      <p:tavLst>
                                        <p:tav tm="0">
                                          <p:val>
                                            <p:strVal val="ppt_x"/>
                                          </p:val>
                                        </p:tav>
                                        <p:tav tm="100000">
                                          <p:val>
                                            <p:strVal val="ppt_x"/>
                                          </p:val>
                                        </p:tav>
                                      </p:tavLst>
                                    </p:anim>
                                    <p:anim calcmode="lin" valueType="num">
                                      <p:cBhvr additive="base">
                                        <p:cTn id="231" dur="3000"/>
                                        <p:tgtEl>
                                          <p:spTgt spid="10"/>
                                        </p:tgtEl>
                                        <p:attrNameLst>
                                          <p:attrName>ppt_y</p:attrName>
                                        </p:attrNameLst>
                                      </p:cBhvr>
                                      <p:tavLst>
                                        <p:tav tm="0">
                                          <p:val>
                                            <p:strVal val="ppt_y"/>
                                          </p:val>
                                        </p:tav>
                                        <p:tav tm="100000">
                                          <p:val>
                                            <p:strVal val="1+ppt_h/2"/>
                                          </p:val>
                                        </p:tav>
                                      </p:tavLst>
                                    </p:anim>
                                    <p:set>
                                      <p:cBhvr>
                                        <p:cTn id="232" dur="1" fill="hold">
                                          <p:stCondLst>
                                            <p:cond delay="2999"/>
                                          </p:stCondLst>
                                        </p:cTn>
                                        <p:tgtEl>
                                          <p:spTgt spid="10"/>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ppt_x"/>
                                          </p:val>
                                        </p:tav>
                                      </p:tavLst>
                                    </p:anim>
                                    <p:anim calcmode="lin" valueType="num">
                                      <p:cBhvr additive="base">
                                        <p:cTn id="235" dur="3000"/>
                                        <p:tgtEl>
                                          <p:spTgt spid="11"/>
                                        </p:tgtEl>
                                        <p:attrNameLst>
                                          <p:attrName>ppt_y</p:attrName>
                                        </p:attrNameLst>
                                      </p:cBhvr>
                                      <p:tavLst>
                                        <p:tav tm="0">
                                          <p:val>
                                            <p:strVal val="ppt_y"/>
                                          </p:val>
                                        </p:tav>
                                        <p:tav tm="100000">
                                          <p:val>
                                            <p:strVal val="1+ppt_h/2"/>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ppt_x"/>
                                          </p:val>
                                        </p:tav>
                                      </p:tavLst>
                                    </p:anim>
                                    <p:anim calcmode="lin" valueType="num">
                                      <p:cBhvr additive="base">
                                        <p:cTn id="239" dur="3000"/>
                                        <p:tgtEl>
                                          <p:spTgt spid="12"/>
                                        </p:tgtEl>
                                        <p:attrNameLst>
                                          <p:attrName>ppt_y</p:attrName>
                                        </p:attrNameLst>
                                      </p:cBhvr>
                                      <p:tavLst>
                                        <p:tav tm="0">
                                          <p:val>
                                            <p:strVal val="ppt_y"/>
                                          </p:val>
                                        </p:tav>
                                        <p:tav tm="100000">
                                          <p:val>
                                            <p:strVal val="1+ppt_h/2"/>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ppt_x"/>
                                          </p:val>
                                        </p:tav>
                                      </p:tavLst>
                                    </p:anim>
                                    <p:anim calcmode="lin" valueType="num">
                                      <p:cBhvr additive="base">
                                        <p:cTn id="243" dur="3000"/>
                                        <p:tgtEl>
                                          <p:spTgt spid="13"/>
                                        </p:tgtEl>
                                        <p:attrNameLst>
                                          <p:attrName>ppt_y</p:attrName>
                                        </p:attrNameLst>
                                      </p:cBhvr>
                                      <p:tavLst>
                                        <p:tav tm="0">
                                          <p:val>
                                            <p:strVal val="ppt_y"/>
                                          </p:val>
                                        </p:tav>
                                        <p:tav tm="100000">
                                          <p:val>
                                            <p:strVal val="1+ppt_h/2"/>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ppt_x"/>
                                          </p:val>
                                        </p:tav>
                                      </p:tavLst>
                                    </p:anim>
                                    <p:anim calcmode="lin" valueType="num">
                                      <p:cBhvr additive="base">
                                        <p:cTn id="247" dur="3000"/>
                                        <p:tgtEl>
                                          <p:spTgt spid="14"/>
                                        </p:tgtEl>
                                        <p:attrNameLst>
                                          <p:attrName>ppt_y</p:attrName>
                                        </p:attrNameLst>
                                      </p:cBhvr>
                                      <p:tavLst>
                                        <p:tav tm="0">
                                          <p:val>
                                            <p:strVal val="ppt_y"/>
                                          </p:val>
                                        </p:tav>
                                        <p:tav tm="100000">
                                          <p:val>
                                            <p:strVal val="1+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ppt_x"/>
                                          </p:val>
                                        </p:tav>
                                      </p:tavLst>
                                    </p:anim>
                                    <p:anim calcmode="lin" valueType="num">
                                      <p:cBhvr additive="base">
                                        <p:cTn id="251" dur="3000"/>
                                        <p:tgtEl>
                                          <p:spTgt spid="15"/>
                                        </p:tgtEl>
                                        <p:attrNameLst>
                                          <p:attrName>ppt_y</p:attrName>
                                        </p:attrNameLst>
                                      </p:cBhvr>
                                      <p:tavLst>
                                        <p:tav tm="0">
                                          <p:val>
                                            <p:strVal val="ppt_y"/>
                                          </p:val>
                                        </p:tav>
                                        <p:tav tm="100000">
                                          <p:val>
                                            <p:strVal val="1+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1+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ppt_x"/>
                                          </p:val>
                                        </p:tav>
                                      </p:tavLst>
                                    </p:anim>
                                    <p:anim calcmode="lin" valueType="num">
                                      <p:cBhvr additive="base">
                                        <p:cTn id="259" dur="3000"/>
                                        <p:tgtEl>
                                          <p:spTgt spid="17"/>
                                        </p:tgtEl>
                                        <p:attrNameLst>
                                          <p:attrName>ppt_y</p:attrName>
                                        </p:attrNameLst>
                                      </p:cBhvr>
                                      <p:tavLst>
                                        <p:tav tm="0">
                                          <p:val>
                                            <p:strVal val="ppt_y"/>
                                          </p:val>
                                        </p:tav>
                                        <p:tav tm="100000">
                                          <p:val>
                                            <p:strVal val="1+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18"/>
                                        </p:tgtEl>
                                        <p:attrNameLst>
                                          <p:attrName>ppt_x</p:attrName>
                                        </p:attrNameLst>
                                      </p:cBhvr>
                                      <p:tavLst>
                                        <p:tav tm="0">
                                          <p:val>
                                            <p:strVal val="ppt_x"/>
                                          </p:val>
                                        </p:tav>
                                        <p:tav tm="100000">
                                          <p:val>
                                            <p:strVal val="ppt_x"/>
                                          </p:val>
                                        </p:tav>
                                      </p:tavLst>
                                    </p:anim>
                                    <p:anim calcmode="lin" valueType="num">
                                      <p:cBhvr additive="base">
                                        <p:cTn id="263" dur="3000"/>
                                        <p:tgtEl>
                                          <p:spTgt spid="18"/>
                                        </p:tgtEl>
                                        <p:attrNameLst>
                                          <p:attrName>ppt_y</p:attrName>
                                        </p:attrNameLst>
                                      </p:cBhvr>
                                      <p:tavLst>
                                        <p:tav tm="0">
                                          <p:val>
                                            <p:strVal val="ppt_y"/>
                                          </p:val>
                                        </p:tav>
                                        <p:tav tm="100000">
                                          <p:val>
                                            <p:strVal val="1+ppt_h/2"/>
                                          </p:val>
                                        </p:tav>
                                      </p:tavLst>
                                    </p:anim>
                                    <p:set>
                                      <p:cBhvr>
                                        <p:cTn id="264" dur="1" fill="hold">
                                          <p:stCondLst>
                                            <p:cond delay="2999"/>
                                          </p:stCondLst>
                                        </p:cTn>
                                        <p:tgtEl>
                                          <p:spTgt spid="18"/>
                                        </p:tgtEl>
                                        <p:attrNameLst>
                                          <p:attrName>style.visibility</p:attrName>
                                        </p:attrNameLst>
                                      </p:cBhvr>
                                      <p:to>
                                        <p:strVal val="hidden"/>
                                      </p:to>
                                    </p:set>
                                  </p:childTnLst>
                                </p:cTn>
                              </p:par>
                              <p:par>
                                <p:cTn id="265" presetID="2" presetClass="exit" presetSubtype="4" fill="hold" grpId="1"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ppt_x"/>
                                          </p:val>
                                        </p:tav>
                                      </p:tavLst>
                                    </p:anim>
                                    <p:anim calcmode="lin" valueType="num">
                                      <p:cBhvr additive="base">
                                        <p:cTn id="267" dur="3000"/>
                                        <p:tgtEl>
                                          <p:spTgt spid="19"/>
                                        </p:tgtEl>
                                        <p:attrNameLst>
                                          <p:attrName>ppt_y</p:attrName>
                                        </p:attrNameLst>
                                      </p:cBhvr>
                                      <p:tavLst>
                                        <p:tav tm="0">
                                          <p:val>
                                            <p:strVal val="ppt_y"/>
                                          </p:val>
                                        </p:tav>
                                        <p:tav tm="100000">
                                          <p:val>
                                            <p:strVal val="1+ppt_h/2"/>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ppt_x"/>
                                          </p:val>
                                        </p:tav>
                                      </p:tavLst>
                                    </p:anim>
                                    <p:anim calcmode="lin" valueType="num">
                                      <p:cBhvr additive="base">
                                        <p:cTn id="271" dur="3000"/>
                                        <p:tgtEl>
                                          <p:spTgt spid="20"/>
                                        </p:tgtEl>
                                        <p:attrNameLst>
                                          <p:attrName>ppt_y</p:attrName>
                                        </p:attrNameLst>
                                      </p:cBhvr>
                                      <p:tavLst>
                                        <p:tav tm="0">
                                          <p:val>
                                            <p:strVal val="ppt_y"/>
                                          </p:val>
                                        </p:tav>
                                        <p:tav tm="100000">
                                          <p:val>
                                            <p:strVal val="1+ppt_h/2"/>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ppt_x"/>
                                          </p:val>
                                        </p:tav>
                                      </p:tavLst>
                                    </p:anim>
                                    <p:anim calcmode="lin" valueType="num">
                                      <p:cBhvr additive="base">
                                        <p:cTn id="275" dur="3000"/>
                                        <p:tgtEl>
                                          <p:spTgt spid="21"/>
                                        </p:tgtEl>
                                        <p:attrNameLst>
                                          <p:attrName>ppt_y</p:attrName>
                                        </p:attrNameLst>
                                      </p:cBhvr>
                                      <p:tavLst>
                                        <p:tav tm="0">
                                          <p:val>
                                            <p:strVal val="ppt_y"/>
                                          </p:val>
                                        </p:tav>
                                        <p:tav tm="100000">
                                          <p:val>
                                            <p:strVal val="1+ppt_h/2"/>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ppt_x"/>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ppt_x"/>
                                          </p:val>
                                        </p:tav>
                                      </p:tavLst>
                                    </p:anim>
                                    <p:anim calcmode="lin" valueType="num">
                                      <p:cBhvr additive="base">
                                        <p:cTn id="283" dur="3000"/>
                                        <p:tgtEl>
                                          <p:spTgt spid="23"/>
                                        </p:tgtEl>
                                        <p:attrNameLst>
                                          <p:attrName>ppt_y</p:attrName>
                                        </p:attrNameLst>
                                      </p:cBhvr>
                                      <p:tavLst>
                                        <p:tav tm="0">
                                          <p:val>
                                            <p:strVal val="ppt_y"/>
                                          </p:val>
                                        </p:tav>
                                        <p:tav tm="100000">
                                          <p:val>
                                            <p:strVal val="1+ppt_h/2"/>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ppt_x"/>
                                          </p:val>
                                        </p:tav>
                                      </p:tavLst>
                                    </p:anim>
                                    <p:anim calcmode="lin" valueType="num">
                                      <p:cBhvr additive="base">
                                        <p:cTn id="287" dur="3000"/>
                                        <p:tgtEl>
                                          <p:spTgt spid="24"/>
                                        </p:tgtEl>
                                        <p:attrNameLst>
                                          <p:attrName>ppt_y</p:attrName>
                                        </p:attrNameLst>
                                      </p:cBhvr>
                                      <p:tavLst>
                                        <p:tav tm="0">
                                          <p:val>
                                            <p:strVal val="ppt_y"/>
                                          </p:val>
                                        </p:tav>
                                        <p:tav tm="100000">
                                          <p:val>
                                            <p:strVal val="1+ppt_h/2"/>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ppt_x"/>
                                          </p:val>
                                        </p:tav>
                                      </p:tavLst>
                                    </p:anim>
                                    <p:anim calcmode="lin" valueType="num">
                                      <p:cBhvr additive="base">
                                        <p:cTn id="291" dur="3000"/>
                                        <p:tgtEl>
                                          <p:spTgt spid="25"/>
                                        </p:tgtEl>
                                        <p:attrNameLst>
                                          <p:attrName>ppt_y</p:attrName>
                                        </p:attrNameLst>
                                      </p:cBhvr>
                                      <p:tavLst>
                                        <p:tav tm="0">
                                          <p:val>
                                            <p:strVal val="ppt_y"/>
                                          </p:val>
                                        </p:tav>
                                        <p:tav tm="100000">
                                          <p:val>
                                            <p:strVal val="1+ppt_h/2"/>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ppt_x"/>
                                          </p:val>
                                        </p:tav>
                                      </p:tavLst>
                                    </p:anim>
                                    <p:anim calcmode="lin" valueType="num">
                                      <p:cBhvr additive="base">
                                        <p:cTn id="295" dur="3000"/>
                                        <p:tgtEl>
                                          <p:spTgt spid="26"/>
                                        </p:tgtEl>
                                        <p:attrNameLst>
                                          <p:attrName>ppt_y</p:attrName>
                                        </p:attrNameLst>
                                      </p:cBhvr>
                                      <p:tavLst>
                                        <p:tav tm="0">
                                          <p:val>
                                            <p:strVal val="ppt_y"/>
                                          </p:val>
                                        </p:tav>
                                        <p:tav tm="100000">
                                          <p:val>
                                            <p:strVal val="1+ppt_h/2"/>
                                          </p:val>
                                        </p:tav>
                                      </p:tavLst>
                                    </p:anim>
                                    <p:set>
                                      <p:cBhvr>
                                        <p:cTn id="296" dur="1" fill="hold">
                                          <p:stCondLst>
                                            <p:cond delay="2999"/>
                                          </p:stCondLst>
                                        </p:cTn>
                                        <p:tgtEl>
                                          <p:spTgt spid="26"/>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27"/>
                                        </p:tgtEl>
                                        <p:attrNameLst>
                                          <p:attrName>ppt_x</p:attrName>
                                        </p:attrNameLst>
                                      </p:cBhvr>
                                      <p:tavLst>
                                        <p:tav tm="0">
                                          <p:val>
                                            <p:strVal val="ppt_x"/>
                                          </p:val>
                                        </p:tav>
                                        <p:tav tm="100000">
                                          <p:val>
                                            <p:strVal val="ppt_x"/>
                                          </p:val>
                                        </p:tav>
                                      </p:tavLst>
                                    </p:anim>
                                    <p:anim calcmode="lin" valueType="num">
                                      <p:cBhvr additive="base">
                                        <p:cTn id="299" dur="3000"/>
                                        <p:tgtEl>
                                          <p:spTgt spid="27"/>
                                        </p:tgtEl>
                                        <p:attrNameLst>
                                          <p:attrName>ppt_y</p:attrName>
                                        </p:attrNameLst>
                                      </p:cBhvr>
                                      <p:tavLst>
                                        <p:tav tm="0">
                                          <p:val>
                                            <p:strVal val="ppt_y"/>
                                          </p:val>
                                        </p:tav>
                                        <p:tav tm="100000">
                                          <p:val>
                                            <p:strVal val="1+ppt_h/2"/>
                                          </p:val>
                                        </p:tav>
                                      </p:tavLst>
                                    </p:anim>
                                    <p:set>
                                      <p:cBhvr>
                                        <p:cTn id="300" dur="1" fill="hold">
                                          <p:stCondLst>
                                            <p:cond delay="2999"/>
                                          </p:stCondLst>
                                        </p:cTn>
                                        <p:tgtEl>
                                          <p:spTgt spid="27"/>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28"/>
                                        </p:tgtEl>
                                        <p:attrNameLst>
                                          <p:attrName>ppt_x</p:attrName>
                                        </p:attrNameLst>
                                      </p:cBhvr>
                                      <p:tavLst>
                                        <p:tav tm="0">
                                          <p:val>
                                            <p:strVal val="ppt_x"/>
                                          </p:val>
                                        </p:tav>
                                        <p:tav tm="100000">
                                          <p:val>
                                            <p:strVal val="ppt_x"/>
                                          </p:val>
                                        </p:tav>
                                      </p:tavLst>
                                    </p:anim>
                                    <p:anim calcmode="lin" valueType="num">
                                      <p:cBhvr additive="base">
                                        <p:cTn id="303" dur="3000"/>
                                        <p:tgtEl>
                                          <p:spTgt spid="28"/>
                                        </p:tgtEl>
                                        <p:attrNameLst>
                                          <p:attrName>ppt_y</p:attrName>
                                        </p:attrNameLst>
                                      </p:cBhvr>
                                      <p:tavLst>
                                        <p:tav tm="0">
                                          <p:val>
                                            <p:strVal val="ppt_y"/>
                                          </p:val>
                                        </p:tav>
                                        <p:tav tm="100000">
                                          <p:val>
                                            <p:strVal val="1+ppt_h/2"/>
                                          </p:val>
                                        </p:tav>
                                      </p:tavLst>
                                    </p:anim>
                                    <p:set>
                                      <p:cBhvr>
                                        <p:cTn id="304" dur="1" fill="hold">
                                          <p:stCondLst>
                                            <p:cond delay="2999"/>
                                          </p:stCondLst>
                                        </p:cTn>
                                        <p:tgtEl>
                                          <p:spTgt spid="28"/>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29"/>
                                        </p:tgtEl>
                                        <p:attrNameLst>
                                          <p:attrName>ppt_x</p:attrName>
                                        </p:attrNameLst>
                                      </p:cBhvr>
                                      <p:tavLst>
                                        <p:tav tm="0">
                                          <p:val>
                                            <p:strVal val="ppt_x"/>
                                          </p:val>
                                        </p:tav>
                                        <p:tav tm="100000">
                                          <p:val>
                                            <p:strVal val="ppt_x"/>
                                          </p:val>
                                        </p:tav>
                                      </p:tavLst>
                                    </p:anim>
                                    <p:anim calcmode="lin" valueType="num">
                                      <p:cBhvr additive="base">
                                        <p:cTn id="307" dur="3000"/>
                                        <p:tgtEl>
                                          <p:spTgt spid="29"/>
                                        </p:tgtEl>
                                        <p:attrNameLst>
                                          <p:attrName>ppt_y</p:attrName>
                                        </p:attrNameLst>
                                      </p:cBhvr>
                                      <p:tavLst>
                                        <p:tav tm="0">
                                          <p:val>
                                            <p:strVal val="ppt_y"/>
                                          </p:val>
                                        </p:tav>
                                        <p:tav tm="100000">
                                          <p:val>
                                            <p:strVal val="1+ppt_h/2"/>
                                          </p:val>
                                        </p:tav>
                                      </p:tavLst>
                                    </p:anim>
                                    <p:set>
                                      <p:cBhvr>
                                        <p:cTn id="308" dur="1" fill="hold">
                                          <p:stCondLst>
                                            <p:cond delay="2999"/>
                                          </p:stCondLst>
                                        </p:cTn>
                                        <p:tgtEl>
                                          <p:spTgt spid="29"/>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30"/>
                                        </p:tgtEl>
                                        <p:attrNameLst>
                                          <p:attrName>ppt_x</p:attrName>
                                        </p:attrNameLst>
                                      </p:cBhvr>
                                      <p:tavLst>
                                        <p:tav tm="0">
                                          <p:val>
                                            <p:strVal val="ppt_x"/>
                                          </p:val>
                                        </p:tav>
                                        <p:tav tm="100000">
                                          <p:val>
                                            <p:strVal val="ppt_x"/>
                                          </p:val>
                                        </p:tav>
                                      </p:tavLst>
                                    </p:anim>
                                    <p:anim calcmode="lin" valueType="num">
                                      <p:cBhvr additive="base">
                                        <p:cTn id="311" dur="3000"/>
                                        <p:tgtEl>
                                          <p:spTgt spid="30"/>
                                        </p:tgtEl>
                                        <p:attrNameLst>
                                          <p:attrName>ppt_y</p:attrName>
                                        </p:attrNameLst>
                                      </p:cBhvr>
                                      <p:tavLst>
                                        <p:tav tm="0">
                                          <p:val>
                                            <p:strVal val="ppt_y"/>
                                          </p:val>
                                        </p:tav>
                                        <p:tav tm="100000">
                                          <p:val>
                                            <p:strVal val="1+ppt_h/2"/>
                                          </p:val>
                                        </p:tav>
                                      </p:tavLst>
                                    </p:anim>
                                    <p:set>
                                      <p:cBhvr>
                                        <p:cTn id="312" dur="1" fill="hold">
                                          <p:stCondLst>
                                            <p:cond delay="2999"/>
                                          </p:stCondLst>
                                        </p:cTn>
                                        <p:tgtEl>
                                          <p:spTgt spid="30"/>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31"/>
                                        </p:tgtEl>
                                        <p:attrNameLst>
                                          <p:attrName>ppt_x</p:attrName>
                                        </p:attrNameLst>
                                      </p:cBhvr>
                                      <p:tavLst>
                                        <p:tav tm="0">
                                          <p:val>
                                            <p:strVal val="ppt_x"/>
                                          </p:val>
                                        </p:tav>
                                        <p:tav tm="100000">
                                          <p:val>
                                            <p:strVal val="ppt_x"/>
                                          </p:val>
                                        </p:tav>
                                      </p:tavLst>
                                    </p:anim>
                                    <p:anim calcmode="lin" valueType="num">
                                      <p:cBhvr additive="base">
                                        <p:cTn id="315" dur="3000"/>
                                        <p:tgtEl>
                                          <p:spTgt spid="31"/>
                                        </p:tgtEl>
                                        <p:attrNameLst>
                                          <p:attrName>ppt_y</p:attrName>
                                        </p:attrNameLst>
                                      </p:cBhvr>
                                      <p:tavLst>
                                        <p:tav tm="0">
                                          <p:val>
                                            <p:strVal val="ppt_y"/>
                                          </p:val>
                                        </p:tav>
                                        <p:tav tm="100000">
                                          <p:val>
                                            <p:strVal val="1+ppt_h/2"/>
                                          </p:val>
                                        </p:tav>
                                      </p:tavLst>
                                    </p:anim>
                                    <p:set>
                                      <p:cBhvr>
                                        <p:cTn id="316" dur="1" fill="hold">
                                          <p:stCondLst>
                                            <p:cond delay="2999"/>
                                          </p:stCondLst>
                                        </p:cTn>
                                        <p:tgtEl>
                                          <p:spTgt spid="31"/>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32"/>
                                        </p:tgtEl>
                                        <p:attrNameLst>
                                          <p:attrName>ppt_x</p:attrName>
                                        </p:attrNameLst>
                                      </p:cBhvr>
                                      <p:tavLst>
                                        <p:tav tm="0">
                                          <p:val>
                                            <p:strVal val="ppt_x"/>
                                          </p:val>
                                        </p:tav>
                                        <p:tav tm="100000">
                                          <p:val>
                                            <p:strVal val="ppt_x"/>
                                          </p:val>
                                        </p:tav>
                                      </p:tavLst>
                                    </p:anim>
                                    <p:anim calcmode="lin" valueType="num">
                                      <p:cBhvr additive="base">
                                        <p:cTn id="319" dur="3000"/>
                                        <p:tgtEl>
                                          <p:spTgt spid="32"/>
                                        </p:tgtEl>
                                        <p:attrNameLst>
                                          <p:attrName>ppt_y</p:attrName>
                                        </p:attrNameLst>
                                      </p:cBhvr>
                                      <p:tavLst>
                                        <p:tav tm="0">
                                          <p:val>
                                            <p:strVal val="ppt_y"/>
                                          </p:val>
                                        </p:tav>
                                        <p:tav tm="100000">
                                          <p:val>
                                            <p:strVal val="1+ppt_h/2"/>
                                          </p:val>
                                        </p:tav>
                                      </p:tavLst>
                                    </p:anim>
                                    <p:set>
                                      <p:cBhvr>
                                        <p:cTn id="320" dur="1" fill="hold">
                                          <p:stCondLst>
                                            <p:cond delay="2999"/>
                                          </p:stCondLst>
                                        </p:cTn>
                                        <p:tgtEl>
                                          <p:spTgt spid="32"/>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33"/>
                                        </p:tgtEl>
                                        <p:attrNameLst>
                                          <p:attrName>ppt_x</p:attrName>
                                        </p:attrNameLst>
                                      </p:cBhvr>
                                      <p:tavLst>
                                        <p:tav tm="0">
                                          <p:val>
                                            <p:strVal val="ppt_x"/>
                                          </p:val>
                                        </p:tav>
                                        <p:tav tm="100000">
                                          <p:val>
                                            <p:strVal val="ppt_x"/>
                                          </p:val>
                                        </p:tav>
                                      </p:tavLst>
                                    </p:anim>
                                    <p:anim calcmode="lin" valueType="num">
                                      <p:cBhvr additive="base">
                                        <p:cTn id="323" dur="3000"/>
                                        <p:tgtEl>
                                          <p:spTgt spid="33"/>
                                        </p:tgtEl>
                                        <p:attrNameLst>
                                          <p:attrName>ppt_y</p:attrName>
                                        </p:attrNameLst>
                                      </p:cBhvr>
                                      <p:tavLst>
                                        <p:tav tm="0">
                                          <p:val>
                                            <p:strVal val="ppt_y"/>
                                          </p:val>
                                        </p:tav>
                                        <p:tav tm="100000">
                                          <p:val>
                                            <p:strVal val="1+ppt_h/2"/>
                                          </p:val>
                                        </p:tav>
                                      </p:tavLst>
                                    </p:anim>
                                    <p:set>
                                      <p:cBhvr>
                                        <p:cTn id="324" dur="1" fill="hold">
                                          <p:stCondLst>
                                            <p:cond delay="2999"/>
                                          </p:stCondLst>
                                        </p:cTn>
                                        <p:tgtEl>
                                          <p:spTgt spid="33"/>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34"/>
                                        </p:tgtEl>
                                        <p:attrNameLst>
                                          <p:attrName>ppt_x</p:attrName>
                                        </p:attrNameLst>
                                      </p:cBhvr>
                                      <p:tavLst>
                                        <p:tav tm="0">
                                          <p:val>
                                            <p:strVal val="ppt_x"/>
                                          </p:val>
                                        </p:tav>
                                        <p:tav tm="100000">
                                          <p:val>
                                            <p:strVal val="ppt_x"/>
                                          </p:val>
                                        </p:tav>
                                      </p:tavLst>
                                    </p:anim>
                                    <p:anim calcmode="lin" valueType="num">
                                      <p:cBhvr additive="base">
                                        <p:cTn id="327" dur="3000"/>
                                        <p:tgtEl>
                                          <p:spTgt spid="34"/>
                                        </p:tgtEl>
                                        <p:attrNameLst>
                                          <p:attrName>ppt_y</p:attrName>
                                        </p:attrNameLst>
                                      </p:cBhvr>
                                      <p:tavLst>
                                        <p:tav tm="0">
                                          <p:val>
                                            <p:strVal val="ppt_y"/>
                                          </p:val>
                                        </p:tav>
                                        <p:tav tm="100000">
                                          <p:val>
                                            <p:strVal val="1+ppt_h/2"/>
                                          </p:val>
                                        </p:tav>
                                      </p:tavLst>
                                    </p:anim>
                                    <p:set>
                                      <p:cBhvr>
                                        <p:cTn id="328" dur="1" fill="hold">
                                          <p:stCondLst>
                                            <p:cond delay="2999"/>
                                          </p:stCondLst>
                                        </p:cTn>
                                        <p:tgtEl>
                                          <p:spTgt spid="34"/>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35"/>
                                        </p:tgtEl>
                                        <p:attrNameLst>
                                          <p:attrName>ppt_x</p:attrName>
                                        </p:attrNameLst>
                                      </p:cBhvr>
                                      <p:tavLst>
                                        <p:tav tm="0">
                                          <p:val>
                                            <p:strVal val="ppt_x"/>
                                          </p:val>
                                        </p:tav>
                                        <p:tav tm="100000">
                                          <p:val>
                                            <p:strVal val="ppt_x"/>
                                          </p:val>
                                        </p:tav>
                                      </p:tavLst>
                                    </p:anim>
                                    <p:anim calcmode="lin" valueType="num">
                                      <p:cBhvr additive="base">
                                        <p:cTn id="331" dur="3000"/>
                                        <p:tgtEl>
                                          <p:spTgt spid="35"/>
                                        </p:tgtEl>
                                        <p:attrNameLst>
                                          <p:attrName>ppt_y</p:attrName>
                                        </p:attrNameLst>
                                      </p:cBhvr>
                                      <p:tavLst>
                                        <p:tav tm="0">
                                          <p:val>
                                            <p:strVal val="ppt_y"/>
                                          </p:val>
                                        </p:tav>
                                        <p:tav tm="100000">
                                          <p:val>
                                            <p:strVal val="1+ppt_h/2"/>
                                          </p:val>
                                        </p:tav>
                                      </p:tavLst>
                                    </p:anim>
                                    <p:set>
                                      <p:cBhvr>
                                        <p:cTn id="332" dur="1" fill="hold">
                                          <p:stCondLst>
                                            <p:cond delay="2999"/>
                                          </p:stCondLst>
                                        </p:cTn>
                                        <p:tgtEl>
                                          <p:spTgt spid="35"/>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36"/>
                                        </p:tgtEl>
                                        <p:attrNameLst>
                                          <p:attrName>ppt_x</p:attrName>
                                        </p:attrNameLst>
                                      </p:cBhvr>
                                      <p:tavLst>
                                        <p:tav tm="0">
                                          <p:val>
                                            <p:strVal val="ppt_x"/>
                                          </p:val>
                                        </p:tav>
                                        <p:tav tm="100000">
                                          <p:val>
                                            <p:strVal val="ppt_x"/>
                                          </p:val>
                                        </p:tav>
                                      </p:tavLst>
                                    </p:anim>
                                    <p:anim calcmode="lin" valueType="num">
                                      <p:cBhvr additive="base">
                                        <p:cTn id="335" dur="3000"/>
                                        <p:tgtEl>
                                          <p:spTgt spid="36"/>
                                        </p:tgtEl>
                                        <p:attrNameLst>
                                          <p:attrName>ppt_y</p:attrName>
                                        </p:attrNameLst>
                                      </p:cBhvr>
                                      <p:tavLst>
                                        <p:tav tm="0">
                                          <p:val>
                                            <p:strVal val="ppt_y"/>
                                          </p:val>
                                        </p:tav>
                                        <p:tav tm="100000">
                                          <p:val>
                                            <p:strVal val="1+ppt_h/2"/>
                                          </p:val>
                                        </p:tav>
                                      </p:tavLst>
                                    </p:anim>
                                    <p:set>
                                      <p:cBhvr>
                                        <p:cTn id="336" dur="1" fill="hold">
                                          <p:stCondLst>
                                            <p:cond delay="2999"/>
                                          </p:stCondLst>
                                        </p:cTn>
                                        <p:tgtEl>
                                          <p:spTgt spid="36"/>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37"/>
                                        </p:tgtEl>
                                        <p:attrNameLst>
                                          <p:attrName>ppt_x</p:attrName>
                                        </p:attrNameLst>
                                      </p:cBhvr>
                                      <p:tavLst>
                                        <p:tav tm="0">
                                          <p:val>
                                            <p:strVal val="ppt_x"/>
                                          </p:val>
                                        </p:tav>
                                        <p:tav tm="100000">
                                          <p:val>
                                            <p:strVal val="ppt_x"/>
                                          </p:val>
                                        </p:tav>
                                      </p:tavLst>
                                    </p:anim>
                                    <p:anim calcmode="lin" valueType="num">
                                      <p:cBhvr additive="base">
                                        <p:cTn id="339" dur="3000"/>
                                        <p:tgtEl>
                                          <p:spTgt spid="37"/>
                                        </p:tgtEl>
                                        <p:attrNameLst>
                                          <p:attrName>ppt_y</p:attrName>
                                        </p:attrNameLst>
                                      </p:cBhvr>
                                      <p:tavLst>
                                        <p:tav tm="0">
                                          <p:val>
                                            <p:strVal val="ppt_y"/>
                                          </p:val>
                                        </p:tav>
                                        <p:tav tm="100000">
                                          <p:val>
                                            <p:strVal val="1+ppt_h/2"/>
                                          </p:val>
                                        </p:tav>
                                      </p:tavLst>
                                    </p:anim>
                                    <p:set>
                                      <p:cBhvr>
                                        <p:cTn id="340" dur="1" fill="hold">
                                          <p:stCondLst>
                                            <p:cond delay="2999"/>
                                          </p:stCondLst>
                                        </p:cTn>
                                        <p:tgtEl>
                                          <p:spTgt spid="37"/>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38"/>
                                        </p:tgtEl>
                                        <p:attrNameLst>
                                          <p:attrName>ppt_x</p:attrName>
                                        </p:attrNameLst>
                                      </p:cBhvr>
                                      <p:tavLst>
                                        <p:tav tm="0">
                                          <p:val>
                                            <p:strVal val="ppt_x"/>
                                          </p:val>
                                        </p:tav>
                                        <p:tav tm="100000">
                                          <p:val>
                                            <p:strVal val="ppt_x"/>
                                          </p:val>
                                        </p:tav>
                                      </p:tavLst>
                                    </p:anim>
                                    <p:anim calcmode="lin" valueType="num">
                                      <p:cBhvr additive="base">
                                        <p:cTn id="343" dur="3000"/>
                                        <p:tgtEl>
                                          <p:spTgt spid="38"/>
                                        </p:tgtEl>
                                        <p:attrNameLst>
                                          <p:attrName>ppt_y</p:attrName>
                                        </p:attrNameLst>
                                      </p:cBhvr>
                                      <p:tavLst>
                                        <p:tav tm="0">
                                          <p:val>
                                            <p:strVal val="ppt_y"/>
                                          </p:val>
                                        </p:tav>
                                        <p:tav tm="100000">
                                          <p:val>
                                            <p:strVal val="1+ppt_h/2"/>
                                          </p:val>
                                        </p:tav>
                                      </p:tavLst>
                                    </p:anim>
                                    <p:set>
                                      <p:cBhvr>
                                        <p:cTn id="344" dur="1" fill="hold">
                                          <p:stCondLst>
                                            <p:cond delay="2999"/>
                                          </p:stCondLst>
                                        </p:cTn>
                                        <p:tgtEl>
                                          <p:spTgt spid="38"/>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39"/>
                                        </p:tgtEl>
                                        <p:attrNameLst>
                                          <p:attrName>ppt_x</p:attrName>
                                        </p:attrNameLst>
                                      </p:cBhvr>
                                      <p:tavLst>
                                        <p:tav tm="0">
                                          <p:val>
                                            <p:strVal val="ppt_x"/>
                                          </p:val>
                                        </p:tav>
                                        <p:tav tm="100000">
                                          <p:val>
                                            <p:strVal val="ppt_x"/>
                                          </p:val>
                                        </p:tav>
                                      </p:tavLst>
                                    </p:anim>
                                    <p:anim calcmode="lin" valueType="num">
                                      <p:cBhvr additive="base">
                                        <p:cTn id="347" dur="3000"/>
                                        <p:tgtEl>
                                          <p:spTgt spid="39"/>
                                        </p:tgtEl>
                                        <p:attrNameLst>
                                          <p:attrName>ppt_y</p:attrName>
                                        </p:attrNameLst>
                                      </p:cBhvr>
                                      <p:tavLst>
                                        <p:tav tm="0">
                                          <p:val>
                                            <p:strVal val="ppt_y"/>
                                          </p:val>
                                        </p:tav>
                                        <p:tav tm="100000">
                                          <p:val>
                                            <p:strVal val="1+ppt_h/2"/>
                                          </p:val>
                                        </p:tav>
                                      </p:tavLst>
                                    </p:anim>
                                    <p:set>
                                      <p:cBhvr>
                                        <p:cTn id="348" dur="1" fill="hold">
                                          <p:stCondLst>
                                            <p:cond delay="2999"/>
                                          </p:stCondLst>
                                        </p:cTn>
                                        <p:tgtEl>
                                          <p:spTgt spid="39"/>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40"/>
                                        </p:tgtEl>
                                        <p:attrNameLst>
                                          <p:attrName>ppt_x</p:attrName>
                                        </p:attrNameLst>
                                      </p:cBhvr>
                                      <p:tavLst>
                                        <p:tav tm="0">
                                          <p:val>
                                            <p:strVal val="ppt_x"/>
                                          </p:val>
                                        </p:tav>
                                        <p:tav tm="100000">
                                          <p:val>
                                            <p:strVal val="ppt_x"/>
                                          </p:val>
                                        </p:tav>
                                      </p:tavLst>
                                    </p:anim>
                                    <p:anim calcmode="lin" valueType="num">
                                      <p:cBhvr additive="base">
                                        <p:cTn id="351" dur="3000"/>
                                        <p:tgtEl>
                                          <p:spTgt spid="40"/>
                                        </p:tgtEl>
                                        <p:attrNameLst>
                                          <p:attrName>ppt_y</p:attrName>
                                        </p:attrNameLst>
                                      </p:cBhvr>
                                      <p:tavLst>
                                        <p:tav tm="0">
                                          <p:val>
                                            <p:strVal val="ppt_y"/>
                                          </p:val>
                                        </p:tav>
                                        <p:tav tm="100000">
                                          <p:val>
                                            <p:strVal val="1+ppt_h/2"/>
                                          </p:val>
                                        </p:tav>
                                      </p:tavLst>
                                    </p:anim>
                                    <p:set>
                                      <p:cBhvr>
                                        <p:cTn id="352" dur="1" fill="hold">
                                          <p:stCondLst>
                                            <p:cond delay="2999"/>
                                          </p:stCondLst>
                                        </p:cTn>
                                        <p:tgtEl>
                                          <p:spTgt spid="40"/>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41"/>
                                        </p:tgtEl>
                                        <p:attrNameLst>
                                          <p:attrName>ppt_x</p:attrName>
                                        </p:attrNameLst>
                                      </p:cBhvr>
                                      <p:tavLst>
                                        <p:tav tm="0">
                                          <p:val>
                                            <p:strVal val="ppt_x"/>
                                          </p:val>
                                        </p:tav>
                                        <p:tav tm="100000">
                                          <p:val>
                                            <p:strVal val="ppt_x"/>
                                          </p:val>
                                        </p:tav>
                                      </p:tavLst>
                                    </p:anim>
                                    <p:anim calcmode="lin" valueType="num">
                                      <p:cBhvr additive="base">
                                        <p:cTn id="355" dur="3000"/>
                                        <p:tgtEl>
                                          <p:spTgt spid="41"/>
                                        </p:tgtEl>
                                        <p:attrNameLst>
                                          <p:attrName>ppt_y</p:attrName>
                                        </p:attrNameLst>
                                      </p:cBhvr>
                                      <p:tavLst>
                                        <p:tav tm="0">
                                          <p:val>
                                            <p:strVal val="ppt_y"/>
                                          </p:val>
                                        </p:tav>
                                        <p:tav tm="100000">
                                          <p:val>
                                            <p:strVal val="1+ppt_h/2"/>
                                          </p:val>
                                        </p:tav>
                                      </p:tavLst>
                                    </p:anim>
                                    <p:set>
                                      <p:cBhvr>
                                        <p:cTn id="356" dur="1" fill="hold">
                                          <p:stCondLst>
                                            <p:cond delay="2999"/>
                                          </p:stCondLst>
                                        </p:cTn>
                                        <p:tgtEl>
                                          <p:spTgt spid="41"/>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42"/>
                                        </p:tgtEl>
                                        <p:attrNameLst>
                                          <p:attrName>ppt_x</p:attrName>
                                        </p:attrNameLst>
                                      </p:cBhvr>
                                      <p:tavLst>
                                        <p:tav tm="0">
                                          <p:val>
                                            <p:strVal val="ppt_x"/>
                                          </p:val>
                                        </p:tav>
                                        <p:tav tm="100000">
                                          <p:val>
                                            <p:strVal val="ppt_x"/>
                                          </p:val>
                                        </p:tav>
                                      </p:tavLst>
                                    </p:anim>
                                    <p:anim calcmode="lin" valueType="num">
                                      <p:cBhvr additive="base">
                                        <p:cTn id="359" dur="3000"/>
                                        <p:tgtEl>
                                          <p:spTgt spid="42"/>
                                        </p:tgtEl>
                                        <p:attrNameLst>
                                          <p:attrName>ppt_y</p:attrName>
                                        </p:attrNameLst>
                                      </p:cBhvr>
                                      <p:tavLst>
                                        <p:tav tm="0">
                                          <p:val>
                                            <p:strVal val="ppt_y"/>
                                          </p:val>
                                        </p:tav>
                                        <p:tav tm="100000">
                                          <p:val>
                                            <p:strVal val="1+ppt_h/2"/>
                                          </p:val>
                                        </p:tav>
                                      </p:tavLst>
                                    </p:anim>
                                    <p:set>
                                      <p:cBhvr>
                                        <p:cTn id="360" dur="1" fill="hold">
                                          <p:stCondLst>
                                            <p:cond delay="2999"/>
                                          </p:stCondLst>
                                        </p:cTn>
                                        <p:tgtEl>
                                          <p:spTgt spid="42"/>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43"/>
                                        </p:tgtEl>
                                        <p:attrNameLst>
                                          <p:attrName>ppt_x</p:attrName>
                                        </p:attrNameLst>
                                      </p:cBhvr>
                                      <p:tavLst>
                                        <p:tav tm="0">
                                          <p:val>
                                            <p:strVal val="ppt_x"/>
                                          </p:val>
                                        </p:tav>
                                        <p:tav tm="100000">
                                          <p:val>
                                            <p:strVal val="ppt_x"/>
                                          </p:val>
                                        </p:tav>
                                      </p:tavLst>
                                    </p:anim>
                                    <p:anim calcmode="lin" valueType="num">
                                      <p:cBhvr additive="base">
                                        <p:cTn id="363" dur="3000"/>
                                        <p:tgtEl>
                                          <p:spTgt spid="43"/>
                                        </p:tgtEl>
                                        <p:attrNameLst>
                                          <p:attrName>ppt_y</p:attrName>
                                        </p:attrNameLst>
                                      </p:cBhvr>
                                      <p:tavLst>
                                        <p:tav tm="0">
                                          <p:val>
                                            <p:strVal val="ppt_y"/>
                                          </p:val>
                                        </p:tav>
                                        <p:tav tm="100000">
                                          <p:val>
                                            <p:strVal val="1+ppt_h/2"/>
                                          </p:val>
                                        </p:tav>
                                      </p:tavLst>
                                    </p:anim>
                                    <p:set>
                                      <p:cBhvr>
                                        <p:cTn id="364" dur="1" fill="hold">
                                          <p:stCondLst>
                                            <p:cond delay="2999"/>
                                          </p:stCondLst>
                                        </p:cTn>
                                        <p:tgtEl>
                                          <p:spTgt spid="43"/>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44"/>
                                        </p:tgtEl>
                                        <p:attrNameLst>
                                          <p:attrName>ppt_x</p:attrName>
                                        </p:attrNameLst>
                                      </p:cBhvr>
                                      <p:tavLst>
                                        <p:tav tm="0">
                                          <p:val>
                                            <p:strVal val="ppt_x"/>
                                          </p:val>
                                        </p:tav>
                                        <p:tav tm="100000">
                                          <p:val>
                                            <p:strVal val="ppt_x"/>
                                          </p:val>
                                        </p:tav>
                                      </p:tavLst>
                                    </p:anim>
                                    <p:anim calcmode="lin" valueType="num">
                                      <p:cBhvr additive="base">
                                        <p:cTn id="367" dur="3000"/>
                                        <p:tgtEl>
                                          <p:spTgt spid="44"/>
                                        </p:tgtEl>
                                        <p:attrNameLst>
                                          <p:attrName>ppt_y</p:attrName>
                                        </p:attrNameLst>
                                      </p:cBhvr>
                                      <p:tavLst>
                                        <p:tav tm="0">
                                          <p:val>
                                            <p:strVal val="ppt_y"/>
                                          </p:val>
                                        </p:tav>
                                        <p:tav tm="100000">
                                          <p:val>
                                            <p:strVal val="1+ppt_h/2"/>
                                          </p:val>
                                        </p:tav>
                                      </p:tavLst>
                                    </p:anim>
                                    <p:set>
                                      <p:cBhvr>
                                        <p:cTn id="368" dur="1" fill="hold">
                                          <p:stCondLst>
                                            <p:cond delay="2999"/>
                                          </p:stCondLst>
                                        </p:cTn>
                                        <p:tgtEl>
                                          <p:spTgt spid="44"/>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45"/>
                                        </p:tgtEl>
                                        <p:attrNameLst>
                                          <p:attrName>ppt_x</p:attrName>
                                        </p:attrNameLst>
                                      </p:cBhvr>
                                      <p:tavLst>
                                        <p:tav tm="0">
                                          <p:val>
                                            <p:strVal val="ppt_x"/>
                                          </p:val>
                                        </p:tav>
                                        <p:tav tm="100000">
                                          <p:val>
                                            <p:strVal val="ppt_x"/>
                                          </p:val>
                                        </p:tav>
                                      </p:tavLst>
                                    </p:anim>
                                    <p:anim calcmode="lin" valueType="num">
                                      <p:cBhvr additive="base">
                                        <p:cTn id="371" dur="3000"/>
                                        <p:tgtEl>
                                          <p:spTgt spid="45"/>
                                        </p:tgtEl>
                                        <p:attrNameLst>
                                          <p:attrName>ppt_y</p:attrName>
                                        </p:attrNameLst>
                                      </p:cBhvr>
                                      <p:tavLst>
                                        <p:tav tm="0">
                                          <p:val>
                                            <p:strVal val="ppt_y"/>
                                          </p:val>
                                        </p:tav>
                                        <p:tav tm="100000">
                                          <p:val>
                                            <p:strVal val="1+ppt_h/2"/>
                                          </p:val>
                                        </p:tav>
                                      </p:tavLst>
                                    </p:anim>
                                    <p:set>
                                      <p:cBhvr>
                                        <p:cTn id="372" dur="1" fill="hold">
                                          <p:stCondLst>
                                            <p:cond delay="2999"/>
                                          </p:stCondLst>
                                        </p:cTn>
                                        <p:tgtEl>
                                          <p:spTgt spid="45"/>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46"/>
                                        </p:tgtEl>
                                        <p:attrNameLst>
                                          <p:attrName>ppt_x</p:attrName>
                                        </p:attrNameLst>
                                      </p:cBhvr>
                                      <p:tavLst>
                                        <p:tav tm="0">
                                          <p:val>
                                            <p:strVal val="ppt_x"/>
                                          </p:val>
                                        </p:tav>
                                        <p:tav tm="100000">
                                          <p:val>
                                            <p:strVal val="ppt_x"/>
                                          </p:val>
                                        </p:tav>
                                      </p:tavLst>
                                    </p:anim>
                                    <p:anim calcmode="lin" valueType="num">
                                      <p:cBhvr additive="base">
                                        <p:cTn id="375" dur="3000"/>
                                        <p:tgtEl>
                                          <p:spTgt spid="46"/>
                                        </p:tgtEl>
                                        <p:attrNameLst>
                                          <p:attrName>ppt_y</p:attrName>
                                        </p:attrNameLst>
                                      </p:cBhvr>
                                      <p:tavLst>
                                        <p:tav tm="0">
                                          <p:val>
                                            <p:strVal val="ppt_y"/>
                                          </p:val>
                                        </p:tav>
                                        <p:tav tm="100000">
                                          <p:val>
                                            <p:strVal val="1+ppt_h/2"/>
                                          </p:val>
                                        </p:tav>
                                      </p:tavLst>
                                    </p:anim>
                                    <p:set>
                                      <p:cBhvr>
                                        <p:cTn id="376" dur="1" fill="hold">
                                          <p:stCondLst>
                                            <p:cond delay="2999"/>
                                          </p:stCondLst>
                                        </p:cTn>
                                        <p:tgtEl>
                                          <p:spTgt spid="46"/>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47"/>
                                        </p:tgtEl>
                                        <p:attrNameLst>
                                          <p:attrName>ppt_x</p:attrName>
                                        </p:attrNameLst>
                                      </p:cBhvr>
                                      <p:tavLst>
                                        <p:tav tm="0">
                                          <p:val>
                                            <p:strVal val="ppt_x"/>
                                          </p:val>
                                        </p:tav>
                                        <p:tav tm="100000">
                                          <p:val>
                                            <p:strVal val="ppt_x"/>
                                          </p:val>
                                        </p:tav>
                                      </p:tavLst>
                                    </p:anim>
                                    <p:anim calcmode="lin" valueType="num">
                                      <p:cBhvr additive="base">
                                        <p:cTn id="379" dur="3000"/>
                                        <p:tgtEl>
                                          <p:spTgt spid="47"/>
                                        </p:tgtEl>
                                        <p:attrNameLst>
                                          <p:attrName>ppt_y</p:attrName>
                                        </p:attrNameLst>
                                      </p:cBhvr>
                                      <p:tavLst>
                                        <p:tav tm="0">
                                          <p:val>
                                            <p:strVal val="ppt_y"/>
                                          </p:val>
                                        </p:tav>
                                        <p:tav tm="100000">
                                          <p:val>
                                            <p:strVal val="1+ppt_h/2"/>
                                          </p:val>
                                        </p:tav>
                                      </p:tavLst>
                                    </p:anim>
                                    <p:set>
                                      <p:cBhvr>
                                        <p:cTn id="380" dur="1" fill="hold">
                                          <p:stCondLst>
                                            <p:cond delay="2999"/>
                                          </p:stCondLst>
                                        </p:cTn>
                                        <p:tgtEl>
                                          <p:spTgt spid="47"/>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48"/>
                                        </p:tgtEl>
                                        <p:attrNameLst>
                                          <p:attrName>ppt_x</p:attrName>
                                        </p:attrNameLst>
                                      </p:cBhvr>
                                      <p:tavLst>
                                        <p:tav tm="0">
                                          <p:val>
                                            <p:strVal val="ppt_x"/>
                                          </p:val>
                                        </p:tav>
                                        <p:tav tm="100000">
                                          <p:val>
                                            <p:strVal val="ppt_x"/>
                                          </p:val>
                                        </p:tav>
                                      </p:tavLst>
                                    </p:anim>
                                    <p:anim calcmode="lin" valueType="num">
                                      <p:cBhvr additive="base">
                                        <p:cTn id="383" dur="3000"/>
                                        <p:tgtEl>
                                          <p:spTgt spid="48"/>
                                        </p:tgtEl>
                                        <p:attrNameLst>
                                          <p:attrName>ppt_y</p:attrName>
                                        </p:attrNameLst>
                                      </p:cBhvr>
                                      <p:tavLst>
                                        <p:tav tm="0">
                                          <p:val>
                                            <p:strVal val="ppt_y"/>
                                          </p:val>
                                        </p:tav>
                                        <p:tav tm="100000">
                                          <p:val>
                                            <p:strVal val="1+ppt_h/2"/>
                                          </p:val>
                                        </p:tav>
                                      </p:tavLst>
                                    </p:anim>
                                    <p:set>
                                      <p:cBhvr>
                                        <p:cTn id="384" dur="1" fill="hold">
                                          <p:stCondLst>
                                            <p:cond delay="2999"/>
                                          </p:stCondLst>
                                        </p:cTn>
                                        <p:tgtEl>
                                          <p:spTgt spid="48"/>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49"/>
                                        </p:tgtEl>
                                        <p:attrNameLst>
                                          <p:attrName>ppt_x</p:attrName>
                                        </p:attrNameLst>
                                      </p:cBhvr>
                                      <p:tavLst>
                                        <p:tav tm="0">
                                          <p:val>
                                            <p:strVal val="ppt_x"/>
                                          </p:val>
                                        </p:tav>
                                        <p:tav tm="100000">
                                          <p:val>
                                            <p:strVal val="ppt_x"/>
                                          </p:val>
                                        </p:tav>
                                      </p:tavLst>
                                    </p:anim>
                                    <p:anim calcmode="lin" valueType="num">
                                      <p:cBhvr additive="base">
                                        <p:cTn id="387" dur="3000"/>
                                        <p:tgtEl>
                                          <p:spTgt spid="49"/>
                                        </p:tgtEl>
                                        <p:attrNameLst>
                                          <p:attrName>ppt_y</p:attrName>
                                        </p:attrNameLst>
                                      </p:cBhvr>
                                      <p:tavLst>
                                        <p:tav tm="0">
                                          <p:val>
                                            <p:strVal val="ppt_y"/>
                                          </p:val>
                                        </p:tav>
                                        <p:tav tm="100000">
                                          <p:val>
                                            <p:strVal val="1+ppt_h/2"/>
                                          </p:val>
                                        </p:tav>
                                      </p:tavLst>
                                    </p:anim>
                                    <p:set>
                                      <p:cBhvr>
                                        <p:cTn id="388" dur="1" fill="hold">
                                          <p:stCondLst>
                                            <p:cond delay="2999"/>
                                          </p:stCondLst>
                                        </p:cTn>
                                        <p:tgtEl>
                                          <p:spTgt spid="49"/>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50"/>
                                        </p:tgtEl>
                                        <p:attrNameLst>
                                          <p:attrName>ppt_x</p:attrName>
                                        </p:attrNameLst>
                                      </p:cBhvr>
                                      <p:tavLst>
                                        <p:tav tm="0">
                                          <p:val>
                                            <p:strVal val="ppt_x"/>
                                          </p:val>
                                        </p:tav>
                                        <p:tav tm="100000">
                                          <p:val>
                                            <p:strVal val="ppt_x"/>
                                          </p:val>
                                        </p:tav>
                                      </p:tavLst>
                                    </p:anim>
                                    <p:anim calcmode="lin" valueType="num">
                                      <p:cBhvr additive="base">
                                        <p:cTn id="391" dur="3000"/>
                                        <p:tgtEl>
                                          <p:spTgt spid="50"/>
                                        </p:tgtEl>
                                        <p:attrNameLst>
                                          <p:attrName>ppt_y</p:attrName>
                                        </p:attrNameLst>
                                      </p:cBhvr>
                                      <p:tavLst>
                                        <p:tav tm="0">
                                          <p:val>
                                            <p:strVal val="ppt_y"/>
                                          </p:val>
                                        </p:tav>
                                        <p:tav tm="100000">
                                          <p:val>
                                            <p:strVal val="1+ppt_h/2"/>
                                          </p:val>
                                        </p:tav>
                                      </p:tavLst>
                                    </p:anim>
                                    <p:set>
                                      <p:cBhvr>
                                        <p:cTn id="392" dur="1" fill="hold">
                                          <p:stCondLst>
                                            <p:cond delay="2999"/>
                                          </p:stCondLst>
                                        </p:cTn>
                                        <p:tgtEl>
                                          <p:spTgt spid="50"/>
                                        </p:tgtEl>
                                        <p:attrNameLst>
                                          <p:attrName>style.visibility</p:attrName>
                                        </p:attrNameLst>
                                      </p:cBhvr>
                                      <p:to>
                                        <p:strVal val="hidden"/>
                                      </p:to>
                                    </p:set>
                                  </p:childTnLst>
                                </p:cTn>
                              </p:par>
                              <p:par>
                                <p:cTn id="393" presetID="8" presetClass="emph" presetSubtype="0" fill="hold" grpId="2" nodeType="withEffect">
                                  <p:stCondLst>
                                    <p:cond delay="0"/>
                                  </p:stCondLst>
                                  <p:childTnLst>
                                    <p:animRot by="21600000">
                                      <p:cBhvr>
                                        <p:cTn id="394" dur="3000" fill="hold"/>
                                        <p:tgtEl>
                                          <p:spTgt spid="19"/>
                                        </p:tgtEl>
                                        <p:attrNameLst>
                                          <p:attrName>r</p:attrName>
                                        </p:attrNameLst>
                                      </p:cBhvr>
                                    </p:animRot>
                                  </p:childTnLst>
                                </p:cTn>
                              </p:par>
                              <p:par>
                                <p:cTn id="395" presetID="8" presetClass="emph" presetSubtype="0" fill="hold" grpId="2" nodeType="withEffect">
                                  <p:stCondLst>
                                    <p:cond delay="0"/>
                                  </p:stCondLst>
                                  <p:childTnLst>
                                    <p:animRot by="21600000">
                                      <p:cBhvr>
                                        <p:cTn id="396" dur="3000" fill="hold"/>
                                        <p:tgtEl>
                                          <p:spTgt spid="21"/>
                                        </p:tgtEl>
                                        <p:attrNameLst>
                                          <p:attrName>r</p:attrName>
                                        </p:attrNameLst>
                                      </p:cBhvr>
                                    </p:animRot>
                                  </p:childTnLst>
                                </p:cTn>
                              </p:par>
                              <p:par>
                                <p:cTn id="397" presetID="8" presetClass="emph" presetSubtype="0" fill="hold" grpId="2" nodeType="withEffect">
                                  <p:stCondLst>
                                    <p:cond delay="0"/>
                                  </p:stCondLst>
                                  <p:childTnLst>
                                    <p:animRot by="21600000">
                                      <p:cBhvr>
                                        <p:cTn id="398" dur="3000" fill="hold"/>
                                        <p:tgtEl>
                                          <p:spTgt spid="23"/>
                                        </p:tgtEl>
                                        <p:attrNameLst>
                                          <p:attrName>r</p:attrName>
                                        </p:attrNameLst>
                                      </p:cBhvr>
                                    </p:animRot>
                                  </p:childTnLst>
                                </p:cTn>
                              </p:par>
                              <p:par>
                                <p:cTn id="399" presetID="8" presetClass="emph" presetSubtype="0" fill="hold" grpId="2" nodeType="withEffect">
                                  <p:stCondLst>
                                    <p:cond delay="0"/>
                                  </p:stCondLst>
                                  <p:childTnLst>
                                    <p:animRot by="21600000">
                                      <p:cBhvr>
                                        <p:cTn id="400" dur="3000" fill="hold"/>
                                        <p:tgtEl>
                                          <p:spTgt spid="25"/>
                                        </p:tgtEl>
                                        <p:attrNameLst>
                                          <p:attrName>r</p:attrName>
                                        </p:attrNameLst>
                                      </p:cBhvr>
                                    </p:animRot>
                                  </p:childTnLst>
                                </p:cTn>
                              </p:par>
                              <p:par>
                                <p:cTn id="401" presetID="8" presetClass="emph" presetSubtype="0" fill="hold" grpId="2" nodeType="withEffect">
                                  <p:stCondLst>
                                    <p:cond delay="0"/>
                                  </p:stCondLst>
                                  <p:childTnLst>
                                    <p:animRot by="21600000">
                                      <p:cBhvr>
                                        <p:cTn id="402" dur="3000" fill="hold"/>
                                        <p:tgtEl>
                                          <p:spTgt spid="27"/>
                                        </p:tgtEl>
                                        <p:attrNameLst>
                                          <p:attrName>r</p:attrName>
                                        </p:attrNameLst>
                                      </p:cBhvr>
                                    </p:animRot>
                                  </p:childTnLst>
                                </p:cTn>
                              </p:par>
                              <p:par>
                                <p:cTn id="403" presetID="8" presetClass="emph" presetSubtype="0" fill="hold" grpId="2" nodeType="withEffect">
                                  <p:stCondLst>
                                    <p:cond delay="0"/>
                                  </p:stCondLst>
                                  <p:childTnLst>
                                    <p:animRot by="21600000">
                                      <p:cBhvr>
                                        <p:cTn id="404" dur="3000" fill="hold"/>
                                        <p:tgtEl>
                                          <p:spTgt spid="29"/>
                                        </p:tgtEl>
                                        <p:attrNameLst>
                                          <p:attrName>r</p:attrName>
                                        </p:attrNameLst>
                                      </p:cBhvr>
                                    </p:animRot>
                                  </p:childTnLst>
                                </p:cTn>
                              </p:par>
                              <p:par>
                                <p:cTn id="405" presetID="8" presetClass="emph" presetSubtype="0" fill="hold" grpId="2" nodeType="withEffect">
                                  <p:stCondLst>
                                    <p:cond delay="0"/>
                                  </p:stCondLst>
                                  <p:childTnLst>
                                    <p:animRot by="21600000">
                                      <p:cBhvr>
                                        <p:cTn id="406" dur="3000" fill="hold"/>
                                        <p:tgtEl>
                                          <p:spTgt spid="31"/>
                                        </p:tgtEl>
                                        <p:attrNameLst>
                                          <p:attrName>r</p:attrName>
                                        </p:attrNameLst>
                                      </p:cBhvr>
                                    </p:animRot>
                                  </p:childTnLst>
                                </p:cTn>
                              </p:par>
                              <p:par>
                                <p:cTn id="407" presetID="8" presetClass="emph" presetSubtype="0" fill="hold" grpId="2" nodeType="withEffect">
                                  <p:stCondLst>
                                    <p:cond delay="0"/>
                                  </p:stCondLst>
                                  <p:childTnLst>
                                    <p:animRot by="21600000">
                                      <p:cBhvr>
                                        <p:cTn id="408" dur="3000" fill="hold"/>
                                        <p:tgtEl>
                                          <p:spTgt spid="33"/>
                                        </p:tgtEl>
                                        <p:attrNameLst>
                                          <p:attrName>r</p:attrName>
                                        </p:attrNameLst>
                                      </p:cBhvr>
                                    </p:animRot>
                                  </p:childTnLst>
                                </p:cTn>
                              </p:par>
                              <p:par>
                                <p:cTn id="409" presetID="8" presetClass="emph" presetSubtype="0" fill="hold" grpId="2" nodeType="withEffect">
                                  <p:stCondLst>
                                    <p:cond delay="0"/>
                                  </p:stCondLst>
                                  <p:childTnLst>
                                    <p:animRot by="21600000">
                                      <p:cBhvr>
                                        <p:cTn id="410" dur="3000" fill="hold"/>
                                        <p:tgtEl>
                                          <p:spTgt spid="3"/>
                                        </p:tgtEl>
                                        <p:attrNameLst>
                                          <p:attrName>r</p:attrName>
                                        </p:attrNameLst>
                                      </p:cBhvr>
                                    </p:animRot>
                                  </p:childTnLst>
                                </p:cTn>
                              </p:par>
                              <p:par>
                                <p:cTn id="411" presetID="8" presetClass="emph" presetSubtype="0" fill="hold" grpId="2" nodeType="withEffect">
                                  <p:stCondLst>
                                    <p:cond delay="0"/>
                                  </p:stCondLst>
                                  <p:childTnLst>
                                    <p:animRot by="21600000">
                                      <p:cBhvr>
                                        <p:cTn id="412" dur="3000" fill="hold"/>
                                        <p:tgtEl>
                                          <p:spTgt spid="5"/>
                                        </p:tgtEl>
                                        <p:attrNameLst>
                                          <p:attrName>r</p:attrName>
                                        </p:attrNameLst>
                                      </p:cBhvr>
                                    </p:animRot>
                                  </p:childTnLst>
                                </p:cTn>
                              </p:par>
                              <p:par>
                                <p:cTn id="413" presetID="8" presetClass="emph" presetSubtype="0" fill="hold" grpId="2" nodeType="withEffect">
                                  <p:stCondLst>
                                    <p:cond delay="0"/>
                                  </p:stCondLst>
                                  <p:childTnLst>
                                    <p:animRot by="21600000">
                                      <p:cBhvr>
                                        <p:cTn id="414" dur="3000" fill="hold"/>
                                        <p:tgtEl>
                                          <p:spTgt spid="7"/>
                                        </p:tgtEl>
                                        <p:attrNameLst>
                                          <p:attrName>r</p:attrName>
                                        </p:attrNameLst>
                                      </p:cBhvr>
                                    </p:animRot>
                                  </p:childTnLst>
                                </p:cTn>
                              </p:par>
                              <p:par>
                                <p:cTn id="415" presetID="8" presetClass="emph" presetSubtype="0" fill="hold" grpId="2" nodeType="withEffect">
                                  <p:stCondLst>
                                    <p:cond delay="0"/>
                                  </p:stCondLst>
                                  <p:childTnLst>
                                    <p:animRot by="21600000">
                                      <p:cBhvr>
                                        <p:cTn id="416" dur="3000" fill="hold"/>
                                        <p:tgtEl>
                                          <p:spTgt spid="9"/>
                                        </p:tgtEl>
                                        <p:attrNameLst>
                                          <p:attrName>r</p:attrName>
                                        </p:attrNameLst>
                                      </p:cBhvr>
                                    </p:animRot>
                                  </p:childTnLst>
                                </p:cTn>
                              </p:par>
                              <p:par>
                                <p:cTn id="417" presetID="8" presetClass="emph" presetSubtype="0" fill="hold" grpId="2" nodeType="withEffect">
                                  <p:stCondLst>
                                    <p:cond delay="0"/>
                                  </p:stCondLst>
                                  <p:childTnLst>
                                    <p:animRot by="21600000">
                                      <p:cBhvr>
                                        <p:cTn id="418" dur="3000" fill="hold"/>
                                        <p:tgtEl>
                                          <p:spTgt spid="11"/>
                                        </p:tgtEl>
                                        <p:attrNameLst>
                                          <p:attrName>r</p:attrName>
                                        </p:attrNameLst>
                                      </p:cBhvr>
                                    </p:animRot>
                                  </p:childTnLst>
                                </p:cTn>
                              </p:par>
                              <p:par>
                                <p:cTn id="419" presetID="8" presetClass="emph" presetSubtype="0" fill="hold" grpId="2" nodeType="withEffect">
                                  <p:stCondLst>
                                    <p:cond delay="0"/>
                                  </p:stCondLst>
                                  <p:childTnLst>
                                    <p:animRot by="21600000">
                                      <p:cBhvr>
                                        <p:cTn id="420" dur="3000" fill="hold"/>
                                        <p:tgtEl>
                                          <p:spTgt spid="13"/>
                                        </p:tgtEl>
                                        <p:attrNameLst>
                                          <p:attrName>r</p:attrName>
                                        </p:attrNameLst>
                                      </p:cBhvr>
                                    </p:animRot>
                                  </p:childTnLst>
                                </p:cTn>
                              </p:par>
                              <p:par>
                                <p:cTn id="421" presetID="8" presetClass="emph" presetSubtype="0" fill="hold" grpId="2" nodeType="withEffect">
                                  <p:stCondLst>
                                    <p:cond delay="0"/>
                                  </p:stCondLst>
                                  <p:childTnLst>
                                    <p:animRot by="21600000">
                                      <p:cBhvr>
                                        <p:cTn id="422" dur="3000" fill="hold"/>
                                        <p:tgtEl>
                                          <p:spTgt spid="15"/>
                                        </p:tgtEl>
                                        <p:attrNameLst>
                                          <p:attrName>r</p:attrName>
                                        </p:attrNameLst>
                                      </p:cBhvr>
                                    </p:animRot>
                                  </p:childTnLst>
                                </p:cTn>
                              </p:par>
                              <p:par>
                                <p:cTn id="423" presetID="8" presetClass="emph" presetSubtype="0" fill="hold" grpId="2" nodeType="withEffect">
                                  <p:stCondLst>
                                    <p:cond delay="0"/>
                                  </p:stCondLst>
                                  <p:childTnLst>
                                    <p:animRot by="21600000">
                                      <p:cBhvr>
                                        <p:cTn id="424" dur="3000" fill="hold"/>
                                        <p:tgtEl>
                                          <p:spTgt spid="17"/>
                                        </p:tgtEl>
                                        <p:attrNameLst>
                                          <p:attrName>r</p:attrName>
                                        </p:attrNameLst>
                                      </p:cBhvr>
                                    </p:animRot>
                                  </p:childTnLst>
                                </p:cTn>
                              </p:par>
                              <p:par>
                                <p:cTn id="425" presetID="8" presetClass="emph" presetSubtype="0" fill="hold" grpId="2" nodeType="withEffect">
                                  <p:stCondLst>
                                    <p:cond delay="0"/>
                                  </p:stCondLst>
                                  <p:childTnLst>
                                    <p:animRot by="21600000">
                                      <p:cBhvr>
                                        <p:cTn id="426" dur="3000" fill="hold"/>
                                        <p:tgtEl>
                                          <p:spTgt spid="35"/>
                                        </p:tgtEl>
                                        <p:attrNameLst>
                                          <p:attrName>r</p:attrName>
                                        </p:attrNameLst>
                                      </p:cBhvr>
                                    </p:animRot>
                                  </p:childTnLst>
                                </p:cTn>
                              </p:par>
                              <p:par>
                                <p:cTn id="427" presetID="8" presetClass="emph" presetSubtype="0" fill="hold" grpId="2" nodeType="withEffect">
                                  <p:stCondLst>
                                    <p:cond delay="0"/>
                                  </p:stCondLst>
                                  <p:childTnLst>
                                    <p:animRot by="21600000">
                                      <p:cBhvr>
                                        <p:cTn id="428" dur="3000" fill="hold"/>
                                        <p:tgtEl>
                                          <p:spTgt spid="37"/>
                                        </p:tgtEl>
                                        <p:attrNameLst>
                                          <p:attrName>r</p:attrName>
                                        </p:attrNameLst>
                                      </p:cBhvr>
                                    </p:animRot>
                                  </p:childTnLst>
                                </p:cTn>
                              </p:par>
                              <p:par>
                                <p:cTn id="429" presetID="8" presetClass="emph" presetSubtype="0" fill="hold" grpId="2" nodeType="withEffect">
                                  <p:stCondLst>
                                    <p:cond delay="0"/>
                                  </p:stCondLst>
                                  <p:childTnLst>
                                    <p:animRot by="21600000">
                                      <p:cBhvr>
                                        <p:cTn id="430" dur="3000" fill="hold"/>
                                        <p:tgtEl>
                                          <p:spTgt spid="39"/>
                                        </p:tgtEl>
                                        <p:attrNameLst>
                                          <p:attrName>r</p:attrName>
                                        </p:attrNameLst>
                                      </p:cBhvr>
                                    </p:animRot>
                                  </p:childTnLst>
                                </p:cTn>
                              </p:par>
                              <p:par>
                                <p:cTn id="431" presetID="8" presetClass="emph" presetSubtype="0" fill="hold" grpId="2" nodeType="withEffect">
                                  <p:stCondLst>
                                    <p:cond delay="0"/>
                                  </p:stCondLst>
                                  <p:childTnLst>
                                    <p:animRot by="21600000">
                                      <p:cBhvr>
                                        <p:cTn id="432" dur="3000" fill="hold"/>
                                        <p:tgtEl>
                                          <p:spTgt spid="41"/>
                                        </p:tgtEl>
                                        <p:attrNameLst>
                                          <p:attrName>r</p:attrName>
                                        </p:attrNameLst>
                                      </p:cBhvr>
                                    </p:animRot>
                                  </p:childTnLst>
                                </p:cTn>
                              </p:par>
                              <p:par>
                                <p:cTn id="433" presetID="8" presetClass="emph" presetSubtype="0" fill="hold" grpId="2" nodeType="withEffect">
                                  <p:stCondLst>
                                    <p:cond delay="0"/>
                                  </p:stCondLst>
                                  <p:childTnLst>
                                    <p:animRot by="21600000">
                                      <p:cBhvr>
                                        <p:cTn id="434" dur="3000" fill="hold"/>
                                        <p:tgtEl>
                                          <p:spTgt spid="43"/>
                                        </p:tgtEl>
                                        <p:attrNameLst>
                                          <p:attrName>r</p:attrName>
                                        </p:attrNameLst>
                                      </p:cBhvr>
                                    </p:animRot>
                                  </p:childTnLst>
                                </p:cTn>
                              </p:par>
                              <p:par>
                                <p:cTn id="435" presetID="8" presetClass="emph" presetSubtype="0" fill="hold" grpId="2" nodeType="withEffect">
                                  <p:stCondLst>
                                    <p:cond delay="0"/>
                                  </p:stCondLst>
                                  <p:childTnLst>
                                    <p:animRot by="21600000">
                                      <p:cBhvr>
                                        <p:cTn id="436" dur="3000" fill="hold"/>
                                        <p:tgtEl>
                                          <p:spTgt spid="45"/>
                                        </p:tgtEl>
                                        <p:attrNameLst>
                                          <p:attrName>r</p:attrName>
                                        </p:attrNameLst>
                                      </p:cBhvr>
                                    </p:animRot>
                                  </p:childTnLst>
                                </p:cTn>
                              </p:par>
                              <p:par>
                                <p:cTn id="437" presetID="8" presetClass="emph" presetSubtype="0" fill="hold" grpId="2" nodeType="withEffect">
                                  <p:stCondLst>
                                    <p:cond delay="0"/>
                                  </p:stCondLst>
                                  <p:childTnLst>
                                    <p:animRot by="21600000">
                                      <p:cBhvr>
                                        <p:cTn id="438" dur="3000" fill="hold"/>
                                        <p:tgtEl>
                                          <p:spTgt spid="47"/>
                                        </p:tgtEl>
                                        <p:attrNameLst>
                                          <p:attrName>r</p:attrName>
                                        </p:attrNameLst>
                                      </p:cBhvr>
                                    </p:animRot>
                                  </p:childTnLst>
                                </p:cTn>
                              </p:par>
                              <p:par>
                                <p:cTn id="439" presetID="8" presetClass="emph" presetSubtype="0" fill="hold" grpId="2" nodeType="withEffect">
                                  <p:stCondLst>
                                    <p:cond delay="0"/>
                                  </p:stCondLst>
                                  <p:childTnLst>
                                    <p:animRot by="21600000">
                                      <p:cBhvr>
                                        <p:cTn id="440" dur="3000" fill="hold"/>
                                        <p:tgtEl>
                                          <p:spTgt spid="49"/>
                                        </p:tgtEl>
                                        <p:attrNameLst>
                                          <p:attrName>r</p:attrName>
                                        </p:attrNameLst>
                                      </p:cBhvr>
                                    </p:animRot>
                                  </p:childTnLst>
                                </p:cTn>
                              </p:par>
                              <p:par>
                                <p:cTn id="441" presetID="8" presetClass="emph" presetSubtype="0" fill="hold" grpId="2" nodeType="withEffect">
                                  <p:stCondLst>
                                    <p:cond delay="0"/>
                                  </p:stCondLst>
                                  <p:childTnLst>
                                    <p:animRot by="-21600000">
                                      <p:cBhvr>
                                        <p:cTn id="442" dur="3000" fill="hold"/>
                                        <p:tgtEl>
                                          <p:spTgt spid="20"/>
                                        </p:tgtEl>
                                        <p:attrNameLst>
                                          <p:attrName>r</p:attrName>
                                        </p:attrNameLst>
                                      </p:cBhvr>
                                    </p:animRot>
                                  </p:childTnLst>
                                </p:cTn>
                              </p:par>
                              <p:par>
                                <p:cTn id="443" presetID="8" presetClass="emph" presetSubtype="0" fill="hold" grpId="2" nodeType="withEffect">
                                  <p:stCondLst>
                                    <p:cond delay="0"/>
                                  </p:stCondLst>
                                  <p:childTnLst>
                                    <p:animRot by="-21600000">
                                      <p:cBhvr>
                                        <p:cTn id="444" dur="3000" fill="hold"/>
                                        <p:tgtEl>
                                          <p:spTgt spid="22"/>
                                        </p:tgtEl>
                                        <p:attrNameLst>
                                          <p:attrName>r</p:attrName>
                                        </p:attrNameLst>
                                      </p:cBhvr>
                                    </p:animRot>
                                  </p:childTnLst>
                                </p:cTn>
                              </p:par>
                              <p:par>
                                <p:cTn id="445" presetID="8" presetClass="emph" presetSubtype="0" fill="hold" grpId="2" nodeType="withEffect">
                                  <p:stCondLst>
                                    <p:cond delay="0"/>
                                  </p:stCondLst>
                                  <p:childTnLst>
                                    <p:animRot by="-21600000">
                                      <p:cBhvr>
                                        <p:cTn id="446" dur="3000" fill="hold"/>
                                        <p:tgtEl>
                                          <p:spTgt spid="24"/>
                                        </p:tgtEl>
                                        <p:attrNameLst>
                                          <p:attrName>r</p:attrName>
                                        </p:attrNameLst>
                                      </p:cBhvr>
                                    </p:animRot>
                                  </p:childTnLst>
                                </p:cTn>
                              </p:par>
                              <p:par>
                                <p:cTn id="447" presetID="8" presetClass="emph" presetSubtype="0" fill="hold" grpId="2" nodeType="withEffect">
                                  <p:stCondLst>
                                    <p:cond delay="0"/>
                                  </p:stCondLst>
                                  <p:childTnLst>
                                    <p:animRot by="-21600000">
                                      <p:cBhvr>
                                        <p:cTn id="448" dur="3000" fill="hold"/>
                                        <p:tgtEl>
                                          <p:spTgt spid="26"/>
                                        </p:tgtEl>
                                        <p:attrNameLst>
                                          <p:attrName>r</p:attrName>
                                        </p:attrNameLst>
                                      </p:cBhvr>
                                    </p:animRot>
                                  </p:childTnLst>
                                </p:cTn>
                              </p:par>
                              <p:par>
                                <p:cTn id="449" presetID="8" presetClass="emph" presetSubtype="0" fill="hold" grpId="2" nodeType="withEffect">
                                  <p:stCondLst>
                                    <p:cond delay="0"/>
                                  </p:stCondLst>
                                  <p:childTnLst>
                                    <p:animRot by="-21600000">
                                      <p:cBhvr>
                                        <p:cTn id="450" dur="3000" fill="hold"/>
                                        <p:tgtEl>
                                          <p:spTgt spid="28"/>
                                        </p:tgtEl>
                                        <p:attrNameLst>
                                          <p:attrName>r</p:attrName>
                                        </p:attrNameLst>
                                      </p:cBhvr>
                                    </p:animRot>
                                  </p:childTnLst>
                                </p:cTn>
                              </p:par>
                              <p:par>
                                <p:cTn id="451" presetID="8" presetClass="emph" presetSubtype="0" fill="hold" grpId="2" nodeType="withEffect">
                                  <p:stCondLst>
                                    <p:cond delay="0"/>
                                  </p:stCondLst>
                                  <p:childTnLst>
                                    <p:animRot by="-21600000">
                                      <p:cBhvr>
                                        <p:cTn id="452" dur="3000" fill="hold"/>
                                        <p:tgtEl>
                                          <p:spTgt spid="30"/>
                                        </p:tgtEl>
                                        <p:attrNameLst>
                                          <p:attrName>r</p:attrName>
                                        </p:attrNameLst>
                                      </p:cBhvr>
                                    </p:animRot>
                                  </p:childTnLst>
                                </p:cTn>
                              </p:par>
                              <p:par>
                                <p:cTn id="453" presetID="8" presetClass="emph" presetSubtype="0" fill="hold" grpId="2" nodeType="withEffect">
                                  <p:stCondLst>
                                    <p:cond delay="0"/>
                                  </p:stCondLst>
                                  <p:childTnLst>
                                    <p:animRot by="-21600000">
                                      <p:cBhvr>
                                        <p:cTn id="454" dur="3000" fill="hold"/>
                                        <p:tgtEl>
                                          <p:spTgt spid="32"/>
                                        </p:tgtEl>
                                        <p:attrNameLst>
                                          <p:attrName>r</p:attrName>
                                        </p:attrNameLst>
                                      </p:cBhvr>
                                    </p:animRot>
                                  </p:childTnLst>
                                </p:cTn>
                              </p:par>
                              <p:par>
                                <p:cTn id="455" presetID="8" presetClass="emph" presetSubtype="0" fill="hold" grpId="2" nodeType="withEffect">
                                  <p:stCondLst>
                                    <p:cond delay="0"/>
                                  </p:stCondLst>
                                  <p:childTnLst>
                                    <p:animRot by="-21600000">
                                      <p:cBhvr>
                                        <p:cTn id="456" dur="3000" fill="hold"/>
                                        <p:tgtEl>
                                          <p:spTgt spid="34"/>
                                        </p:tgtEl>
                                        <p:attrNameLst>
                                          <p:attrName>r</p:attrName>
                                        </p:attrNameLst>
                                      </p:cBhvr>
                                    </p:animRot>
                                  </p:childTnLst>
                                </p:cTn>
                              </p:par>
                              <p:par>
                                <p:cTn id="457" presetID="8" presetClass="emph" presetSubtype="0" fill="hold" grpId="2" nodeType="withEffect">
                                  <p:stCondLst>
                                    <p:cond delay="0"/>
                                  </p:stCondLst>
                                  <p:childTnLst>
                                    <p:animRot by="-21600000">
                                      <p:cBhvr>
                                        <p:cTn id="458" dur="3000" fill="hold"/>
                                        <p:tgtEl>
                                          <p:spTgt spid="4"/>
                                        </p:tgtEl>
                                        <p:attrNameLst>
                                          <p:attrName>r</p:attrName>
                                        </p:attrNameLst>
                                      </p:cBhvr>
                                    </p:animRot>
                                  </p:childTnLst>
                                </p:cTn>
                              </p:par>
                              <p:par>
                                <p:cTn id="459" presetID="8" presetClass="emph" presetSubtype="0" fill="hold" grpId="2" nodeType="withEffect">
                                  <p:stCondLst>
                                    <p:cond delay="0"/>
                                  </p:stCondLst>
                                  <p:childTnLst>
                                    <p:animRot by="-21600000">
                                      <p:cBhvr>
                                        <p:cTn id="460" dur="3000" fill="hold"/>
                                        <p:tgtEl>
                                          <p:spTgt spid="6"/>
                                        </p:tgtEl>
                                        <p:attrNameLst>
                                          <p:attrName>r</p:attrName>
                                        </p:attrNameLst>
                                      </p:cBhvr>
                                    </p:animRot>
                                  </p:childTnLst>
                                </p:cTn>
                              </p:par>
                              <p:par>
                                <p:cTn id="461" presetID="8" presetClass="emph" presetSubtype="0" fill="hold" grpId="2" nodeType="withEffect">
                                  <p:stCondLst>
                                    <p:cond delay="0"/>
                                  </p:stCondLst>
                                  <p:childTnLst>
                                    <p:animRot by="-21600000">
                                      <p:cBhvr>
                                        <p:cTn id="462" dur="3000" fill="hold"/>
                                        <p:tgtEl>
                                          <p:spTgt spid="8"/>
                                        </p:tgtEl>
                                        <p:attrNameLst>
                                          <p:attrName>r</p:attrName>
                                        </p:attrNameLst>
                                      </p:cBhvr>
                                    </p:animRot>
                                  </p:childTnLst>
                                </p:cTn>
                              </p:par>
                              <p:par>
                                <p:cTn id="463" presetID="8" presetClass="emph" presetSubtype="0" fill="hold" grpId="2" nodeType="withEffect">
                                  <p:stCondLst>
                                    <p:cond delay="0"/>
                                  </p:stCondLst>
                                  <p:childTnLst>
                                    <p:animRot by="-21600000">
                                      <p:cBhvr>
                                        <p:cTn id="464" dur="3000" fill="hold"/>
                                        <p:tgtEl>
                                          <p:spTgt spid="10"/>
                                        </p:tgtEl>
                                        <p:attrNameLst>
                                          <p:attrName>r</p:attrName>
                                        </p:attrNameLst>
                                      </p:cBhvr>
                                    </p:animRot>
                                  </p:childTnLst>
                                </p:cTn>
                              </p:par>
                              <p:par>
                                <p:cTn id="465" presetID="8" presetClass="emph" presetSubtype="0" fill="hold" grpId="2" nodeType="withEffect">
                                  <p:stCondLst>
                                    <p:cond delay="0"/>
                                  </p:stCondLst>
                                  <p:childTnLst>
                                    <p:animRot by="-21600000">
                                      <p:cBhvr>
                                        <p:cTn id="466" dur="3000" fill="hold"/>
                                        <p:tgtEl>
                                          <p:spTgt spid="12"/>
                                        </p:tgtEl>
                                        <p:attrNameLst>
                                          <p:attrName>r</p:attrName>
                                        </p:attrNameLst>
                                      </p:cBhvr>
                                    </p:animRot>
                                  </p:childTnLst>
                                </p:cTn>
                              </p:par>
                              <p:par>
                                <p:cTn id="467" presetID="8" presetClass="emph" presetSubtype="0" fill="hold" grpId="2" nodeType="withEffect">
                                  <p:stCondLst>
                                    <p:cond delay="0"/>
                                  </p:stCondLst>
                                  <p:childTnLst>
                                    <p:animRot by="-21600000">
                                      <p:cBhvr>
                                        <p:cTn id="468" dur="3000" fill="hold"/>
                                        <p:tgtEl>
                                          <p:spTgt spid="14"/>
                                        </p:tgtEl>
                                        <p:attrNameLst>
                                          <p:attrName>r</p:attrName>
                                        </p:attrNameLst>
                                      </p:cBhvr>
                                    </p:animRot>
                                  </p:childTnLst>
                                </p:cTn>
                              </p:par>
                              <p:par>
                                <p:cTn id="469" presetID="8" presetClass="emph" presetSubtype="0" fill="hold" grpId="2" nodeType="withEffect">
                                  <p:stCondLst>
                                    <p:cond delay="0"/>
                                  </p:stCondLst>
                                  <p:childTnLst>
                                    <p:animRot by="-21600000">
                                      <p:cBhvr>
                                        <p:cTn id="470" dur="3000" fill="hold"/>
                                        <p:tgtEl>
                                          <p:spTgt spid="16"/>
                                        </p:tgtEl>
                                        <p:attrNameLst>
                                          <p:attrName>r</p:attrName>
                                        </p:attrNameLst>
                                      </p:cBhvr>
                                    </p:animRot>
                                  </p:childTnLst>
                                </p:cTn>
                              </p:par>
                              <p:par>
                                <p:cTn id="471" presetID="8" presetClass="emph" presetSubtype="0" fill="hold" grpId="2" nodeType="withEffect">
                                  <p:stCondLst>
                                    <p:cond delay="0"/>
                                  </p:stCondLst>
                                  <p:childTnLst>
                                    <p:animRot by="-21600000">
                                      <p:cBhvr>
                                        <p:cTn id="472" dur="3000" fill="hold"/>
                                        <p:tgtEl>
                                          <p:spTgt spid="18"/>
                                        </p:tgtEl>
                                        <p:attrNameLst>
                                          <p:attrName>r</p:attrName>
                                        </p:attrNameLst>
                                      </p:cBhvr>
                                    </p:animRot>
                                  </p:childTnLst>
                                </p:cTn>
                              </p:par>
                              <p:par>
                                <p:cTn id="473" presetID="8" presetClass="emph" presetSubtype="0" fill="hold" grpId="2" nodeType="withEffect">
                                  <p:stCondLst>
                                    <p:cond delay="0"/>
                                  </p:stCondLst>
                                  <p:childTnLst>
                                    <p:animRot by="-21600000">
                                      <p:cBhvr>
                                        <p:cTn id="474" dur="3000" fill="hold"/>
                                        <p:tgtEl>
                                          <p:spTgt spid="36"/>
                                        </p:tgtEl>
                                        <p:attrNameLst>
                                          <p:attrName>r</p:attrName>
                                        </p:attrNameLst>
                                      </p:cBhvr>
                                    </p:animRot>
                                  </p:childTnLst>
                                </p:cTn>
                              </p:par>
                              <p:par>
                                <p:cTn id="475" presetID="8" presetClass="emph" presetSubtype="0" fill="hold" grpId="2" nodeType="withEffect">
                                  <p:stCondLst>
                                    <p:cond delay="0"/>
                                  </p:stCondLst>
                                  <p:childTnLst>
                                    <p:animRot by="-21600000">
                                      <p:cBhvr>
                                        <p:cTn id="476" dur="3000" fill="hold"/>
                                        <p:tgtEl>
                                          <p:spTgt spid="38"/>
                                        </p:tgtEl>
                                        <p:attrNameLst>
                                          <p:attrName>r</p:attrName>
                                        </p:attrNameLst>
                                      </p:cBhvr>
                                    </p:animRot>
                                  </p:childTnLst>
                                </p:cTn>
                              </p:par>
                              <p:par>
                                <p:cTn id="477" presetID="8" presetClass="emph" presetSubtype="0" fill="hold" grpId="2" nodeType="withEffect">
                                  <p:stCondLst>
                                    <p:cond delay="0"/>
                                  </p:stCondLst>
                                  <p:childTnLst>
                                    <p:animRot by="-21600000">
                                      <p:cBhvr>
                                        <p:cTn id="478" dur="3000" fill="hold"/>
                                        <p:tgtEl>
                                          <p:spTgt spid="40"/>
                                        </p:tgtEl>
                                        <p:attrNameLst>
                                          <p:attrName>r</p:attrName>
                                        </p:attrNameLst>
                                      </p:cBhvr>
                                    </p:animRot>
                                  </p:childTnLst>
                                </p:cTn>
                              </p:par>
                              <p:par>
                                <p:cTn id="479" presetID="8" presetClass="emph" presetSubtype="0" fill="hold" grpId="2" nodeType="withEffect">
                                  <p:stCondLst>
                                    <p:cond delay="0"/>
                                  </p:stCondLst>
                                  <p:childTnLst>
                                    <p:animRot by="-21600000">
                                      <p:cBhvr>
                                        <p:cTn id="480" dur="3000" fill="hold"/>
                                        <p:tgtEl>
                                          <p:spTgt spid="42"/>
                                        </p:tgtEl>
                                        <p:attrNameLst>
                                          <p:attrName>r</p:attrName>
                                        </p:attrNameLst>
                                      </p:cBhvr>
                                    </p:animRot>
                                  </p:childTnLst>
                                </p:cTn>
                              </p:par>
                              <p:par>
                                <p:cTn id="481" presetID="8" presetClass="emph" presetSubtype="0" fill="hold" grpId="2" nodeType="withEffect">
                                  <p:stCondLst>
                                    <p:cond delay="0"/>
                                  </p:stCondLst>
                                  <p:childTnLst>
                                    <p:animRot by="-21600000">
                                      <p:cBhvr>
                                        <p:cTn id="482" dur="3000" fill="hold"/>
                                        <p:tgtEl>
                                          <p:spTgt spid="44"/>
                                        </p:tgtEl>
                                        <p:attrNameLst>
                                          <p:attrName>r</p:attrName>
                                        </p:attrNameLst>
                                      </p:cBhvr>
                                    </p:animRot>
                                  </p:childTnLst>
                                </p:cTn>
                              </p:par>
                              <p:par>
                                <p:cTn id="483" presetID="8" presetClass="emph" presetSubtype="0" fill="hold" grpId="2" nodeType="withEffect">
                                  <p:stCondLst>
                                    <p:cond delay="0"/>
                                  </p:stCondLst>
                                  <p:childTnLst>
                                    <p:animRot by="-21600000">
                                      <p:cBhvr>
                                        <p:cTn id="484" dur="3000" fill="hold"/>
                                        <p:tgtEl>
                                          <p:spTgt spid="46"/>
                                        </p:tgtEl>
                                        <p:attrNameLst>
                                          <p:attrName>r</p:attrName>
                                        </p:attrNameLst>
                                      </p:cBhvr>
                                    </p:animRot>
                                  </p:childTnLst>
                                </p:cTn>
                              </p:par>
                              <p:par>
                                <p:cTn id="485" presetID="8" presetClass="emph" presetSubtype="0" fill="hold" grpId="2" nodeType="withEffect">
                                  <p:stCondLst>
                                    <p:cond delay="0"/>
                                  </p:stCondLst>
                                  <p:childTnLst>
                                    <p:animRot by="-21600000">
                                      <p:cBhvr>
                                        <p:cTn id="486" dur="3000" fill="hold"/>
                                        <p:tgtEl>
                                          <p:spTgt spid="48"/>
                                        </p:tgtEl>
                                        <p:attrNameLst>
                                          <p:attrName>r</p:attrName>
                                        </p:attrNameLst>
                                      </p:cBhvr>
                                    </p:animRot>
                                  </p:childTnLst>
                                </p:cTn>
                              </p:par>
                              <p:par>
                                <p:cTn id="487" presetID="8" presetClass="emph" presetSubtype="0" fill="hold" grpId="2" nodeType="withEffect">
                                  <p:stCondLst>
                                    <p:cond delay="0"/>
                                  </p:stCondLst>
                                  <p:childTnLst>
                                    <p:animRot by="-21600000">
                                      <p:cBhvr>
                                        <p:cTn id="488" dur="3000" fill="hold"/>
                                        <p:tgtEl>
                                          <p:spTgt spid="50"/>
                                        </p:tgtEl>
                                        <p:attrNameLst>
                                          <p:attrName>r</p:attrName>
                                        </p:attrNameLst>
                                      </p:cBhvr>
                                    </p:animRot>
                                  </p:childTnLst>
                                </p:cTn>
                              </p:par>
                              <p:par>
                                <p:cTn id="489" presetID="17" presetClass="entr" presetSubtype="1" fill="hold" nodeType="withEffect">
                                  <p:stCondLst>
                                    <p:cond delay="0"/>
                                  </p:stCondLst>
                                  <p:childTnLst>
                                    <p:set>
                                      <p:cBhvr>
                                        <p:cTn id="490" dur="1" fill="hold">
                                          <p:stCondLst>
                                            <p:cond delay="0"/>
                                          </p:stCondLst>
                                        </p:cTn>
                                        <p:tgtEl>
                                          <p:spTgt spid="2"/>
                                        </p:tgtEl>
                                        <p:attrNameLst>
                                          <p:attrName>style.visibility</p:attrName>
                                        </p:attrNameLst>
                                      </p:cBhvr>
                                      <p:to>
                                        <p:strVal val="visible"/>
                                      </p:to>
                                    </p:set>
                                    <p:anim calcmode="lin" valueType="num">
                                      <p:cBhvr>
                                        <p:cTn id="491" dur="3000" fill="hold"/>
                                        <p:tgtEl>
                                          <p:spTgt spid="2"/>
                                        </p:tgtEl>
                                        <p:attrNameLst>
                                          <p:attrName>ppt_x</p:attrName>
                                        </p:attrNameLst>
                                      </p:cBhvr>
                                      <p:tavLst>
                                        <p:tav tm="0">
                                          <p:val>
                                            <p:strVal val="#ppt_x"/>
                                          </p:val>
                                        </p:tav>
                                        <p:tav tm="100000">
                                          <p:val>
                                            <p:strVal val="#ppt_x"/>
                                          </p:val>
                                        </p:tav>
                                      </p:tavLst>
                                    </p:anim>
                                    <p:anim calcmode="lin" valueType="num">
                                      <p:cBhvr>
                                        <p:cTn id="492" dur="3000" fill="hold"/>
                                        <p:tgtEl>
                                          <p:spTgt spid="2"/>
                                        </p:tgtEl>
                                        <p:attrNameLst>
                                          <p:attrName>ppt_y</p:attrName>
                                        </p:attrNameLst>
                                      </p:cBhvr>
                                      <p:tavLst>
                                        <p:tav tm="0">
                                          <p:val>
                                            <p:strVal val="#ppt_y-#ppt_h/2"/>
                                          </p:val>
                                        </p:tav>
                                        <p:tav tm="100000">
                                          <p:val>
                                            <p:strVal val="#ppt_y"/>
                                          </p:val>
                                        </p:tav>
                                      </p:tavLst>
                                    </p:anim>
                                    <p:anim calcmode="lin" valueType="num">
                                      <p:cBhvr>
                                        <p:cTn id="493" dur="3000" fill="hold"/>
                                        <p:tgtEl>
                                          <p:spTgt spid="2"/>
                                        </p:tgtEl>
                                        <p:attrNameLst>
                                          <p:attrName>ppt_w</p:attrName>
                                        </p:attrNameLst>
                                      </p:cBhvr>
                                      <p:tavLst>
                                        <p:tav tm="0">
                                          <p:val>
                                            <p:strVal val="#ppt_w"/>
                                          </p:val>
                                        </p:tav>
                                        <p:tav tm="100000">
                                          <p:val>
                                            <p:strVal val="#ppt_w"/>
                                          </p:val>
                                        </p:tav>
                                      </p:tavLst>
                                    </p:anim>
                                    <p:anim calcmode="lin" valueType="num">
                                      <p:cBhvr>
                                        <p:cTn id="49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8" y="1071552"/>
            <a:ext cx="5572163" cy="2862322"/>
          </a:xfrm>
          <a:prstGeom prst="rect">
            <a:avLst/>
          </a:prstGeom>
          <a:noFill/>
        </p:spPr>
        <p:txBody>
          <a:bodyPr wrap="square" rtlCol="0">
            <a:spAutoFit/>
          </a:bodyPr>
          <a:lstStyle/>
          <a:p>
            <a:r>
              <a:rPr lang="es-PE" b="1" dirty="0" smtClean="0">
                <a:solidFill>
                  <a:schemeClr val="bg1"/>
                </a:solidFill>
                <a:latin typeface="Agency FB" pitchFamily="34" charset="0"/>
              </a:rPr>
              <a:t>Busca adentro y desaparecerán las nubes de la periferia</a:t>
            </a:r>
          </a:p>
          <a:p>
            <a:r>
              <a:rPr lang="es-PE" b="1" dirty="0" smtClean="0">
                <a:solidFill>
                  <a:schemeClr val="bg1"/>
                </a:solidFill>
                <a:latin typeface="Agency FB" pitchFamily="34" charset="0"/>
              </a:rPr>
              <a:t>Quédate quieto y en silencio, para escuchar al sabio que llevas dentro, el que tiene siglos, no años como tu cuerpo. Por eso está mas allá de tus caprichosas medidas, de los prejuicios que provoca el miedo, y que es hijo de tu ignorancia. El sabio que está mas allá de los efectos que crees buenos o malos, ricos o pobres, oscuridad o luz, porque está en lo esencial, es decir en la mismísima causa, está en lo invisible de donde surge todo. Y cuando escuches al sabio que llevas dentro, sentirás a la lluvia buena y saludable, el frío….</a:t>
            </a:r>
          </a:p>
          <a:p>
            <a:endParaRPr lang="es-PE" b="1" dirty="0">
              <a:solidFill>
                <a:schemeClr val="bg1"/>
              </a:solidFill>
              <a:latin typeface="Agency FB" pitchFamily="34" charset="0"/>
            </a:endParaRPr>
          </a:p>
        </p:txBody>
      </p:sp>
    </p:spTree>
  </p:cSld>
  <p:clrMapOvr>
    <a:masterClrMapping/>
  </p:clrMapOvr>
  <p:transition advTm="40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2357422"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2357422"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357422"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357422"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357422"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2357422"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2357422"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2357422"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4572000"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4572000"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4572000"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4572000"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4572000"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4572000"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4572000"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4572000"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6857984"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6857984"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6857984"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6857984"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Decisión"/>
          <p:cNvSpPr/>
          <p:nvPr/>
        </p:nvSpPr>
        <p:spPr>
          <a:xfrm>
            <a:off x="6857984"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Decisión"/>
          <p:cNvSpPr/>
          <p:nvPr/>
        </p:nvSpPr>
        <p:spPr>
          <a:xfrm>
            <a:off x="6857984"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Decisión"/>
          <p:cNvSpPr/>
          <p:nvPr/>
        </p:nvSpPr>
        <p:spPr>
          <a:xfrm>
            <a:off x="6857984"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Decisión"/>
          <p:cNvSpPr/>
          <p:nvPr/>
        </p:nvSpPr>
        <p:spPr>
          <a:xfrm>
            <a:off x="6857984"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1+#ppt_w/2"/>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1+#ppt_w/2"/>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1+#ppt_w/2"/>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1+#ppt_w/2"/>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1+#ppt_w/2"/>
                                          </p:val>
                                        </p:tav>
                                        <p:tav tm="100000">
                                          <p:val>
                                            <p:strVal val="#ppt_x"/>
                                          </p:val>
                                        </p:tav>
                                      </p:tavLst>
                                    </p:anim>
                                    <p:anim calcmode="lin" valueType="num">
                                      <p:cBhvr additive="base">
                                        <p:cTn id="99" dur="3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1+#ppt_w/2"/>
                                          </p:val>
                                        </p:tav>
                                        <p:tav tm="100000">
                                          <p:val>
                                            <p:strVal val="#ppt_x"/>
                                          </p:val>
                                        </p:tav>
                                      </p:tavLst>
                                    </p:anim>
                                    <p:anim calcmode="lin" valueType="num">
                                      <p:cBhvr additive="base">
                                        <p:cTn id="103" dur="3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1+#ppt_w/2"/>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1+#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1+#ppt_w/2"/>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1+#ppt_w/2"/>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1+#ppt_w/2"/>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1+#ppt_w/2"/>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1+#ppt_w/2"/>
                                          </p:val>
                                        </p:tav>
                                        <p:tav tm="100000">
                                          <p:val>
                                            <p:strVal val="#ppt_x"/>
                                          </p:val>
                                        </p:tav>
                                      </p:tavLst>
                                    </p:anim>
                                    <p:anim calcmode="lin" valueType="num">
                                      <p:cBhvr additive="base">
                                        <p:cTn id="131" dur="3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1+#ppt_w/2"/>
                                          </p:val>
                                        </p:tav>
                                        <p:tav tm="100000">
                                          <p:val>
                                            <p:strVal val="#ppt_x"/>
                                          </p:val>
                                        </p:tav>
                                      </p:tavLst>
                                    </p:anim>
                                    <p:anim calcmode="lin" valueType="num">
                                      <p:cBhvr additive="base">
                                        <p:cTn id="135" dur="3000" fill="hold"/>
                                        <p:tgtEl>
                                          <p:spTgt spid="35"/>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4" fill="hold" grpId="1" nodeType="afterEffect">
                                  <p:stCondLst>
                                    <p:cond delay="0"/>
                                  </p:stCondLst>
                                  <p:childTnLst>
                                    <p:anim calcmode="lin" valueType="num">
                                      <p:cBhvr additive="base">
                                        <p:cTn id="138" dur="3000"/>
                                        <p:tgtEl>
                                          <p:spTgt spid="4"/>
                                        </p:tgtEl>
                                        <p:attrNameLst>
                                          <p:attrName>ppt_x</p:attrName>
                                        </p:attrNameLst>
                                      </p:cBhvr>
                                      <p:tavLst>
                                        <p:tav tm="0">
                                          <p:val>
                                            <p:strVal val="ppt_x"/>
                                          </p:val>
                                        </p:tav>
                                        <p:tav tm="100000">
                                          <p:val>
                                            <p:strVal val="ppt_x"/>
                                          </p:val>
                                        </p:tav>
                                      </p:tavLst>
                                    </p:anim>
                                    <p:anim calcmode="lin" valueType="num">
                                      <p:cBhvr additive="base">
                                        <p:cTn id="139" dur="3000"/>
                                        <p:tgtEl>
                                          <p:spTgt spid="4"/>
                                        </p:tgtEl>
                                        <p:attrNameLst>
                                          <p:attrName>ppt_y</p:attrName>
                                        </p:attrNameLst>
                                      </p:cBhvr>
                                      <p:tavLst>
                                        <p:tav tm="0">
                                          <p:val>
                                            <p:strVal val="ppt_y"/>
                                          </p:val>
                                        </p:tav>
                                        <p:tav tm="100000">
                                          <p:val>
                                            <p:strVal val="1+ppt_h/2"/>
                                          </p:val>
                                        </p:tav>
                                      </p:tavLst>
                                    </p:anim>
                                    <p:set>
                                      <p:cBhvr>
                                        <p:cTn id="140" dur="1" fill="hold">
                                          <p:stCondLst>
                                            <p:cond delay="2999"/>
                                          </p:stCondLst>
                                        </p:cTn>
                                        <p:tgtEl>
                                          <p:spTgt spid="4"/>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ppt_x"/>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ppt_x"/>
                                          </p:val>
                                        </p:tav>
                                      </p:tavLst>
                                    </p:anim>
                                    <p:anim calcmode="lin" valueType="num">
                                      <p:cBhvr additive="base">
                                        <p:cTn id="147" dur="3000"/>
                                        <p:tgtEl>
                                          <p:spTgt spid="6"/>
                                        </p:tgtEl>
                                        <p:attrNameLst>
                                          <p:attrName>ppt_y</p:attrName>
                                        </p:attrNameLst>
                                      </p:cBhvr>
                                      <p:tavLst>
                                        <p:tav tm="0">
                                          <p:val>
                                            <p:strVal val="ppt_y"/>
                                          </p:val>
                                        </p:tav>
                                        <p:tav tm="100000">
                                          <p:val>
                                            <p:strVal val="1+ppt_h/2"/>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ppt_x"/>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ppt_x"/>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4" fill="hold" grpId="1"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1+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4" fill="hold" grpId="1"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ppt_x"/>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4" fill="hold" grpId="1"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ppt_x"/>
                                          </p:val>
                                        </p:tav>
                                      </p:tavLst>
                                    </p:anim>
                                    <p:anim calcmode="lin" valueType="num">
                                      <p:cBhvr additive="base">
                                        <p:cTn id="171" dur="3000"/>
                                        <p:tgtEl>
                                          <p:spTgt spid="12"/>
                                        </p:tgtEl>
                                        <p:attrNameLst>
                                          <p:attrName>ppt_y</p:attrName>
                                        </p:attrNameLst>
                                      </p:cBhvr>
                                      <p:tavLst>
                                        <p:tav tm="0">
                                          <p:val>
                                            <p:strVal val="ppt_y"/>
                                          </p:val>
                                        </p:tav>
                                        <p:tav tm="100000">
                                          <p:val>
                                            <p:strVal val="1+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4" fill="hold" grpId="1"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ppt_x"/>
                                          </p:val>
                                        </p:tav>
                                      </p:tavLst>
                                    </p:anim>
                                    <p:anim calcmode="lin" valueType="num">
                                      <p:cBhvr additive="base">
                                        <p:cTn id="175" dur="3000"/>
                                        <p:tgtEl>
                                          <p:spTgt spid="13"/>
                                        </p:tgtEl>
                                        <p:attrNameLst>
                                          <p:attrName>ppt_y</p:attrName>
                                        </p:attrNameLst>
                                      </p:cBhvr>
                                      <p:tavLst>
                                        <p:tav tm="0">
                                          <p:val>
                                            <p:strVal val="ppt_y"/>
                                          </p:val>
                                        </p:tav>
                                        <p:tav tm="100000">
                                          <p:val>
                                            <p:strVal val="1+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4" fill="hold" grpId="1" nodeType="withEffect">
                                  <p:stCondLst>
                                    <p:cond delay="0"/>
                                  </p:stCondLst>
                                  <p:childTnLst>
                                    <p:anim calcmode="lin" valueType="num">
                                      <p:cBhvr additive="base">
                                        <p:cTn id="178" dur="3000"/>
                                        <p:tgtEl>
                                          <p:spTgt spid="14"/>
                                        </p:tgtEl>
                                        <p:attrNameLst>
                                          <p:attrName>ppt_x</p:attrName>
                                        </p:attrNameLst>
                                      </p:cBhvr>
                                      <p:tavLst>
                                        <p:tav tm="0">
                                          <p:val>
                                            <p:strVal val="ppt_x"/>
                                          </p:val>
                                        </p:tav>
                                        <p:tav tm="100000">
                                          <p:val>
                                            <p:strVal val="ppt_x"/>
                                          </p:val>
                                        </p:tav>
                                      </p:tavLst>
                                    </p:anim>
                                    <p:anim calcmode="lin" valueType="num">
                                      <p:cBhvr additive="base">
                                        <p:cTn id="179" dur="3000"/>
                                        <p:tgtEl>
                                          <p:spTgt spid="14"/>
                                        </p:tgtEl>
                                        <p:attrNameLst>
                                          <p:attrName>ppt_y</p:attrName>
                                        </p:attrNameLst>
                                      </p:cBhvr>
                                      <p:tavLst>
                                        <p:tav tm="0">
                                          <p:val>
                                            <p:strVal val="ppt_y"/>
                                          </p:val>
                                        </p:tav>
                                        <p:tav tm="100000">
                                          <p:val>
                                            <p:strVal val="1+ppt_h/2"/>
                                          </p:val>
                                        </p:tav>
                                      </p:tavLst>
                                    </p:anim>
                                    <p:set>
                                      <p:cBhvr>
                                        <p:cTn id="180" dur="1" fill="hold">
                                          <p:stCondLst>
                                            <p:cond delay="2999"/>
                                          </p:stCondLst>
                                        </p:cTn>
                                        <p:tgtEl>
                                          <p:spTgt spid="14"/>
                                        </p:tgtEl>
                                        <p:attrNameLst>
                                          <p:attrName>style.visibility</p:attrName>
                                        </p:attrNameLst>
                                      </p:cBhvr>
                                      <p:to>
                                        <p:strVal val="hidden"/>
                                      </p:to>
                                    </p:set>
                                  </p:childTnLst>
                                </p:cTn>
                              </p:par>
                              <p:par>
                                <p:cTn id="181" presetID="2" presetClass="exit" presetSubtype="4" fill="hold" grpId="1" nodeType="withEffect">
                                  <p:stCondLst>
                                    <p:cond delay="0"/>
                                  </p:stCondLst>
                                  <p:childTnLst>
                                    <p:anim calcmode="lin" valueType="num">
                                      <p:cBhvr additive="base">
                                        <p:cTn id="182" dur="3000"/>
                                        <p:tgtEl>
                                          <p:spTgt spid="15"/>
                                        </p:tgtEl>
                                        <p:attrNameLst>
                                          <p:attrName>ppt_x</p:attrName>
                                        </p:attrNameLst>
                                      </p:cBhvr>
                                      <p:tavLst>
                                        <p:tav tm="0">
                                          <p:val>
                                            <p:strVal val="ppt_x"/>
                                          </p:val>
                                        </p:tav>
                                        <p:tav tm="100000">
                                          <p:val>
                                            <p:strVal val="ppt_x"/>
                                          </p:val>
                                        </p:tav>
                                      </p:tavLst>
                                    </p:anim>
                                    <p:anim calcmode="lin" valueType="num">
                                      <p:cBhvr additive="base">
                                        <p:cTn id="183" dur="3000"/>
                                        <p:tgtEl>
                                          <p:spTgt spid="15"/>
                                        </p:tgtEl>
                                        <p:attrNameLst>
                                          <p:attrName>ppt_y</p:attrName>
                                        </p:attrNameLst>
                                      </p:cBhvr>
                                      <p:tavLst>
                                        <p:tav tm="0">
                                          <p:val>
                                            <p:strVal val="ppt_y"/>
                                          </p:val>
                                        </p:tav>
                                        <p:tav tm="100000">
                                          <p:val>
                                            <p:strVal val="1+ppt_h/2"/>
                                          </p:val>
                                        </p:tav>
                                      </p:tavLst>
                                    </p:anim>
                                    <p:set>
                                      <p:cBhvr>
                                        <p:cTn id="184" dur="1" fill="hold">
                                          <p:stCondLst>
                                            <p:cond delay="2999"/>
                                          </p:stCondLst>
                                        </p:cTn>
                                        <p:tgtEl>
                                          <p:spTgt spid="15"/>
                                        </p:tgtEl>
                                        <p:attrNameLst>
                                          <p:attrName>style.visibility</p:attrName>
                                        </p:attrNameLst>
                                      </p:cBhvr>
                                      <p:to>
                                        <p:strVal val="hidden"/>
                                      </p:to>
                                    </p:set>
                                  </p:childTnLst>
                                </p:cTn>
                              </p:par>
                              <p:par>
                                <p:cTn id="185" presetID="2" presetClass="exit" presetSubtype="4" fill="hold" grpId="1"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ppt_x"/>
                                          </p:val>
                                        </p:tav>
                                      </p:tavLst>
                                    </p:anim>
                                    <p:anim calcmode="lin" valueType="num">
                                      <p:cBhvr additive="base">
                                        <p:cTn id="187" dur="3000"/>
                                        <p:tgtEl>
                                          <p:spTgt spid="16"/>
                                        </p:tgtEl>
                                        <p:attrNameLst>
                                          <p:attrName>ppt_y</p:attrName>
                                        </p:attrNameLst>
                                      </p:cBhvr>
                                      <p:tavLst>
                                        <p:tav tm="0">
                                          <p:val>
                                            <p:strVal val="ppt_y"/>
                                          </p:val>
                                        </p:tav>
                                        <p:tav tm="100000">
                                          <p:val>
                                            <p:strVal val="1+ppt_h/2"/>
                                          </p:val>
                                        </p:tav>
                                      </p:tavLst>
                                    </p:anim>
                                    <p:set>
                                      <p:cBhvr>
                                        <p:cTn id="188" dur="1" fill="hold">
                                          <p:stCondLst>
                                            <p:cond delay="2999"/>
                                          </p:stCondLst>
                                        </p:cTn>
                                        <p:tgtEl>
                                          <p:spTgt spid="16"/>
                                        </p:tgtEl>
                                        <p:attrNameLst>
                                          <p:attrName>style.visibility</p:attrName>
                                        </p:attrNameLst>
                                      </p:cBhvr>
                                      <p:to>
                                        <p:strVal val="hidden"/>
                                      </p:to>
                                    </p:set>
                                  </p:childTnLst>
                                </p:cTn>
                              </p:par>
                              <p:par>
                                <p:cTn id="189" presetID="2" presetClass="exit" presetSubtype="4" fill="hold" grpId="1" nodeType="withEffect">
                                  <p:stCondLst>
                                    <p:cond delay="0"/>
                                  </p:stCondLst>
                                  <p:childTnLst>
                                    <p:anim calcmode="lin" valueType="num">
                                      <p:cBhvr additive="base">
                                        <p:cTn id="190" dur="3000"/>
                                        <p:tgtEl>
                                          <p:spTgt spid="17"/>
                                        </p:tgtEl>
                                        <p:attrNameLst>
                                          <p:attrName>ppt_x</p:attrName>
                                        </p:attrNameLst>
                                      </p:cBhvr>
                                      <p:tavLst>
                                        <p:tav tm="0">
                                          <p:val>
                                            <p:strVal val="ppt_x"/>
                                          </p:val>
                                        </p:tav>
                                        <p:tav tm="100000">
                                          <p:val>
                                            <p:strVal val="ppt_x"/>
                                          </p:val>
                                        </p:tav>
                                      </p:tavLst>
                                    </p:anim>
                                    <p:anim calcmode="lin" valueType="num">
                                      <p:cBhvr additive="base">
                                        <p:cTn id="191" dur="3000"/>
                                        <p:tgtEl>
                                          <p:spTgt spid="17"/>
                                        </p:tgtEl>
                                        <p:attrNameLst>
                                          <p:attrName>ppt_y</p:attrName>
                                        </p:attrNameLst>
                                      </p:cBhvr>
                                      <p:tavLst>
                                        <p:tav tm="0">
                                          <p:val>
                                            <p:strVal val="ppt_y"/>
                                          </p:val>
                                        </p:tav>
                                        <p:tav tm="100000">
                                          <p:val>
                                            <p:strVal val="1+ppt_h/2"/>
                                          </p:val>
                                        </p:tav>
                                      </p:tavLst>
                                    </p:anim>
                                    <p:set>
                                      <p:cBhvr>
                                        <p:cTn id="192" dur="1" fill="hold">
                                          <p:stCondLst>
                                            <p:cond delay="2999"/>
                                          </p:stCondLst>
                                        </p:cTn>
                                        <p:tgtEl>
                                          <p:spTgt spid="17"/>
                                        </p:tgtEl>
                                        <p:attrNameLst>
                                          <p:attrName>style.visibility</p:attrName>
                                        </p:attrNameLst>
                                      </p:cBhvr>
                                      <p:to>
                                        <p:strVal val="hidden"/>
                                      </p:to>
                                    </p:set>
                                  </p:childTnLst>
                                </p:cTn>
                              </p:par>
                              <p:par>
                                <p:cTn id="193" presetID="2" presetClass="exit" presetSubtype="4" fill="hold" grpId="1"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ppt_x"/>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4" fill="hold" grpId="1" nodeType="withEffect">
                                  <p:stCondLst>
                                    <p:cond delay="0"/>
                                  </p:stCondLst>
                                  <p:childTnLst>
                                    <p:anim calcmode="lin" valueType="num">
                                      <p:cBhvr additive="base">
                                        <p:cTn id="198" dur="3000"/>
                                        <p:tgtEl>
                                          <p:spTgt spid="19"/>
                                        </p:tgtEl>
                                        <p:attrNameLst>
                                          <p:attrName>ppt_x</p:attrName>
                                        </p:attrNameLst>
                                      </p:cBhvr>
                                      <p:tavLst>
                                        <p:tav tm="0">
                                          <p:val>
                                            <p:strVal val="ppt_x"/>
                                          </p:val>
                                        </p:tav>
                                        <p:tav tm="100000">
                                          <p:val>
                                            <p:strVal val="ppt_x"/>
                                          </p:val>
                                        </p:tav>
                                      </p:tavLst>
                                    </p:anim>
                                    <p:anim calcmode="lin" valueType="num">
                                      <p:cBhvr additive="base">
                                        <p:cTn id="199" dur="3000"/>
                                        <p:tgtEl>
                                          <p:spTgt spid="19"/>
                                        </p:tgtEl>
                                        <p:attrNameLst>
                                          <p:attrName>ppt_y</p:attrName>
                                        </p:attrNameLst>
                                      </p:cBhvr>
                                      <p:tavLst>
                                        <p:tav tm="0">
                                          <p:val>
                                            <p:strVal val="ppt_y"/>
                                          </p:val>
                                        </p:tav>
                                        <p:tav tm="100000">
                                          <p:val>
                                            <p:strVal val="1+ppt_h/2"/>
                                          </p:val>
                                        </p:tav>
                                      </p:tavLst>
                                    </p:anim>
                                    <p:set>
                                      <p:cBhvr>
                                        <p:cTn id="200" dur="1" fill="hold">
                                          <p:stCondLst>
                                            <p:cond delay="2999"/>
                                          </p:stCondLst>
                                        </p:cTn>
                                        <p:tgtEl>
                                          <p:spTgt spid="19"/>
                                        </p:tgtEl>
                                        <p:attrNameLst>
                                          <p:attrName>style.visibility</p:attrName>
                                        </p:attrNameLst>
                                      </p:cBhvr>
                                      <p:to>
                                        <p:strVal val="hidden"/>
                                      </p:to>
                                    </p:set>
                                  </p:childTnLst>
                                </p:cTn>
                              </p:par>
                              <p:par>
                                <p:cTn id="201" presetID="2" presetClass="exit" presetSubtype="4" fill="hold" grpId="1"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ppt_x"/>
                                          </p:val>
                                        </p:tav>
                                      </p:tavLst>
                                    </p:anim>
                                    <p:anim calcmode="lin" valueType="num">
                                      <p:cBhvr additive="base">
                                        <p:cTn id="203" dur="3000"/>
                                        <p:tgtEl>
                                          <p:spTgt spid="20"/>
                                        </p:tgtEl>
                                        <p:attrNameLst>
                                          <p:attrName>ppt_y</p:attrName>
                                        </p:attrNameLst>
                                      </p:cBhvr>
                                      <p:tavLst>
                                        <p:tav tm="0">
                                          <p:val>
                                            <p:strVal val="ppt_y"/>
                                          </p:val>
                                        </p:tav>
                                        <p:tav tm="100000">
                                          <p:val>
                                            <p:strVal val="1+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ppt_x"/>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ppt_x"/>
                                          </p:val>
                                        </p:tav>
                                      </p:tavLst>
                                    </p:anim>
                                    <p:anim calcmode="lin" valueType="num">
                                      <p:cBhvr additive="base">
                                        <p:cTn id="211" dur="3000"/>
                                        <p:tgtEl>
                                          <p:spTgt spid="22"/>
                                        </p:tgtEl>
                                        <p:attrNameLst>
                                          <p:attrName>ppt_y</p:attrName>
                                        </p:attrNameLst>
                                      </p:cBhvr>
                                      <p:tavLst>
                                        <p:tav tm="0">
                                          <p:val>
                                            <p:strVal val="ppt_y"/>
                                          </p:val>
                                        </p:tav>
                                        <p:tav tm="100000">
                                          <p:val>
                                            <p:strVal val="1+ppt_h/2"/>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ppt_x"/>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ppt_x"/>
                                          </p:val>
                                        </p:tav>
                                      </p:tavLst>
                                    </p:anim>
                                    <p:anim calcmode="lin" valueType="num">
                                      <p:cBhvr additive="base">
                                        <p:cTn id="219" dur="3000"/>
                                        <p:tgtEl>
                                          <p:spTgt spid="24"/>
                                        </p:tgtEl>
                                        <p:attrNameLst>
                                          <p:attrName>ppt_y</p:attrName>
                                        </p:attrNameLst>
                                      </p:cBhvr>
                                      <p:tavLst>
                                        <p:tav tm="0">
                                          <p:val>
                                            <p:strVal val="ppt_y"/>
                                          </p:val>
                                        </p:tav>
                                        <p:tav tm="100000">
                                          <p:val>
                                            <p:strVal val="1+ppt_h/2"/>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ppt_x"/>
                                          </p:val>
                                        </p:tav>
                                      </p:tavLst>
                                    </p:anim>
                                    <p:anim calcmode="lin" valueType="num">
                                      <p:cBhvr additive="base">
                                        <p:cTn id="223" dur="3000"/>
                                        <p:tgtEl>
                                          <p:spTgt spid="25"/>
                                        </p:tgtEl>
                                        <p:attrNameLst>
                                          <p:attrName>ppt_y</p:attrName>
                                        </p:attrNameLst>
                                      </p:cBhvr>
                                      <p:tavLst>
                                        <p:tav tm="0">
                                          <p:val>
                                            <p:strVal val="ppt_y"/>
                                          </p:val>
                                        </p:tav>
                                        <p:tav tm="100000">
                                          <p:val>
                                            <p:strVal val="1+ppt_h/2"/>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26"/>
                                        </p:tgtEl>
                                        <p:attrNameLst>
                                          <p:attrName>ppt_x</p:attrName>
                                        </p:attrNameLst>
                                      </p:cBhvr>
                                      <p:tavLst>
                                        <p:tav tm="0">
                                          <p:val>
                                            <p:strVal val="ppt_x"/>
                                          </p:val>
                                        </p:tav>
                                        <p:tav tm="100000">
                                          <p:val>
                                            <p:strVal val="ppt_x"/>
                                          </p:val>
                                        </p:tav>
                                      </p:tavLst>
                                    </p:anim>
                                    <p:anim calcmode="lin" valueType="num">
                                      <p:cBhvr additive="base">
                                        <p:cTn id="227" dur="3000"/>
                                        <p:tgtEl>
                                          <p:spTgt spid="26"/>
                                        </p:tgtEl>
                                        <p:attrNameLst>
                                          <p:attrName>ppt_y</p:attrName>
                                        </p:attrNameLst>
                                      </p:cBhvr>
                                      <p:tavLst>
                                        <p:tav tm="0">
                                          <p:val>
                                            <p:strVal val="ppt_y"/>
                                          </p:val>
                                        </p:tav>
                                        <p:tav tm="100000">
                                          <p:val>
                                            <p:strVal val="1+ppt_h/2"/>
                                          </p:val>
                                        </p:tav>
                                      </p:tavLst>
                                    </p:anim>
                                    <p:set>
                                      <p:cBhvr>
                                        <p:cTn id="228" dur="1" fill="hold">
                                          <p:stCondLst>
                                            <p:cond delay="2999"/>
                                          </p:stCondLst>
                                        </p:cTn>
                                        <p:tgtEl>
                                          <p:spTgt spid="26"/>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27"/>
                                        </p:tgtEl>
                                        <p:attrNameLst>
                                          <p:attrName>ppt_x</p:attrName>
                                        </p:attrNameLst>
                                      </p:cBhvr>
                                      <p:tavLst>
                                        <p:tav tm="0">
                                          <p:val>
                                            <p:strVal val="ppt_x"/>
                                          </p:val>
                                        </p:tav>
                                        <p:tav tm="100000">
                                          <p:val>
                                            <p:strVal val="ppt_x"/>
                                          </p:val>
                                        </p:tav>
                                      </p:tavLst>
                                    </p:anim>
                                    <p:anim calcmode="lin" valueType="num">
                                      <p:cBhvr additive="base">
                                        <p:cTn id="231" dur="3000"/>
                                        <p:tgtEl>
                                          <p:spTgt spid="27"/>
                                        </p:tgtEl>
                                        <p:attrNameLst>
                                          <p:attrName>ppt_y</p:attrName>
                                        </p:attrNameLst>
                                      </p:cBhvr>
                                      <p:tavLst>
                                        <p:tav tm="0">
                                          <p:val>
                                            <p:strVal val="ppt_y"/>
                                          </p:val>
                                        </p:tav>
                                        <p:tav tm="100000">
                                          <p:val>
                                            <p:strVal val="1+ppt_h/2"/>
                                          </p:val>
                                        </p:tav>
                                      </p:tavLst>
                                    </p:anim>
                                    <p:set>
                                      <p:cBhvr>
                                        <p:cTn id="232" dur="1" fill="hold">
                                          <p:stCondLst>
                                            <p:cond delay="2999"/>
                                          </p:stCondLst>
                                        </p:cTn>
                                        <p:tgtEl>
                                          <p:spTgt spid="27"/>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28"/>
                                        </p:tgtEl>
                                        <p:attrNameLst>
                                          <p:attrName>ppt_x</p:attrName>
                                        </p:attrNameLst>
                                      </p:cBhvr>
                                      <p:tavLst>
                                        <p:tav tm="0">
                                          <p:val>
                                            <p:strVal val="ppt_x"/>
                                          </p:val>
                                        </p:tav>
                                        <p:tav tm="100000">
                                          <p:val>
                                            <p:strVal val="ppt_x"/>
                                          </p:val>
                                        </p:tav>
                                      </p:tavLst>
                                    </p:anim>
                                    <p:anim calcmode="lin" valueType="num">
                                      <p:cBhvr additive="base">
                                        <p:cTn id="235" dur="3000"/>
                                        <p:tgtEl>
                                          <p:spTgt spid="28"/>
                                        </p:tgtEl>
                                        <p:attrNameLst>
                                          <p:attrName>ppt_y</p:attrName>
                                        </p:attrNameLst>
                                      </p:cBhvr>
                                      <p:tavLst>
                                        <p:tav tm="0">
                                          <p:val>
                                            <p:strVal val="ppt_y"/>
                                          </p:val>
                                        </p:tav>
                                        <p:tav tm="100000">
                                          <p:val>
                                            <p:strVal val="1+ppt_h/2"/>
                                          </p:val>
                                        </p:tav>
                                      </p:tavLst>
                                    </p:anim>
                                    <p:set>
                                      <p:cBhvr>
                                        <p:cTn id="236" dur="1" fill="hold">
                                          <p:stCondLst>
                                            <p:cond delay="2999"/>
                                          </p:stCondLst>
                                        </p:cTn>
                                        <p:tgtEl>
                                          <p:spTgt spid="28"/>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29"/>
                                        </p:tgtEl>
                                        <p:attrNameLst>
                                          <p:attrName>ppt_x</p:attrName>
                                        </p:attrNameLst>
                                      </p:cBhvr>
                                      <p:tavLst>
                                        <p:tav tm="0">
                                          <p:val>
                                            <p:strVal val="ppt_x"/>
                                          </p:val>
                                        </p:tav>
                                        <p:tav tm="100000">
                                          <p:val>
                                            <p:strVal val="ppt_x"/>
                                          </p:val>
                                        </p:tav>
                                      </p:tavLst>
                                    </p:anim>
                                    <p:anim calcmode="lin" valueType="num">
                                      <p:cBhvr additive="base">
                                        <p:cTn id="239" dur="3000"/>
                                        <p:tgtEl>
                                          <p:spTgt spid="29"/>
                                        </p:tgtEl>
                                        <p:attrNameLst>
                                          <p:attrName>ppt_y</p:attrName>
                                        </p:attrNameLst>
                                      </p:cBhvr>
                                      <p:tavLst>
                                        <p:tav tm="0">
                                          <p:val>
                                            <p:strVal val="ppt_y"/>
                                          </p:val>
                                        </p:tav>
                                        <p:tav tm="100000">
                                          <p:val>
                                            <p:strVal val="1+ppt_h/2"/>
                                          </p:val>
                                        </p:tav>
                                      </p:tavLst>
                                    </p:anim>
                                    <p:set>
                                      <p:cBhvr>
                                        <p:cTn id="240" dur="1" fill="hold">
                                          <p:stCondLst>
                                            <p:cond delay="2999"/>
                                          </p:stCondLst>
                                        </p:cTn>
                                        <p:tgtEl>
                                          <p:spTgt spid="29"/>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30"/>
                                        </p:tgtEl>
                                        <p:attrNameLst>
                                          <p:attrName>ppt_x</p:attrName>
                                        </p:attrNameLst>
                                      </p:cBhvr>
                                      <p:tavLst>
                                        <p:tav tm="0">
                                          <p:val>
                                            <p:strVal val="ppt_x"/>
                                          </p:val>
                                        </p:tav>
                                        <p:tav tm="100000">
                                          <p:val>
                                            <p:strVal val="ppt_x"/>
                                          </p:val>
                                        </p:tav>
                                      </p:tavLst>
                                    </p:anim>
                                    <p:anim calcmode="lin" valueType="num">
                                      <p:cBhvr additive="base">
                                        <p:cTn id="243" dur="3000"/>
                                        <p:tgtEl>
                                          <p:spTgt spid="30"/>
                                        </p:tgtEl>
                                        <p:attrNameLst>
                                          <p:attrName>ppt_y</p:attrName>
                                        </p:attrNameLst>
                                      </p:cBhvr>
                                      <p:tavLst>
                                        <p:tav tm="0">
                                          <p:val>
                                            <p:strVal val="ppt_y"/>
                                          </p:val>
                                        </p:tav>
                                        <p:tav tm="100000">
                                          <p:val>
                                            <p:strVal val="1+ppt_h/2"/>
                                          </p:val>
                                        </p:tav>
                                      </p:tavLst>
                                    </p:anim>
                                    <p:set>
                                      <p:cBhvr>
                                        <p:cTn id="244" dur="1" fill="hold">
                                          <p:stCondLst>
                                            <p:cond delay="2999"/>
                                          </p:stCondLst>
                                        </p:cTn>
                                        <p:tgtEl>
                                          <p:spTgt spid="30"/>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31"/>
                                        </p:tgtEl>
                                        <p:attrNameLst>
                                          <p:attrName>ppt_x</p:attrName>
                                        </p:attrNameLst>
                                      </p:cBhvr>
                                      <p:tavLst>
                                        <p:tav tm="0">
                                          <p:val>
                                            <p:strVal val="ppt_x"/>
                                          </p:val>
                                        </p:tav>
                                        <p:tav tm="100000">
                                          <p:val>
                                            <p:strVal val="ppt_x"/>
                                          </p:val>
                                        </p:tav>
                                      </p:tavLst>
                                    </p:anim>
                                    <p:anim calcmode="lin" valueType="num">
                                      <p:cBhvr additive="base">
                                        <p:cTn id="247" dur="3000"/>
                                        <p:tgtEl>
                                          <p:spTgt spid="31"/>
                                        </p:tgtEl>
                                        <p:attrNameLst>
                                          <p:attrName>ppt_y</p:attrName>
                                        </p:attrNameLst>
                                      </p:cBhvr>
                                      <p:tavLst>
                                        <p:tav tm="0">
                                          <p:val>
                                            <p:strVal val="ppt_y"/>
                                          </p:val>
                                        </p:tav>
                                        <p:tav tm="100000">
                                          <p:val>
                                            <p:strVal val="1+ppt_h/2"/>
                                          </p:val>
                                        </p:tav>
                                      </p:tavLst>
                                    </p:anim>
                                    <p:set>
                                      <p:cBhvr>
                                        <p:cTn id="248" dur="1" fill="hold">
                                          <p:stCondLst>
                                            <p:cond delay="2999"/>
                                          </p:stCondLst>
                                        </p:cTn>
                                        <p:tgtEl>
                                          <p:spTgt spid="31"/>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32"/>
                                        </p:tgtEl>
                                        <p:attrNameLst>
                                          <p:attrName>ppt_x</p:attrName>
                                        </p:attrNameLst>
                                      </p:cBhvr>
                                      <p:tavLst>
                                        <p:tav tm="0">
                                          <p:val>
                                            <p:strVal val="ppt_x"/>
                                          </p:val>
                                        </p:tav>
                                        <p:tav tm="100000">
                                          <p:val>
                                            <p:strVal val="ppt_x"/>
                                          </p:val>
                                        </p:tav>
                                      </p:tavLst>
                                    </p:anim>
                                    <p:anim calcmode="lin" valueType="num">
                                      <p:cBhvr additive="base">
                                        <p:cTn id="251" dur="3000"/>
                                        <p:tgtEl>
                                          <p:spTgt spid="32"/>
                                        </p:tgtEl>
                                        <p:attrNameLst>
                                          <p:attrName>ppt_y</p:attrName>
                                        </p:attrNameLst>
                                      </p:cBhvr>
                                      <p:tavLst>
                                        <p:tav tm="0">
                                          <p:val>
                                            <p:strVal val="ppt_y"/>
                                          </p:val>
                                        </p:tav>
                                        <p:tav tm="100000">
                                          <p:val>
                                            <p:strVal val="1+ppt_h/2"/>
                                          </p:val>
                                        </p:tav>
                                      </p:tavLst>
                                    </p:anim>
                                    <p:set>
                                      <p:cBhvr>
                                        <p:cTn id="252" dur="1" fill="hold">
                                          <p:stCondLst>
                                            <p:cond delay="2999"/>
                                          </p:stCondLst>
                                        </p:cTn>
                                        <p:tgtEl>
                                          <p:spTgt spid="32"/>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33"/>
                                        </p:tgtEl>
                                        <p:attrNameLst>
                                          <p:attrName>ppt_x</p:attrName>
                                        </p:attrNameLst>
                                      </p:cBhvr>
                                      <p:tavLst>
                                        <p:tav tm="0">
                                          <p:val>
                                            <p:strVal val="ppt_x"/>
                                          </p:val>
                                        </p:tav>
                                        <p:tav tm="100000">
                                          <p:val>
                                            <p:strVal val="ppt_x"/>
                                          </p:val>
                                        </p:tav>
                                      </p:tavLst>
                                    </p:anim>
                                    <p:anim calcmode="lin" valueType="num">
                                      <p:cBhvr additive="base">
                                        <p:cTn id="255" dur="3000"/>
                                        <p:tgtEl>
                                          <p:spTgt spid="33"/>
                                        </p:tgtEl>
                                        <p:attrNameLst>
                                          <p:attrName>ppt_y</p:attrName>
                                        </p:attrNameLst>
                                      </p:cBhvr>
                                      <p:tavLst>
                                        <p:tav tm="0">
                                          <p:val>
                                            <p:strVal val="ppt_y"/>
                                          </p:val>
                                        </p:tav>
                                        <p:tav tm="100000">
                                          <p:val>
                                            <p:strVal val="1+ppt_h/2"/>
                                          </p:val>
                                        </p:tav>
                                      </p:tavLst>
                                    </p:anim>
                                    <p:set>
                                      <p:cBhvr>
                                        <p:cTn id="256" dur="1" fill="hold">
                                          <p:stCondLst>
                                            <p:cond delay="2999"/>
                                          </p:stCondLst>
                                        </p:cTn>
                                        <p:tgtEl>
                                          <p:spTgt spid="33"/>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34"/>
                                        </p:tgtEl>
                                        <p:attrNameLst>
                                          <p:attrName>ppt_x</p:attrName>
                                        </p:attrNameLst>
                                      </p:cBhvr>
                                      <p:tavLst>
                                        <p:tav tm="0">
                                          <p:val>
                                            <p:strVal val="ppt_x"/>
                                          </p:val>
                                        </p:tav>
                                        <p:tav tm="100000">
                                          <p:val>
                                            <p:strVal val="ppt_x"/>
                                          </p:val>
                                        </p:tav>
                                      </p:tavLst>
                                    </p:anim>
                                    <p:anim calcmode="lin" valueType="num">
                                      <p:cBhvr additive="base">
                                        <p:cTn id="259" dur="3000"/>
                                        <p:tgtEl>
                                          <p:spTgt spid="34"/>
                                        </p:tgtEl>
                                        <p:attrNameLst>
                                          <p:attrName>ppt_y</p:attrName>
                                        </p:attrNameLst>
                                      </p:cBhvr>
                                      <p:tavLst>
                                        <p:tav tm="0">
                                          <p:val>
                                            <p:strVal val="ppt_y"/>
                                          </p:val>
                                        </p:tav>
                                        <p:tav tm="100000">
                                          <p:val>
                                            <p:strVal val="1+ppt_h/2"/>
                                          </p:val>
                                        </p:tav>
                                      </p:tavLst>
                                    </p:anim>
                                    <p:set>
                                      <p:cBhvr>
                                        <p:cTn id="260" dur="1" fill="hold">
                                          <p:stCondLst>
                                            <p:cond delay="2999"/>
                                          </p:stCondLst>
                                        </p:cTn>
                                        <p:tgtEl>
                                          <p:spTgt spid="34"/>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35"/>
                                        </p:tgtEl>
                                        <p:attrNameLst>
                                          <p:attrName>ppt_x</p:attrName>
                                        </p:attrNameLst>
                                      </p:cBhvr>
                                      <p:tavLst>
                                        <p:tav tm="0">
                                          <p:val>
                                            <p:strVal val="ppt_x"/>
                                          </p:val>
                                        </p:tav>
                                        <p:tav tm="100000">
                                          <p:val>
                                            <p:strVal val="ppt_x"/>
                                          </p:val>
                                        </p:tav>
                                      </p:tavLst>
                                    </p:anim>
                                    <p:anim calcmode="lin" valueType="num">
                                      <p:cBhvr additive="base">
                                        <p:cTn id="263" dur="3000"/>
                                        <p:tgtEl>
                                          <p:spTgt spid="35"/>
                                        </p:tgtEl>
                                        <p:attrNameLst>
                                          <p:attrName>ppt_y</p:attrName>
                                        </p:attrNameLst>
                                      </p:cBhvr>
                                      <p:tavLst>
                                        <p:tav tm="0">
                                          <p:val>
                                            <p:strVal val="ppt_y"/>
                                          </p:val>
                                        </p:tav>
                                        <p:tav tm="100000">
                                          <p:val>
                                            <p:strVal val="1+ppt_h/2"/>
                                          </p:val>
                                        </p:tav>
                                      </p:tavLst>
                                    </p:anim>
                                    <p:set>
                                      <p:cBhvr>
                                        <p:cTn id="264" dur="1" fill="hold">
                                          <p:stCondLst>
                                            <p:cond delay="2999"/>
                                          </p:stCondLst>
                                        </p:cTn>
                                        <p:tgtEl>
                                          <p:spTgt spid="35"/>
                                        </p:tgtEl>
                                        <p:attrNameLst>
                                          <p:attrName>style.visibility</p:attrName>
                                        </p:attrNameLst>
                                      </p:cBhvr>
                                      <p:to>
                                        <p:strVal val="hidden"/>
                                      </p:to>
                                    </p:set>
                                  </p:childTnLst>
                                </p:cTn>
                              </p:par>
                              <p:par>
                                <p:cTn id="265" presetID="8" presetClass="emph" presetSubtype="0" fill="hold" grpId="2" nodeType="withEffect">
                                  <p:stCondLst>
                                    <p:cond delay="0"/>
                                  </p:stCondLst>
                                  <p:childTnLst>
                                    <p:animRot by="21600000">
                                      <p:cBhvr>
                                        <p:cTn id="266" dur="3000" fill="hold"/>
                                        <p:tgtEl>
                                          <p:spTgt spid="12"/>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13"/>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5"/>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16"/>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17"/>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18"/>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19"/>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4"/>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6"/>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7"/>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2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21"/>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22"/>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23"/>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4"/>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5"/>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26"/>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27"/>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9"/>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0"/>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1"/>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8"/>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9"/>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30"/>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1"/>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2"/>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33"/>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34"/>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35"/>
                                        </p:tgtEl>
                                        <p:attrNameLst>
                                          <p:attrName>r</p:attrName>
                                        </p:attrNameLst>
                                      </p:cBhvr>
                                    </p:animRot>
                                  </p:childTnLst>
                                </p:cTn>
                              </p:par>
                              <p:par>
                                <p:cTn id="329" presetID="17" presetClass="entr" presetSubtype="1" fill="hold" nodeType="withEffect">
                                  <p:stCondLst>
                                    <p:cond delay="0"/>
                                  </p:stCondLst>
                                  <p:childTnLst>
                                    <p:set>
                                      <p:cBhvr>
                                        <p:cTn id="330" dur="1" fill="hold">
                                          <p:stCondLst>
                                            <p:cond delay="0"/>
                                          </p:stCondLst>
                                        </p:cTn>
                                        <p:tgtEl>
                                          <p:spTgt spid="2"/>
                                        </p:tgtEl>
                                        <p:attrNameLst>
                                          <p:attrName>style.visibility</p:attrName>
                                        </p:attrNameLst>
                                      </p:cBhvr>
                                      <p:to>
                                        <p:strVal val="visible"/>
                                      </p:to>
                                    </p:set>
                                    <p:anim calcmode="lin" valueType="num">
                                      <p:cBhvr>
                                        <p:cTn id="331" dur="3000" fill="hold"/>
                                        <p:tgtEl>
                                          <p:spTgt spid="2"/>
                                        </p:tgtEl>
                                        <p:attrNameLst>
                                          <p:attrName>ppt_x</p:attrName>
                                        </p:attrNameLst>
                                      </p:cBhvr>
                                      <p:tavLst>
                                        <p:tav tm="0">
                                          <p:val>
                                            <p:strVal val="#ppt_x"/>
                                          </p:val>
                                        </p:tav>
                                        <p:tav tm="100000">
                                          <p:val>
                                            <p:strVal val="#ppt_x"/>
                                          </p:val>
                                        </p:tav>
                                      </p:tavLst>
                                    </p:anim>
                                    <p:anim calcmode="lin" valueType="num">
                                      <p:cBhvr>
                                        <p:cTn id="332" dur="3000" fill="hold"/>
                                        <p:tgtEl>
                                          <p:spTgt spid="2"/>
                                        </p:tgtEl>
                                        <p:attrNameLst>
                                          <p:attrName>ppt_y</p:attrName>
                                        </p:attrNameLst>
                                      </p:cBhvr>
                                      <p:tavLst>
                                        <p:tav tm="0">
                                          <p:val>
                                            <p:strVal val="#ppt_y-#ppt_h/2"/>
                                          </p:val>
                                        </p:tav>
                                        <p:tav tm="100000">
                                          <p:val>
                                            <p:strVal val="#ppt_y"/>
                                          </p:val>
                                        </p:tav>
                                      </p:tavLst>
                                    </p:anim>
                                    <p:anim calcmode="lin" valueType="num">
                                      <p:cBhvr>
                                        <p:cTn id="333" dur="3000" fill="hold"/>
                                        <p:tgtEl>
                                          <p:spTgt spid="2"/>
                                        </p:tgtEl>
                                        <p:attrNameLst>
                                          <p:attrName>ppt_w</p:attrName>
                                        </p:attrNameLst>
                                      </p:cBhvr>
                                      <p:tavLst>
                                        <p:tav tm="0">
                                          <p:val>
                                            <p:strVal val="#ppt_w"/>
                                          </p:val>
                                        </p:tav>
                                        <p:tav tm="100000">
                                          <p:val>
                                            <p:strVal val="#ppt_w"/>
                                          </p:val>
                                        </p:tav>
                                      </p:tavLst>
                                    </p:anim>
                                    <p:anim calcmode="lin" valueType="num">
                                      <p:cBhvr>
                                        <p:cTn id="33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ñlfyu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rot="10800000">
            <a:off x="0" y="0"/>
            <a:ext cx="1000100" cy="2571750"/>
          </a:xfrm>
          <a:prstGeom prst="diamond">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0"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0800000">
            <a:off x="1000100"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000100" y="2571750"/>
            <a:ext cx="1000100" cy="2571750"/>
          </a:xfrm>
          <a:prstGeom prst="diamond">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0800000">
            <a:off x="2000264" y="0"/>
            <a:ext cx="1000100" cy="2571750"/>
          </a:xfrm>
          <a:prstGeom prst="diamond">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64"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0800000">
            <a:off x="3000364"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2571750"/>
            <a:ext cx="1000100" cy="2571750"/>
          </a:xfrm>
          <a:prstGeom prst="diamond">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0800000">
            <a:off x="4000528" y="0"/>
            <a:ext cx="1000100" cy="2571750"/>
          </a:xfrm>
          <a:prstGeom prst="diamond">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000528"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0800000">
            <a:off x="5000628" y="0"/>
            <a:ext cx="100010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5000628" y="2571750"/>
            <a:ext cx="1000100" cy="2571750"/>
          </a:xfrm>
          <a:prstGeom prst="diamond">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0800000">
            <a:off x="6000792" y="0"/>
            <a:ext cx="1071538" cy="2571750"/>
          </a:xfrm>
          <a:prstGeom prst="diamond">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6000792" y="2571750"/>
            <a:ext cx="1071538"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0800000">
            <a:off x="7072330" y="0"/>
            <a:ext cx="1071570" cy="2571750"/>
          </a:xfrm>
          <a:prstGeom prst="diamond">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7072330" y="2571750"/>
            <a:ext cx="1071570" cy="2571750"/>
          </a:xfrm>
          <a:prstGeom prst="diamond">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0800000">
            <a:off x="8143900" y="0"/>
            <a:ext cx="1000100" cy="2571750"/>
          </a:xfrm>
          <a:prstGeom prst="diamond">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8143900" y="2571750"/>
            <a:ext cx="1000100" cy="2571750"/>
          </a:xfrm>
          <a:prstGeom prst="diamond">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ppt_x"/>
                                          </p:val>
                                        </p:tav>
                                        <p:tav tm="100000">
                                          <p:val>
                                            <p:strVal val="#ppt_x"/>
                                          </p:val>
                                        </p:tav>
                                      </p:tavLst>
                                    </p:anim>
                                    <p:anim calcmode="lin" valueType="num">
                                      <p:cBhvr additive="base">
                                        <p:cTn id="35" dur="3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ppt_x"/>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ppt_x"/>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ppt_x"/>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ppt_x"/>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ppt_x"/>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6"/>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8" fill="hold" grpId="2" nodeType="afterEffect">
                                  <p:stCondLst>
                                    <p:cond delay="0"/>
                                  </p:stCondLst>
                                  <p:childTnLst>
                                    <p:anim calcmode="lin" valueType="num">
                                      <p:cBhvr additive="base">
                                        <p:cTn id="118" dur="3000"/>
                                        <p:tgtEl>
                                          <p:spTgt spid="4"/>
                                        </p:tgtEl>
                                        <p:attrNameLst>
                                          <p:attrName>ppt_x</p:attrName>
                                        </p:attrNameLst>
                                      </p:cBhvr>
                                      <p:tavLst>
                                        <p:tav tm="0">
                                          <p:val>
                                            <p:strVal val="ppt_x"/>
                                          </p:val>
                                        </p:tav>
                                        <p:tav tm="100000">
                                          <p:val>
                                            <p:strVal val="0-ppt_w/2"/>
                                          </p:val>
                                        </p:tav>
                                      </p:tavLst>
                                    </p:anim>
                                    <p:anim calcmode="lin" valueType="num">
                                      <p:cBhvr additive="base">
                                        <p:cTn id="119" dur="3000"/>
                                        <p:tgtEl>
                                          <p:spTgt spid="4"/>
                                        </p:tgtEl>
                                        <p:attrNameLst>
                                          <p:attrName>ppt_y</p:attrName>
                                        </p:attrNameLst>
                                      </p:cBhvr>
                                      <p:tavLst>
                                        <p:tav tm="0">
                                          <p:val>
                                            <p:strVal val="ppt_y"/>
                                          </p:val>
                                        </p:tav>
                                        <p:tav tm="100000">
                                          <p:val>
                                            <p:strVal val="ppt_y"/>
                                          </p:val>
                                        </p:tav>
                                      </p:tavLst>
                                    </p:anim>
                                    <p:set>
                                      <p:cBhvr>
                                        <p:cTn id="120" dur="1" fill="hold">
                                          <p:stCondLst>
                                            <p:cond delay="2999"/>
                                          </p:stCondLst>
                                        </p:cTn>
                                        <p:tgtEl>
                                          <p:spTgt spid="4"/>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ppt_y"/>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1+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1+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1+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1"/>
                                        </p:tgtEl>
                                        <p:attrNameLst>
                                          <p:attrName>ppt_x</p:attrName>
                                        </p:attrNameLst>
                                      </p:cBhvr>
                                      <p:tavLst>
                                        <p:tav tm="0">
                                          <p:val>
                                            <p:strVal val="ppt_x"/>
                                          </p:val>
                                        </p:tav>
                                        <p:tav tm="100000">
                                          <p:val>
                                            <p:strVal val="1+ppt_w/2"/>
                                          </p:val>
                                        </p:tav>
                                      </p:tavLst>
                                    </p:anim>
                                    <p:anim calcmode="lin" valueType="num">
                                      <p:cBhvr additive="base">
                                        <p:cTn id="187" dur="3000"/>
                                        <p:tgtEl>
                                          <p:spTgt spid="21"/>
                                        </p:tgtEl>
                                        <p:attrNameLst>
                                          <p:attrName>ppt_y</p:attrName>
                                        </p:attrNameLst>
                                      </p:cBhvr>
                                      <p:tavLst>
                                        <p:tav tm="0">
                                          <p:val>
                                            <p:strVal val="ppt_y"/>
                                          </p:val>
                                        </p:tav>
                                        <p:tav tm="100000">
                                          <p:val>
                                            <p:strVal val="ppt_y"/>
                                          </p:val>
                                        </p:tav>
                                      </p:tavLst>
                                    </p:anim>
                                    <p:set>
                                      <p:cBhvr>
                                        <p:cTn id="188" dur="1" fill="hold">
                                          <p:stCondLst>
                                            <p:cond delay="2999"/>
                                          </p:stCondLst>
                                        </p:cTn>
                                        <p:tgtEl>
                                          <p:spTgt spid="21"/>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1"/>
                                        </p:tgtEl>
                                        <p:attrNameLst>
                                          <p:attrName>ppt_w</p:attrName>
                                        </p:attrNameLst>
                                      </p:cBhvr>
                                      <p:tavLst>
                                        <p:tav tm="0">
                                          <p:val>
                                            <p:strVal val="ppt_w"/>
                                          </p:val>
                                        </p:tav>
                                        <p:tav tm="100000">
                                          <p:val>
                                            <p:strVal val="ppt_w"/>
                                          </p:val>
                                        </p:tav>
                                      </p:tavLst>
                                    </p:anim>
                                    <p:anim calcmode="lin" valueType="num">
                                      <p:cBhvr>
                                        <p:cTn id="20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1"/>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17"/>
                                        </p:tgtEl>
                                        <p:attrNameLst>
                                          <p:attrName>ppt_w</p:attrName>
                                        </p:attrNameLst>
                                      </p:cBhvr>
                                      <p:tavLst>
                                        <p:tav tm="0">
                                          <p:val>
                                            <p:strVal val="ppt_w"/>
                                          </p:val>
                                        </p:tav>
                                        <p:tav tm="100000">
                                          <p:val>
                                            <p:strVal val="ppt_w"/>
                                          </p:val>
                                        </p:tav>
                                      </p:tavLst>
                                    </p:anim>
                                    <p:anim calcmode="lin" valueType="num">
                                      <p:cBhvr>
                                        <p:cTn id="21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17"/>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19"/>
                                        </p:tgtEl>
                                        <p:attrNameLst>
                                          <p:attrName>ppt_w</p:attrName>
                                        </p:attrNameLst>
                                      </p:cBhvr>
                                      <p:tavLst>
                                        <p:tav tm="0">
                                          <p:val>
                                            <p:strVal val="ppt_w"/>
                                          </p:val>
                                        </p:tav>
                                        <p:tav tm="100000">
                                          <p:val>
                                            <p:strVal val="ppt_w"/>
                                          </p:val>
                                        </p:tav>
                                      </p:tavLst>
                                    </p:anim>
                                    <p:anim calcmode="lin" valueType="num">
                                      <p:cBhvr>
                                        <p:cTn id="21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19"/>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21"/>
                                        </p:tgtEl>
                                        <p:attrNameLst>
                                          <p:attrName>ppt_w</p:attrName>
                                        </p:attrNameLst>
                                      </p:cBhvr>
                                      <p:tavLst>
                                        <p:tav tm="0">
                                          <p:val>
                                            <p:strVal val="ppt_w"/>
                                          </p:val>
                                        </p:tav>
                                        <p:tav tm="100000">
                                          <p:val>
                                            <p:strVal val="ppt_w"/>
                                          </p:val>
                                        </p:tav>
                                      </p:tavLst>
                                    </p:anim>
                                    <p:anim calcmode="lin" valueType="num">
                                      <p:cBhvr>
                                        <p:cTn id="22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21"/>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4"/>
                                        </p:tgtEl>
                                        <p:attrNameLst>
                                          <p:attrName>ppt_w</p:attrName>
                                        </p:attrNameLst>
                                      </p:cBhvr>
                                      <p:tavLst>
                                        <p:tav tm="0">
                                          <p:val>
                                            <p:strVal val="ppt_w"/>
                                          </p:val>
                                        </p:tav>
                                        <p:tav tm="100000">
                                          <p:val>
                                            <p:strVal val="ppt_w"/>
                                          </p:val>
                                        </p:tav>
                                      </p:tavLst>
                                    </p:anim>
                                    <p:anim calcmode="lin" valueType="num">
                                      <p:cBhvr>
                                        <p:cTn id="22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4"/>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6"/>
                                        </p:tgtEl>
                                        <p:attrNameLst>
                                          <p:attrName>ppt_w</p:attrName>
                                        </p:attrNameLst>
                                      </p:cBhvr>
                                      <p:tavLst>
                                        <p:tav tm="0">
                                          <p:val>
                                            <p:strVal val="ppt_w"/>
                                          </p:val>
                                        </p:tav>
                                        <p:tav tm="100000">
                                          <p:val>
                                            <p:strVal val="ppt_w"/>
                                          </p:val>
                                        </p:tav>
                                      </p:tavLst>
                                    </p:anim>
                                    <p:anim calcmode="lin" valueType="num">
                                      <p:cBhvr>
                                        <p:cTn id="23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6"/>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8"/>
                                        </p:tgtEl>
                                        <p:attrNameLst>
                                          <p:attrName>ppt_w</p:attrName>
                                        </p:attrNameLst>
                                      </p:cBhvr>
                                      <p:tavLst>
                                        <p:tav tm="0">
                                          <p:val>
                                            <p:strVal val="ppt_w"/>
                                          </p:val>
                                        </p:tav>
                                        <p:tav tm="100000">
                                          <p:val>
                                            <p:strVal val="ppt_w"/>
                                          </p:val>
                                        </p:tav>
                                      </p:tavLst>
                                    </p:anim>
                                    <p:anim calcmode="lin" valueType="num">
                                      <p:cBhvr>
                                        <p:cTn id="23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8"/>
                                        </p:tgtEl>
                                        <p:attrNameLst>
                                          <p:attrName>style.visibility</p:attrName>
                                        </p:attrNameLst>
                                      </p:cBhvr>
                                      <p:to>
                                        <p:strVal val="hidden"/>
                                      </p:to>
                                    </p:set>
                                  </p:childTnLst>
                                </p:cTn>
                              </p:par>
                              <p:par>
                                <p:cTn id="237" presetID="19" presetClass="exit" presetSubtype="5"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strVal val="ppt_w"/>
                                          </p:val>
                                        </p:tav>
                                      </p:tavLst>
                                    </p:anim>
                                    <p:anim calcmode="lin" valueType="num">
                                      <p:cBhvr>
                                        <p:cTn id="23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2999"/>
                                          </p:stCondLst>
                                        </p:cTn>
                                        <p:tgtEl>
                                          <p:spTgt spid="10"/>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3000"/>
                                        <p:tgtEl>
                                          <p:spTgt spid="12"/>
                                        </p:tgtEl>
                                        <p:attrNameLst>
                                          <p:attrName>ppt_w</p:attrName>
                                        </p:attrNameLst>
                                      </p:cBhvr>
                                      <p:tavLst>
                                        <p:tav tm="0">
                                          <p:val>
                                            <p:strVal val="ppt_w"/>
                                          </p:val>
                                        </p:tav>
                                        <p:tav tm="100000">
                                          <p:val>
                                            <p:strVal val="ppt_w"/>
                                          </p:val>
                                        </p:tav>
                                      </p:tavLst>
                                    </p:anim>
                                    <p:anim calcmode="lin" valueType="num">
                                      <p:cBhvr>
                                        <p:cTn id="2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2"/>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3000"/>
                                        <p:tgtEl>
                                          <p:spTgt spid="14"/>
                                        </p:tgtEl>
                                        <p:attrNameLst>
                                          <p:attrName>ppt_w</p:attrName>
                                        </p:attrNameLst>
                                      </p:cBhvr>
                                      <p:tavLst>
                                        <p:tav tm="0">
                                          <p:val>
                                            <p:strVal val="ppt_w"/>
                                          </p:val>
                                        </p:tav>
                                        <p:tav tm="100000">
                                          <p:val>
                                            <p:strVal val="ppt_w"/>
                                          </p:val>
                                        </p:tav>
                                      </p:tavLst>
                                    </p:anim>
                                    <p:anim calcmode="lin" valueType="num">
                                      <p:cBhvr>
                                        <p:cTn id="24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19" presetClass="exit" presetSubtype="5" fill="hold" grpId="3" nodeType="withEffect">
                                  <p:stCondLst>
                                    <p:cond delay="0"/>
                                  </p:stCondLst>
                                  <p:childTnLst>
                                    <p:anim calcmode="lin" valueType="num">
                                      <p:cBhvr>
                                        <p:cTn id="250" dur="3000"/>
                                        <p:tgtEl>
                                          <p:spTgt spid="16"/>
                                        </p:tgtEl>
                                        <p:attrNameLst>
                                          <p:attrName>ppt_w</p:attrName>
                                        </p:attrNameLst>
                                      </p:cBhvr>
                                      <p:tavLst>
                                        <p:tav tm="0">
                                          <p:val>
                                            <p:strVal val="ppt_w"/>
                                          </p:val>
                                        </p:tav>
                                        <p:tav tm="100000">
                                          <p:val>
                                            <p:strVal val="ppt_w"/>
                                          </p:val>
                                        </p:tav>
                                      </p:tavLst>
                                    </p:anim>
                                    <p:anim calcmode="lin" valueType="num">
                                      <p:cBhvr>
                                        <p:cTn id="25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6"/>
                                        </p:tgtEl>
                                        <p:attrNameLst>
                                          <p:attrName>style.visibility</p:attrName>
                                        </p:attrNameLst>
                                      </p:cBhvr>
                                      <p:to>
                                        <p:strVal val="hidden"/>
                                      </p:to>
                                    </p:set>
                                  </p:childTnLst>
                                </p:cTn>
                              </p:par>
                              <p:par>
                                <p:cTn id="253" presetID="19" presetClass="exit" presetSubtype="5" fill="hold" grpId="3" nodeType="withEffect">
                                  <p:stCondLst>
                                    <p:cond delay="0"/>
                                  </p:stCondLst>
                                  <p:childTnLst>
                                    <p:anim calcmode="lin" valueType="num">
                                      <p:cBhvr>
                                        <p:cTn id="254" dur="3000"/>
                                        <p:tgtEl>
                                          <p:spTgt spid="18"/>
                                        </p:tgtEl>
                                        <p:attrNameLst>
                                          <p:attrName>ppt_w</p:attrName>
                                        </p:attrNameLst>
                                      </p:cBhvr>
                                      <p:tavLst>
                                        <p:tav tm="0">
                                          <p:val>
                                            <p:strVal val="ppt_w"/>
                                          </p:val>
                                        </p:tav>
                                        <p:tav tm="100000">
                                          <p:val>
                                            <p:strVal val="ppt_w"/>
                                          </p:val>
                                        </p:tav>
                                      </p:tavLst>
                                    </p:anim>
                                    <p:anim calcmode="lin" valueType="num">
                                      <p:cBhvr>
                                        <p:cTn id="25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5" fill="hold" grpId="3" nodeType="withEffect">
                                  <p:stCondLst>
                                    <p:cond delay="0"/>
                                  </p:stCondLst>
                                  <p:childTnLst>
                                    <p:anim calcmode="lin" valueType="num">
                                      <p:cBhvr>
                                        <p:cTn id="258" dur="3000"/>
                                        <p:tgtEl>
                                          <p:spTgt spid="20"/>
                                        </p:tgtEl>
                                        <p:attrNameLst>
                                          <p:attrName>ppt_w</p:attrName>
                                        </p:attrNameLst>
                                      </p:cBhvr>
                                      <p:tavLst>
                                        <p:tav tm="0">
                                          <p:val>
                                            <p:strVal val="ppt_w"/>
                                          </p:val>
                                        </p:tav>
                                        <p:tav tm="100000">
                                          <p:val>
                                            <p:strVal val="ppt_w"/>
                                          </p:val>
                                        </p:tav>
                                      </p:tavLst>
                                    </p:anim>
                                    <p:anim calcmode="lin" valueType="num">
                                      <p:cBhvr>
                                        <p:cTn id="25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20"/>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9" y="785800"/>
            <a:ext cx="5572163" cy="3970318"/>
          </a:xfrm>
          <a:prstGeom prst="rect">
            <a:avLst/>
          </a:prstGeom>
          <a:noFill/>
        </p:spPr>
        <p:txBody>
          <a:bodyPr wrap="square" rtlCol="0">
            <a:spAutoFit/>
          </a:bodyPr>
          <a:lstStyle/>
          <a:p>
            <a:r>
              <a:rPr lang="es-PE" b="1" dirty="0" smtClean="0">
                <a:solidFill>
                  <a:schemeClr val="bg1"/>
                </a:solidFill>
                <a:latin typeface="Agency FB" pitchFamily="34" charset="0"/>
              </a:rPr>
              <a:t>Estarás tan atento a la causa, que todos los efectos serán luminosos. Ese estado de claridad impregnará todos los rincones, lo compartirás todo y a todos llegarás con gracia, y entonces la riqueza se multiplicará a cada paso.</a:t>
            </a:r>
          </a:p>
          <a:p>
            <a:r>
              <a:rPr lang="es-PE" b="1" dirty="0" smtClean="0">
                <a:solidFill>
                  <a:schemeClr val="bg1"/>
                </a:solidFill>
                <a:latin typeface="Agency FB" pitchFamily="34" charset="0"/>
              </a:rPr>
              <a:t>David le pidió sabiduría a Dios, que le dijo, “no pides poco, porque la sabiduría incluye todo”.</a:t>
            </a:r>
          </a:p>
          <a:p>
            <a:r>
              <a:rPr lang="es-PE" b="1" dirty="0" smtClean="0">
                <a:solidFill>
                  <a:schemeClr val="bg1"/>
                </a:solidFill>
                <a:latin typeface="Agency FB" pitchFamily="34" charset="0"/>
              </a:rPr>
              <a:t>No vives entre límites, sino en el mismísimo centro de lo milagroso, libre del ilusorio orden de la mente lineal, excitado por la imaginación y armonizado por la esperanza. Eres un espíritu que por un rato ocupa un cuerpo, un vehículo apto para este deambular por mares y montañas, entre delfines y elefantes, entre ciudades y desiertos y que cada tanto lo cubren todo para recomenzar el cuento.</a:t>
            </a:r>
          </a:p>
          <a:p>
            <a:endParaRPr lang="es-PE" b="1" dirty="0">
              <a:solidFill>
                <a:schemeClr val="bg1"/>
              </a:solidFill>
              <a:latin typeface="Agency FB" pitchFamily="34" charset="0"/>
            </a:endParaRPr>
          </a:p>
        </p:txBody>
      </p:sp>
    </p:spTree>
  </p:cSld>
  <p:clrMapOvr>
    <a:masterClrMapping/>
  </p:clrMapOvr>
  <p:transition advTm="4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7¡'u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786050" cy="5143500"/>
          </a:xfrm>
          <a:prstGeom prst="moon">
            <a:avLst>
              <a:gd name="adj" fmla="val 18547"/>
            </a:avLst>
          </a:prstGeom>
          <a:blipFill>
            <a:blip r:embed="rId3">
              <a:duotone>
                <a:prstClr val="black"/>
                <a:srgbClr val="FFC000">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296004" y="0"/>
            <a:ext cx="2847996" cy="5143500"/>
          </a:xfrm>
          <a:prstGeom prst="moon">
            <a:avLst>
              <a:gd name="adj" fmla="val 18547"/>
            </a:avLst>
          </a:prstGeom>
          <a:blipFill>
            <a:blip r:embed="rId3">
              <a:duotone>
                <a:prstClr val="black"/>
                <a:srgbClr val="FFCC00">
                  <a:tint val="45000"/>
                  <a:satMod val="400000"/>
                </a:srgbClr>
              </a:duotone>
              <a:lum brigh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071538" y="571486"/>
            <a:ext cx="2786050" cy="4000510"/>
          </a:xfrm>
          <a:prstGeom prst="moon">
            <a:avLst>
              <a:gd name="adj" fmla="val 18547"/>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357818" y="642924"/>
            <a:ext cx="2847996" cy="3929090"/>
          </a:xfrm>
          <a:prstGeom prst="moon">
            <a:avLst>
              <a:gd name="adj" fmla="val 18547"/>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928794" y="928676"/>
            <a:ext cx="2786050" cy="3286148"/>
          </a:xfrm>
          <a:prstGeom prst="moon">
            <a:avLst>
              <a:gd name="adj" fmla="val 18547"/>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429124" y="928676"/>
            <a:ext cx="2847996" cy="3286148"/>
          </a:xfrm>
          <a:prstGeom prst="moon">
            <a:avLst>
              <a:gd name="adj" fmla="val 18547"/>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857488" y="1500180"/>
            <a:ext cx="1714512" cy="2143140"/>
          </a:xfrm>
          <a:prstGeom prst="moon">
            <a:avLst>
              <a:gd name="adj" fmla="val 18547"/>
            </a:avLst>
          </a:prstGeom>
          <a:blipFill>
            <a:blip r:embed="rId3">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643438" y="1500180"/>
            <a:ext cx="1776426" cy="2143140"/>
          </a:xfrm>
          <a:prstGeom prst="moon">
            <a:avLst>
              <a:gd name="adj" fmla="val 18547"/>
            </a:avLst>
          </a:prstGeom>
          <a:blipFill>
            <a:blip r:embed="rId3">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6" presetClass="entr" presetSubtype="26" fill="hold" grpId="5"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5"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grpId="5"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arn(inHorizontal)">
                                      <p:cBhvr>
                                        <p:cTn id="48" dur="3000"/>
                                        <p:tgtEl>
                                          <p:spTgt spid="9"/>
                                        </p:tgtEl>
                                      </p:cBhvr>
                                    </p:animEffect>
                                  </p:childTnLst>
                                </p:cTn>
                              </p:par>
                              <p:par>
                                <p:cTn id="49" presetID="16" presetClass="entr" presetSubtype="26" fill="hold" grpId="5"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Horizontal)">
                                      <p:cBhvr>
                                        <p:cTn id="51" dur="3000"/>
                                        <p:tgtEl>
                                          <p:spTgt spid="11"/>
                                        </p:tgtEl>
                                      </p:cBhvr>
                                    </p:animEffect>
                                  </p:childTnLst>
                                </p:cTn>
                              </p:par>
                              <p:par>
                                <p:cTn id="52" presetID="16" presetClass="entr" presetSubtype="26" fill="hold" grpId="4"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Horizontal)">
                                      <p:cBhvr>
                                        <p:cTn id="54" dur="3000"/>
                                        <p:tgtEl>
                                          <p:spTgt spid="4"/>
                                        </p:tgtEl>
                                      </p:cBhvr>
                                    </p:animEffect>
                                  </p:childTnLst>
                                </p:cTn>
                              </p:par>
                              <p:par>
                                <p:cTn id="55" presetID="16" presetClass="entr" presetSubtype="26" fill="hold" grpId="4"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arn(inHorizontal)">
                                      <p:cBhvr>
                                        <p:cTn id="57" dur="3000"/>
                                        <p:tgtEl>
                                          <p:spTgt spid="6"/>
                                        </p:tgtEl>
                                      </p:cBhvr>
                                    </p:animEffect>
                                  </p:childTnLst>
                                </p:cTn>
                              </p:par>
                              <p:par>
                                <p:cTn id="58" presetID="16" presetClass="entr" presetSubtype="26" fill="hold" grpId="4"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barn(inHorizontal)">
                                      <p:cBhvr>
                                        <p:cTn id="60" dur="3000"/>
                                        <p:tgtEl>
                                          <p:spTgt spid="8"/>
                                        </p:tgtEl>
                                      </p:cBhvr>
                                    </p:animEffect>
                                  </p:childTnLst>
                                </p:cTn>
                              </p:par>
                              <p:par>
                                <p:cTn id="61" presetID="16" presetClass="entr" presetSubtype="26" fill="hold" grpId="4"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arn(inHorizontal)">
                                      <p:cBhvr>
                                        <p:cTn id="63" dur="3000"/>
                                        <p:tgtEl>
                                          <p:spTgt spid="10"/>
                                        </p:tgtEl>
                                      </p:cBhvr>
                                    </p:animEffect>
                                  </p:childTnLst>
                                </p:cTn>
                              </p:par>
                              <p:par>
                                <p:cTn id="64" presetID="19" presetClass="entr" presetSubtype="5" fill="hold" grpId="1"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ppt_w"/>
                                          </p:val>
                                        </p:tav>
                                        <p:tav tm="100000">
                                          <p:val>
                                            <p:strVal val="#ppt_w"/>
                                          </p:val>
                                        </p:tav>
                                      </p:tavLst>
                                    </p:anim>
                                    <p:anim calcmode="lin" valueType="num">
                                      <p:cBhvr>
                                        <p:cTn id="67" dur="3000" fill="hold"/>
                                        <p:tgtEl>
                                          <p:spTgt spid="4"/>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p:val>
                                            <p:strVal val="#ppt_w"/>
                                          </p:val>
                                        </p:tav>
                                        <p:tav tm="100000">
                                          <p:val>
                                            <p:strVal val="#ppt_w"/>
                                          </p:val>
                                        </p:tav>
                                      </p:tavLst>
                                    </p:anim>
                                    <p:anim calcmode="lin" valueType="num">
                                      <p:cBhvr>
                                        <p:cTn id="71" dur="3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p:val>
                                            <p:strVal val="#ppt_w"/>
                                          </p:val>
                                        </p:tav>
                                        <p:tav tm="100000">
                                          <p:val>
                                            <p:strVal val="#ppt_w"/>
                                          </p:val>
                                        </p:tav>
                                      </p:tavLst>
                                    </p:anim>
                                    <p:anim calcmode="lin" valueType="num">
                                      <p:cBhvr>
                                        <p:cTn id="75" dur="3000" fill="hold"/>
                                        <p:tgtEl>
                                          <p:spTgt spid="8"/>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p:val>
                                            <p:strVal val="#ppt_w"/>
                                          </p:val>
                                        </p:tav>
                                        <p:tav tm="100000">
                                          <p:val>
                                            <p:strVal val="#ppt_w"/>
                                          </p:val>
                                        </p:tav>
                                      </p:tavLst>
                                    </p:anim>
                                    <p:anim calcmode="lin" valueType="num">
                                      <p:cBhvr>
                                        <p:cTn id="79" dur="3000" fill="hold"/>
                                        <p:tgtEl>
                                          <p:spTgt spid="10"/>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ppt_w</p:attrName>
                                        </p:attrNameLst>
                                      </p:cBhvr>
                                      <p:tavLst>
                                        <p:tav tm="0">
                                          <p:val>
                                            <p:strVal val="#ppt_w"/>
                                          </p:val>
                                        </p:tav>
                                        <p:tav tm="100000">
                                          <p:val>
                                            <p:strVal val="#ppt_w"/>
                                          </p:val>
                                        </p:tav>
                                      </p:tavLst>
                                    </p:anim>
                                    <p:anim calcmode="lin" valueType="num">
                                      <p:cBhvr>
                                        <p:cTn id="87" dur="3000" fill="hold"/>
                                        <p:tgtEl>
                                          <p:spTgt spid="7"/>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childTnLst>
                          </p:cTn>
                        </p:par>
                        <p:par>
                          <p:cTn id="96" fill="hold">
                            <p:stCondLst>
                              <p:cond delay="3000"/>
                            </p:stCondLst>
                            <p:childTnLst>
                              <p:par>
                                <p:cTn id="97" presetID="2" presetClass="exit" presetSubtype="2" fill="hold" grpId="2"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3000"/>
                                        <p:tgtEl>
                                          <p:spTgt spid="4"/>
                                        </p:tgtEl>
                                        <p:attrNameLst>
                                          <p:attrName>ppt_w</p:attrName>
                                        </p:attrNameLst>
                                      </p:cBhvr>
                                      <p:tavLst>
                                        <p:tav tm="0">
                                          <p:val>
                                            <p:strVal val="ppt_w"/>
                                          </p:val>
                                        </p:tav>
                                        <p:tav tm="100000">
                                          <p:val>
                                            <p:strVal val="ppt_w"/>
                                          </p:val>
                                        </p:tav>
                                      </p:tavLst>
                                    </p:anim>
                                    <p:anim calcmode="lin" valueType="num">
                                      <p:cBhvr>
                                        <p:cTn id="13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3000"/>
                                        <p:tgtEl>
                                          <p:spTgt spid="6"/>
                                        </p:tgtEl>
                                        <p:attrNameLst>
                                          <p:attrName>ppt_w</p:attrName>
                                        </p:attrNameLst>
                                      </p:cBhvr>
                                      <p:tavLst>
                                        <p:tav tm="0">
                                          <p:val>
                                            <p:strVal val="ppt_w"/>
                                          </p:val>
                                        </p:tav>
                                        <p:tav tm="100000">
                                          <p:val>
                                            <p:strVal val="ppt_w"/>
                                          </p:val>
                                        </p:tav>
                                      </p:tavLst>
                                    </p:anim>
                                    <p:anim calcmode="lin" valueType="num">
                                      <p:cBhvr>
                                        <p:cTn id="13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8"/>
                                        </p:tgtEl>
                                        <p:attrNameLst>
                                          <p:attrName>ppt_w</p:attrName>
                                        </p:attrNameLst>
                                      </p:cBhvr>
                                      <p:tavLst>
                                        <p:tav tm="0">
                                          <p:val>
                                            <p:strVal val="ppt_w"/>
                                          </p:val>
                                        </p:tav>
                                        <p:tav tm="100000">
                                          <p:val>
                                            <p:strVal val="ppt_w"/>
                                          </p:val>
                                        </p:tav>
                                      </p:tavLst>
                                    </p:anim>
                                    <p:anim calcmode="lin" valueType="num">
                                      <p:cBhvr>
                                        <p:cTn id="13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8"/>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10"/>
                                        </p:tgtEl>
                                        <p:attrNameLst>
                                          <p:attrName>ppt_w</p:attrName>
                                        </p:attrNameLst>
                                      </p:cBhvr>
                                      <p:tavLst>
                                        <p:tav tm="0">
                                          <p:val>
                                            <p:strVal val="ppt_w"/>
                                          </p:val>
                                        </p:tav>
                                        <p:tav tm="100000">
                                          <p:val>
                                            <p:strVal val="ppt_w"/>
                                          </p:val>
                                        </p:tav>
                                      </p:tavLst>
                                    </p:anim>
                                    <p:anim calcmode="lin" valueType="num">
                                      <p:cBhvr>
                                        <p:cTn id="14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5"/>
                                        </p:tgtEl>
                                        <p:attrNameLst>
                                          <p:attrName>ppt_x</p:attrName>
                                        </p:attrNameLst>
                                      </p:cBhvr>
                                      <p:tavLst>
                                        <p:tav tm="0">
                                          <p:val>
                                            <p:strVal val="ppt_x"/>
                                          </p:val>
                                        </p:tav>
                                        <p:tav tm="100000">
                                          <p:val>
                                            <p:strVal val="0-ppt_w/2"/>
                                          </p:val>
                                        </p:tav>
                                      </p:tavLst>
                                    </p:anim>
                                    <p:anim calcmode="lin" valueType="num">
                                      <p:cBhvr additive="base">
                                        <p:cTn id="147" dur="3000"/>
                                        <p:tgtEl>
                                          <p:spTgt spid="5"/>
                                        </p:tgtEl>
                                        <p:attrNameLst>
                                          <p:attrName>ppt_y</p:attrName>
                                        </p:attrNameLst>
                                      </p:cBhvr>
                                      <p:tavLst>
                                        <p:tav tm="0">
                                          <p:val>
                                            <p:strVal val="ppt_y"/>
                                          </p:val>
                                        </p:tav>
                                        <p:tav tm="100000">
                                          <p:val>
                                            <p:strVal val="ppt_y"/>
                                          </p:val>
                                        </p:tav>
                                      </p:tavLst>
                                    </p:anim>
                                    <p:set>
                                      <p:cBhvr>
                                        <p:cTn id="148" dur="1" fill="hold">
                                          <p:stCondLst>
                                            <p:cond delay="2999"/>
                                          </p:stCondLst>
                                        </p:cTn>
                                        <p:tgtEl>
                                          <p:spTgt spid="5"/>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ppt_y"/>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19" presetClass="exit" presetSubtype="5" fill="hold" grpId="4"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grpId="4" nodeType="withEffect">
                                  <p:stCondLst>
                                    <p:cond delay="0"/>
                                  </p:stCondLst>
                                  <p:childTnLst>
                                    <p:anim calcmode="lin" valueType="num">
                                      <p:cBhvr>
                                        <p:cTn id="166" dur="3000"/>
                                        <p:tgtEl>
                                          <p:spTgt spid="7"/>
                                        </p:tgtEl>
                                        <p:attrNameLst>
                                          <p:attrName>ppt_w</p:attrName>
                                        </p:attrNameLst>
                                      </p:cBhvr>
                                      <p:tavLst>
                                        <p:tav tm="0">
                                          <p:val>
                                            <p:strVal val="ppt_w"/>
                                          </p:val>
                                        </p:tav>
                                        <p:tav tm="100000">
                                          <p:val>
                                            <p:strVal val="ppt_w"/>
                                          </p:val>
                                        </p:tav>
                                      </p:tavLst>
                                    </p:anim>
                                    <p:anim calcmode="lin" valueType="num">
                                      <p:cBhvr>
                                        <p:cTn id="16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19" presetClass="exit" presetSubtype="5" fill="hold" grpId="4" nodeType="withEffect">
                                  <p:stCondLst>
                                    <p:cond delay="0"/>
                                  </p:stCondLst>
                                  <p:childTnLst>
                                    <p:anim calcmode="lin" valueType="num">
                                      <p:cBhvr>
                                        <p:cTn id="170" dur="3000"/>
                                        <p:tgtEl>
                                          <p:spTgt spid="9"/>
                                        </p:tgtEl>
                                        <p:attrNameLst>
                                          <p:attrName>ppt_w</p:attrName>
                                        </p:attrNameLst>
                                      </p:cBhvr>
                                      <p:tavLst>
                                        <p:tav tm="0">
                                          <p:val>
                                            <p:strVal val="ppt_w"/>
                                          </p:val>
                                        </p:tav>
                                        <p:tav tm="100000">
                                          <p:val>
                                            <p:strVal val="ppt_w"/>
                                          </p:val>
                                        </p:tav>
                                      </p:tavLst>
                                    </p:anim>
                                    <p:anim calcmode="lin" valueType="num">
                                      <p:cBhvr>
                                        <p:cTn id="17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9"/>
                                        </p:tgtEl>
                                        <p:attrNameLst>
                                          <p:attrName>style.visibility</p:attrName>
                                        </p:attrNameLst>
                                      </p:cBhvr>
                                      <p:to>
                                        <p:strVal val="hidden"/>
                                      </p:to>
                                    </p:set>
                                  </p:childTnLst>
                                </p:cTn>
                              </p:par>
                              <p:par>
                                <p:cTn id="173" presetID="19" presetClass="exit" presetSubtype="5" fill="hold" grpId="4" nodeType="withEffect">
                                  <p:stCondLst>
                                    <p:cond delay="0"/>
                                  </p:stCondLst>
                                  <p:childTnLst>
                                    <p:anim calcmode="lin" valueType="num">
                                      <p:cBhvr>
                                        <p:cTn id="174" dur="3000"/>
                                        <p:tgtEl>
                                          <p:spTgt spid="11"/>
                                        </p:tgtEl>
                                        <p:attrNameLst>
                                          <p:attrName>ppt_w</p:attrName>
                                        </p:attrNameLst>
                                      </p:cBhvr>
                                      <p:tavLst>
                                        <p:tav tm="0">
                                          <p:val>
                                            <p:strVal val="ppt_w"/>
                                          </p:val>
                                        </p:tav>
                                        <p:tav tm="100000">
                                          <p:val>
                                            <p:strVal val="ppt_w"/>
                                          </p:val>
                                        </p:tav>
                                      </p:tavLst>
                                    </p:anim>
                                    <p:anim calcmode="lin" valueType="num">
                                      <p:cBhvr>
                                        <p:cTn id="1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1"/>
                                        </p:tgtEl>
                                        <p:attrNameLst>
                                          <p:attrName>style.visibility</p:attrName>
                                        </p:attrNameLst>
                                      </p:cBhvr>
                                      <p:to>
                                        <p:strVal val="hidden"/>
                                      </p:to>
                                    </p:set>
                                  </p:childTnLst>
                                </p:cTn>
                              </p:par>
                              <p:par>
                                <p:cTn id="177" presetID="16" presetClass="exit" presetSubtype="42" fill="hold" grpId="5" nodeType="withEffect">
                                  <p:stCondLst>
                                    <p:cond delay="0"/>
                                  </p:stCondLst>
                                  <p:childTnLst>
                                    <p:animEffect transition="out" filter="barn(outHorizontal)">
                                      <p:cBhvr>
                                        <p:cTn id="178" dur="3000"/>
                                        <p:tgtEl>
                                          <p:spTgt spid="4"/>
                                        </p:tgtEl>
                                      </p:cBhvr>
                                    </p:animEffect>
                                    <p:set>
                                      <p:cBhvr>
                                        <p:cTn id="179" dur="1" fill="hold">
                                          <p:stCondLst>
                                            <p:cond delay="2999"/>
                                          </p:stCondLst>
                                        </p:cTn>
                                        <p:tgtEl>
                                          <p:spTgt spid="4"/>
                                        </p:tgtEl>
                                        <p:attrNameLst>
                                          <p:attrName>style.visibility</p:attrName>
                                        </p:attrNameLst>
                                      </p:cBhvr>
                                      <p:to>
                                        <p:strVal val="hidden"/>
                                      </p:to>
                                    </p:set>
                                  </p:childTnLst>
                                </p:cTn>
                              </p:par>
                              <p:par>
                                <p:cTn id="180" presetID="16" presetClass="exit" presetSubtype="42" fill="hold" grpId="5" nodeType="withEffect">
                                  <p:stCondLst>
                                    <p:cond delay="0"/>
                                  </p:stCondLst>
                                  <p:childTnLst>
                                    <p:animEffect transition="out" filter="barn(outHorizontal)">
                                      <p:cBhvr>
                                        <p:cTn id="181" dur="3000"/>
                                        <p:tgtEl>
                                          <p:spTgt spid="6"/>
                                        </p:tgtEl>
                                      </p:cBhvr>
                                    </p:animEffect>
                                    <p:set>
                                      <p:cBhvr>
                                        <p:cTn id="182" dur="1" fill="hold">
                                          <p:stCondLst>
                                            <p:cond delay="2999"/>
                                          </p:stCondLst>
                                        </p:cTn>
                                        <p:tgtEl>
                                          <p:spTgt spid="6"/>
                                        </p:tgtEl>
                                        <p:attrNameLst>
                                          <p:attrName>style.visibility</p:attrName>
                                        </p:attrNameLst>
                                      </p:cBhvr>
                                      <p:to>
                                        <p:strVal val="hidden"/>
                                      </p:to>
                                    </p:set>
                                  </p:childTnLst>
                                </p:cTn>
                              </p:par>
                              <p:par>
                                <p:cTn id="183" presetID="16" presetClass="exit" presetSubtype="42" fill="hold" grpId="5" nodeType="withEffect">
                                  <p:stCondLst>
                                    <p:cond delay="0"/>
                                  </p:stCondLst>
                                  <p:childTnLst>
                                    <p:animEffect transition="out" filter="barn(outHorizontal)">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6" presetClass="exit" presetSubtype="42" fill="hold" grpId="5" nodeType="withEffect">
                                  <p:stCondLst>
                                    <p:cond delay="0"/>
                                  </p:stCondLst>
                                  <p:childTnLst>
                                    <p:animEffect transition="out" filter="barn(outHorizontal)">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6" presetClass="exit" presetSubtype="42" fill="hold" grpId="6" nodeType="withEffect">
                                  <p:stCondLst>
                                    <p:cond delay="0"/>
                                  </p:stCondLst>
                                  <p:childTnLst>
                                    <p:animEffect transition="out" filter="barn(outHorizontal)">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6" presetClass="exit" presetSubtype="42" fill="hold" grpId="6" nodeType="withEffect">
                                  <p:stCondLst>
                                    <p:cond delay="0"/>
                                  </p:stCondLst>
                                  <p:childTnLst>
                                    <p:animEffect transition="out" filter="barn(outHorizontal)">
                                      <p:cBhvr>
                                        <p:cTn id="193" dur="3000"/>
                                        <p:tgtEl>
                                          <p:spTgt spid="7"/>
                                        </p:tgtEl>
                                      </p:cBhvr>
                                    </p:animEffect>
                                    <p:set>
                                      <p:cBhvr>
                                        <p:cTn id="194" dur="1" fill="hold">
                                          <p:stCondLst>
                                            <p:cond delay="2999"/>
                                          </p:stCondLst>
                                        </p:cTn>
                                        <p:tgtEl>
                                          <p:spTgt spid="7"/>
                                        </p:tgtEl>
                                        <p:attrNameLst>
                                          <p:attrName>style.visibility</p:attrName>
                                        </p:attrNameLst>
                                      </p:cBhvr>
                                      <p:to>
                                        <p:strVal val="hidden"/>
                                      </p:to>
                                    </p:set>
                                  </p:childTnLst>
                                </p:cTn>
                              </p:par>
                              <p:par>
                                <p:cTn id="195" presetID="16" presetClass="exit" presetSubtype="42" fill="hold" grpId="6" nodeType="withEffect">
                                  <p:stCondLst>
                                    <p:cond delay="0"/>
                                  </p:stCondLst>
                                  <p:childTnLst>
                                    <p:animEffect transition="out" filter="barn(outHorizontal)">
                                      <p:cBhvr>
                                        <p:cTn id="196" dur="3000"/>
                                        <p:tgtEl>
                                          <p:spTgt spid="9"/>
                                        </p:tgtEl>
                                      </p:cBhvr>
                                    </p:animEffect>
                                    <p:set>
                                      <p:cBhvr>
                                        <p:cTn id="197" dur="1" fill="hold">
                                          <p:stCondLst>
                                            <p:cond delay="2999"/>
                                          </p:stCondLst>
                                        </p:cTn>
                                        <p:tgtEl>
                                          <p:spTgt spid="9"/>
                                        </p:tgtEl>
                                        <p:attrNameLst>
                                          <p:attrName>style.visibility</p:attrName>
                                        </p:attrNameLst>
                                      </p:cBhvr>
                                      <p:to>
                                        <p:strVal val="hidden"/>
                                      </p:to>
                                    </p:set>
                                  </p:childTnLst>
                                </p:cTn>
                              </p:par>
                              <p:par>
                                <p:cTn id="198" presetID="16" presetClass="exit" presetSubtype="42" fill="hold" grpId="6" nodeType="withEffect">
                                  <p:stCondLst>
                                    <p:cond delay="0"/>
                                  </p:stCondLst>
                                  <p:childTnLst>
                                    <p:animEffect transition="out" filter="barn(outHorizontal)">
                                      <p:cBhvr>
                                        <p:cTn id="199" dur="3000"/>
                                        <p:tgtEl>
                                          <p:spTgt spid="11"/>
                                        </p:tgtEl>
                                      </p:cBhvr>
                                    </p:animEffect>
                                    <p:set>
                                      <p:cBhvr>
                                        <p:cTn id="20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1" grpId="6"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ìp`çu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357554" y="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357554" y="64292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64292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357554" y="128588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572000" y="128588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357554" y="1928808"/>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1928808"/>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92" y="2428892"/>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2428892"/>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428992" y="307181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307181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428992" y="371477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643438" y="371477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428992" y="435770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643438" y="435770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928662" y="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2143108" y="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928662" y="64292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2143108" y="64292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928662" y="128588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2143108" y="128588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928662" y="1928808"/>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2143108" y="1928808"/>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1000100" y="2428892"/>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2214546" y="2428892"/>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1000100" y="307181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2214546" y="307181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1000100" y="371477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371477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1000100" y="435770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2214546" y="435770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5857884" y="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7072330" y="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5857884" y="64292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072330" y="64292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5857884" y="1285884"/>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072330" y="1285884"/>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5857884" y="1928808"/>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7072330" y="1928808"/>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5929322" y="2428892"/>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143768" y="2428892"/>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5929322" y="307181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143768" y="307181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5929322" y="3714776"/>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7143768" y="3714776"/>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5929322" y="4357700"/>
            <a:ext cx="1214446"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7143768" y="4357700"/>
            <a:ext cx="1204922" cy="785800"/>
          </a:xfrm>
          <a:prstGeom prst="parallelogram">
            <a:avLst>
              <a:gd name="adj" fmla="val 86501"/>
            </a:avLst>
          </a:prstGeom>
          <a:blipFill>
            <a:blip r:embed="rId3">
              <a:duotone>
                <a:prstClr val="black"/>
                <a:srgbClr val="FF33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214332"/>
            <a:ext cx="9144000" cy="5357832"/>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3000" fill="hold"/>
                                        <p:tgtEl>
                                          <p:spTgt spid="4"/>
                                        </p:tgtEl>
                                        <p:attrNameLst>
                                          <p:attrName>ppt_x</p:attrName>
                                        </p:attrNameLst>
                                      </p:cBhvr>
                                      <p:tavLst>
                                        <p:tav tm="0">
                                          <p:val>
                                            <p:strVal val="1+#ppt_w/2"/>
                                          </p:val>
                                        </p:tav>
                                        <p:tav tm="100000">
                                          <p:val>
                                            <p:strVal val="#ppt_x"/>
                                          </p:val>
                                        </p:tav>
                                      </p:tavLst>
                                    </p:anim>
                                    <p:anim calcmode="lin" valueType="num">
                                      <p:cBhvr additive="base">
                                        <p:cTn id="43" dur="30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1+#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1+#ppt_w/2"/>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0-#ppt_w/2"/>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3000" fill="hold"/>
                                        <p:tgtEl>
                                          <p:spTgt spid="27"/>
                                        </p:tgtEl>
                                        <p:attrNameLst>
                                          <p:attrName>ppt_x</p:attrName>
                                        </p:attrNameLst>
                                      </p:cBhvr>
                                      <p:tavLst>
                                        <p:tav tm="0">
                                          <p:val>
                                            <p:strVal val="0-#ppt_w/2"/>
                                          </p:val>
                                        </p:tav>
                                        <p:tav tm="100000">
                                          <p:val>
                                            <p:strVal val="#ppt_x"/>
                                          </p:val>
                                        </p:tav>
                                      </p:tavLst>
                                    </p:anim>
                                    <p:anim calcmode="lin" valueType="num">
                                      <p:cBhvr additive="base">
                                        <p:cTn id="91" dur="3000" fill="hold"/>
                                        <p:tgtEl>
                                          <p:spTgt spid="2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3000" fill="hold"/>
                                        <p:tgtEl>
                                          <p:spTgt spid="29"/>
                                        </p:tgtEl>
                                        <p:attrNameLst>
                                          <p:attrName>ppt_x</p:attrName>
                                        </p:attrNameLst>
                                      </p:cBhvr>
                                      <p:tavLst>
                                        <p:tav tm="0">
                                          <p:val>
                                            <p:strVal val="0-#ppt_w/2"/>
                                          </p:val>
                                        </p:tav>
                                        <p:tav tm="100000">
                                          <p:val>
                                            <p:strVal val="#ppt_x"/>
                                          </p:val>
                                        </p:tav>
                                      </p:tavLst>
                                    </p:anim>
                                    <p:anim calcmode="lin" valueType="num">
                                      <p:cBhvr additive="base">
                                        <p:cTn id="95" dur="3000" fill="hold"/>
                                        <p:tgtEl>
                                          <p:spTgt spid="29"/>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31"/>
                                        </p:tgtEl>
                                        <p:attrNameLst>
                                          <p:attrName>style.visibility</p:attrName>
                                        </p:attrNameLst>
                                      </p:cBhvr>
                                      <p:to>
                                        <p:strVal val="visible"/>
                                      </p:to>
                                    </p:set>
                                    <p:anim calcmode="lin" valueType="num">
                                      <p:cBhvr additive="base">
                                        <p:cTn id="98" dur="3000" fill="hold"/>
                                        <p:tgtEl>
                                          <p:spTgt spid="31"/>
                                        </p:tgtEl>
                                        <p:attrNameLst>
                                          <p:attrName>ppt_x</p:attrName>
                                        </p:attrNameLst>
                                      </p:cBhvr>
                                      <p:tavLst>
                                        <p:tav tm="0">
                                          <p:val>
                                            <p:strVal val="0-#ppt_w/2"/>
                                          </p:val>
                                        </p:tav>
                                        <p:tav tm="100000">
                                          <p:val>
                                            <p:strVal val="#ppt_x"/>
                                          </p:val>
                                        </p:tav>
                                      </p:tavLst>
                                    </p:anim>
                                    <p:anim calcmode="lin" valueType="num">
                                      <p:cBhvr additive="base">
                                        <p:cTn id="99" dur="3000" fill="hold"/>
                                        <p:tgtEl>
                                          <p:spTgt spid="3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additive="base">
                                        <p:cTn id="102" dur="3000" fill="hold"/>
                                        <p:tgtEl>
                                          <p:spTgt spid="33"/>
                                        </p:tgtEl>
                                        <p:attrNameLst>
                                          <p:attrName>ppt_x</p:attrName>
                                        </p:attrNameLst>
                                      </p:cBhvr>
                                      <p:tavLst>
                                        <p:tav tm="0">
                                          <p:val>
                                            <p:strVal val="0-#ppt_w/2"/>
                                          </p:val>
                                        </p:tav>
                                        <p:tav tm="100000">
                                          <p:val>
                                            <p:strVal val="#ppt_x"/>
                                          </p:val>
                                        </p:tav>
                                      </p:tavLst>
                                    </p:anim>
                                    <p:anim calcmode="lin" valueType="num">
                                      <p:cBhvr additive="base">
                                        <p:cTn id="103" dur="3000" fill="hold"/>
                                        <p:tgtEl>
                                          <p:spTgt spid="33"/>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1+#ppt_w/2"/>
                                          </p:val>
                                        </p:tav>
                                        <p:tav tm="100000">
                                          <p:val>
                                            <p:strVal val="#ppt_x"/>
                                          </p:val>
                                        </p:tav>
                                      </p:tavLst>
                                    </p:anim>
                                    <p:anim calcmode="lin" valueType="num">
                                      <p:cBhvr additive="base">
                                        <p:cTn id="107" dur="3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3000" fill="hold"/>
                                        <p:tgtEl>
                                          <p:spTgt spid="22"/>
                                        </p:tgtEl>
                                        <p:attrNameLst>
                                          <p:attrName>ppt_x</p:attrName>
                                        </p:attrNameLst>
                                      </p:cBhvr>
                                      <p:tavLst>
                                        <p:tav tm="0">
                                          <p:val>
                                            <p:strVal val="1+#ppt_w/2"/>
                                          </p:val>
                                        </p:tav>
                                        <p:tav tm="100000">
                                          <p:val>
                                            <p:strVal val="#ppt_x"/>
                                          </p:val>
                                        </p:tav>
                                      </p:tavLst>
                                    </p:anim>
                                    <p:anim calcmode="lin" valueType="num">
                                      <p:cBhvr additive="base">
                                        <p:cTn id="111" dur="3000" fill="hold"/>
                                        <p:tgtEl>
                                          <p:spTgt spid="22"/>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1+#ppt_w/2"/>
                                          </p:val>
                                        </p:tav>
                                        <p:tav tm="100000">
                                          <p:val>
                                            <p:strVal val="#ppt_x"/>
                                          </p:val>
                                        </p:tav>
                                      </p:tavLst>
                                    </p:anim>
                                    <p:anim calcmode="lin" valueType="num">
                                      <p:cBhvr additive="base">
                                        <p:cTn id="115" dur="3000" fill="hold"/>
                                        <p:tgtEl>
                                          <p:spTgt spid="24"/>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26"/>
                                        </p:tgtEl>
                                        <p:attrNameLst>
                                          <p:attrName>style.visibility</p:attrName>
                                        </p:attrNameLst>
                                      </p:cBhvr>
                                      <p:to>
                                        <p:strVal val="visible"/>
                                      </p:to>
                                    </p:set>
                                    <p:anim calcmode="lin" valueType="num">
                                      <p:cBhvr additive="base">
                                        <p:cTn id="118" dur="3000" fill="hold"/>
                                        <p:tgtEl>
                                          <p:spTgt spid="26"/>
                                        </p:tgtEl>
                                        <p:attrNameLst>
                                          <p:attrName>ppt_x</p:attrName>
                                        </p:attrNameLst>
                                      </p:cBhvr>
                                      <p:tavLst>
                                        <p:tav tm="0">
                                          <p:val>
                                            <p:strVal val="1+#ppt_w/2"/>
                                          </p:val>
                                        </p:tav>
                                        <p:tav tm="100000">
                                          <p:val>
                                            <p:strVal val="#ppt_x"/>
                                          </p:val>
                                        </p:tav>
                                      </p:tavLst>
                                    </p:anim>
                                    <p:anim calcmode="lin" valueType="num">
                                      <p:cBhvr additive="base">
                                        <p:cTn id="119" dur="3000" fill="hold"/>
                                        <p:tgtEl>
                                          <p:spTgt spid="26"/>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1+#ppt_w/2"/>
                                          </p:val>
                                        </p:tav>
                                        <p:tav tm="100000">
                                          <p:val>
                                            <p:strVal val="#ppt_x"/>
                                          </p:val>
                                        </p:tav>
                                      </p:tavLst>
                                    </p:anim>
                                    <p:anim calcmode="lin" valueType="num">
                                      <p:cBhvr additive="base">
                                        <p:cTn id="123" dur="3000" fill="hold"/>
                                        <p:tgtEl>
                                          <p:spTgt spid="28"/>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1+#ppt_w/2"/>
                                          </p:val>
                                        </p:tav>
                                        <p:tav tm="100000">
                                          <p:val>
                                            <p:strVal val="#ppt_x"/>
                                          </p:val>
                                        </p:tav>
                                      </p:tavLst>
                                    </p:anim>
                                    <p:anim calcmode="lin" valueType="num">
                                      <p:cBhvr additive="base">
                                        <p:cTn id="127" dur="3000" fill="hold"/>
                                        <p:tgtEl>
                                          <p:spTgt spid="30"/>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3000" fill="hold"/>
                                        <p:tgtEl>
                                          <p:spTgt spid="32"/>
                                        </p:tgtEl>
                                        <p:attrNameLst>
                                          <p:attrName>ppt_x</p:attrName>
                                        </p:attrNameLst>
                                      </p:cBhvr>
                                      <p:tavLst>
                                        <p:tav tm="0">
                                          <p:val>
                                            <p:strVal val="1+#ppt_w/2"/>
                                          </p:val>
                                        </p:tav>
                                        <p:tav tm="100000">
                                          <p:val>
                                            <p:strVal val="#ppt_x"/>
                                          </p:val>
                                        </p:tav>
                                      </p:tavLst>
                                    </p:anim>
                                    <p:anim calcmode="lin" valueType="num">
                                      <p:cBhvr additive="base">
                                        <p:cTn id="131" dur="3000" fill="hold"/>
                                        <p:tgtEl>
                                          <p:spTgt spid="32"/>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1+#ppt_w/2"/>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0-#ppt_w/2"/>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0-#ppt_w/2"/>
                                          </p:val>
                                        </p:tav>
                                        <p:tav tm="100000">
                                          <p:val>
                                            <p:strVal val="#ppt_x"/>
                                          </p:val>
                                        </p:tav>
                                      </p:tavLst>
                                    </p:anim>
                                    <p:anim calcmode="lin" valueType="num">
                                      <p:cBhvr additive="base">
                                        <p:cTn id="143" dur="3000" fill="hold"/>
                                        <p:tgtEl>
                                          <p:spTgt spid="37"/>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0-#ppt_w/2"/>
                                          </p:val>
                                        </p:tav>
                                        <p:tav tm="100000">
                                          <p:val>
                                            <p:strVal val="#ppt_x"/>
                                          </p:val>
                                        </p:tav>
                                      </p:tavLst>
                                    </p:anim>
                                    <p:anim calcmode="lin" valueType="num">
                                      <p:cBhvr additive="base">
                                        <p:cTn id="147" dur="3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43"/>
                                        </p:tgtEl>
                                        <p:attrNameLst>
                                          <p:attrName>style.visibility</p:attrName>
                                        </p:attrNameLst>
                                      </p:cBhvr>
                                      <p:to>
                                        <p:strVal val="visible"/>
                                      </p:to>
                                    </p:set>
                                    <p:anim calcmode="lin" valueType="num">
                                      <p:cBhvr additive="base">
                                        <p:cTn id="154" dur="3000" fill="hold"/>
                                        <p:tgtEl>
                                          <p:spTgt spid="43"/>
                                        </p:tgtEl>
                                        <p:attrNameLst>
                                          <p:attrName>ppt_x</p:attrName>
                                        </p:attrNameLst>
                                      </p:cBhvr>
                                      <p:tavLst>
                                        <p:tav tm="0">
                                          <p:val>
                                            <p:strVal val="0-#ppt_w/2"/>
                                          </p:val>
                                        </p:tav>
                                        <p:tav tm="100000">
                                          <p:val>
                                            <p:strVal val="#ppt_x"/>
                                          </p:val>
                                        </p:tav>
                                      </p:tavLst>
                                    </p:anim>
                                    <p:anim calcmode="lin" valueType="num">
                                      <p:cBhvr additive="base">
                                        <p:cTn id="155" dur="3000" fill="hold"/>
                                        <p:tgtEl>
                                          <p:spTgt spid="43"/>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45"/>
                                        </p:tgtEl>
                                        <p:attrNameLst>
                                          <p:attrName>style.visibility</p:attrName>
                                        </p:attrNameLst>
                                      </p:cBhvr>
                                      <p:to>
                                        <p:strVal val="visible"/>
                                      </p:to>
                                    </p:set>
                                    <p:anim calcmode="lin" valueType="num">
                                      <p:cBhvr additive="base">
                                        <p:cTn id="158" dur="3000" fill="hold"/>
                                        <p:tgtEl>
                                          <p:spTgt spid="45"/>
                                        </p:tgtEl>
                                        <p:attrNameLst>
                                          <p:attrName>ppt_x</p:attrName>
                                        </p:attrNameLst>
                                      </p:cBhvr>
                                      <p:tavLst>
                                        <p:tav tm="0">
                                          <p:val>
                                            <p:strVal val="0-#ppt_w/2"/>
                                          </p:val>
                                        </p:tav>
                                        <p:tav tm="100000">
                                          <p:val>
                                            <p:strVal val="#ppt_x"/>
                                          </p:val>
                                        </p:tav>
                                      </p:tavLst>
                                    </p:anim>
                                    <p:anim calcmode="lin" valueType="num">
                                      <p:cBhvr additive="base">
                                        <p:cTn id="159" dur="3000" fill="hold"/>
                                        <p:tgtEl>
                                          <p:spTgt spid="45"/>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47"/>
                                        </p:tgtEl>
                                        <p:attrNameLst>
                                          <p:attrName>style.visibility</p:attrName>
                                        </p:attrNameLst>
                                      </p:cBhvr>
                                      <p:to>
                                        <p:strVal val="visible"/>
                                      </p:to>
                                    </p:set>
                                    <p:anim calcmode="lin" valueType="num">
                                      <p:cBhvr additive="base">
                                        <p:cTn id="162" dur="3000" fill="hold"/>
                                        <p:tgtEl>
                                          <p:spTgt spid="47"/>
                                        </p:tgtEl>
                                        <p:attrNameLst>
                                          <p:attrName>ppt_x</p:attrName>
                                        </p:attrNameLst>
                                      </p:cBhvr>
                                      <p:tavLst>
                                        <p:tav tm="0">
                                          <p:val>
                                            <p:strVal val="0-#ppt_w/2"/>
                                          </p:val>
                                        </p:tav>
                                        <p:tav tm="100000">
                                          <p:val>
                                            <p:strVal val="#ppt_x"/>
                                          </p:val>
                                        </p:tav>
                                      </p:tavLst>
                                    </p:anim>
                                    <p:anim calcmode="lin" valueType="num">
                                      <p:cBhvr additive="base">
                                        <p:cTn id="163" dur="3000" fill="hold"/>
                                        <p:tgtEl>
                                          <p:spTgt spid="47"/>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49"/>
                                        </p:tgtEl>
                                        <p:attrNameLst>
                                          <p:attrName>style.visibility</p:attrName>
                                        </p:attrNameLst>
                                      </p:cBhvr>
                                      <p:to>
                                        <p:strVal val="visible"/>
                                      </p:to>
                                    </p:set>
                                    <p:anim calcmode="lin" valueType="num">
                                      <p:cBhvr additive="base">
                                        <p:cTn id="166" dur="3000" fill="hold"/>
                                        <p:tgtEl>
                                          <p:spTgt spid="49"/>
                                        </p:tgtEl>
                                        <p:attrNameLst>
                                          <p:attrName>ppt_x</p:attrName>
                                        </p:attrNameLst>
                                      </p:cBhvr>
                                      <p:tavLst>
                                        <p:tav tm="0">
                                          <p:val>
                                            <p:strVal val="0-#ppt_w/2"/>
                                          </p:val>
                                        </p:tav>
                                        <p:tav tm="100000">
                                          <p:val>
                                            <p:strVal val="#ppt_x"/>
                                          </p:val>
                                        </p:tav>
                                      </p:tavLst>
                                    </p:anim>
                                    <p:anim calcmode="lin" valueType="num">
                                      <p:cBhvr additive="base">
                                        <p:cTn id="167" dur="3000" fill="hold"/>
                                        <p:tgtEl>
                                          <p:spTgt spid="49"/>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6"/>
                                        </p:tgtEl>
                                        <p:attrNameLst>
                                          <p:attrName>style.visibility</p:attrName>
                                        </p:attrNameLst>
                                      </p:cBhvr>
                                      <p:to>
                                        <p:strVal val="visible"/>
                                      </p:to>
                                    </p:set>
                                    <p:anim calcmode="lin" valueType="num">
                                      <p:cBhvr additive="base">
                                        <p:cTn id="170" dur="3000" fill="hold"/>
                                        <p:tgtEl>
                                          <p:spTgt spid="36"/>
                                        </p:tgtEl>
                                        <p:attrNameLst>
                                          <p:attrName>ppt_x</p:attrName>
                                        </p:attrNameLst>
                                      </p:cBhvr>
                                      <p:tavLst>
                                        <p:tav tm="0">
                                          <p:val>
                                            <p:strVal val="1+#ppt_w/2"/>
                                          </p:val>
                                        </p:tav>
                                        <p:tav tm="100000">
                                          <p:val>
                                            <p:strVal val="#ppt_x"/>
                                          </p:val>
                                        </p:tav>
                                      </p:tavLst>
                                    </p:anim>
                                    <p:anim calcmode="lin" valueType="num">
                                      <p:cBhvr additive="base">
                                        <p:cTn id="171" dur="3000" fill="hold"/>
                                        <p:tgtEl>
                                          <p:spTgt spid="36"/>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8"/>
                                        </p:tgtEl>
                                        <p:attrNameLst>
                                          <p:attrName>style.visibility</p:attrName>
                                        </p:attrNameLst>
                                      </p:cBhvr>
                                      <p:to>
                                        <p:strVal val="visible"/>
                                      </p:to>
                                    </p:set>
                                    <p:anim calcmode="lin" valueType="num">
                                      <p:cBhvr additive="base">
                                        <p:cTn id="174" dur="3000" fill="hold"/>
                                        <p:tgtEl>
                                          <p:spTgt spid="38"/>
                                        </p:tgtEl>
                                        <p:attrNameLst>
                                          <p:attrName>ppt_x</p:attrName>
                                        </p:attrNameLst>
                                      </p:cBhvr>
                                      <p:tavLst>
                                        <p:tav tm="0">
                                          <p:val>
                                            <p:strVal val="1+#ppt_w/2"/>
                                          </p:val>
                                        </p:tav>
                                        <p:tav tm="100000">
                                          <p:val>
                                            <p:strVal val="#ppt_x"/>
                                          </p:val>
                                        </p:tav>
                                      </p:tavLst>
                                    </p:anim>
                                    <p:anim calcmode="lin" valueType="num">
                                      <p:cBhvr additive="base">
                                        <p:cTn id="175" dur="3000" fill="hold"/>
                                        <p:tgtEl>
                                          <p:spTgt spid="38"/>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0"/>
                                        </p:tgtEl>
                                        <p:attrNameLst>
                                          <p:attrName>style.visibility</p:attrName>
                                        </p:attrNameLst>
                                      </p:cBhvr>
                                      <p:to>
                                        <p:strVal val="visible"/>
                                      </p:to>
                                    </p:set>
                                    <p:anim calcmode="lin" valueType="num">
                                      <p:cBhvr additive="base">
                                        <p:cTn id="178" dur="3000" fill="hold"/>
                                        <p:tgtEl>
                                          <p:spTgt spid="40"/>
                                        </p:tgtEl>
                                        <p:attrNameLst>
                                          <p:attrName>ppt_x</p:attrName>
                                        </p:attrNameLst>
                                      </p:cBhvr>
                                      <p:tavLst>
                                        <p:tav tm="0">
                                          <p:val>
                                            <p:strVal val="1+#ppt_w/2"/>
                                          </p:val>
                                        </p:tav>
                                        <p:tav tm="100000">
                                          <p:val>
                                            <p:strVal val="#ppt_x"/>
                                          </p:val>
                                        </p:tav>
                                      </p:tavLst>
                                    </p:anim>
                                    <p:anim calcmode="lin" valueType="num">
                                      <p:cBhvr additive="base">
                                        <p:cTn id="179" dur="3000" fill="hold"/>
                                        <p:tgtEl>
                                          <p:spTgt spid="40"/>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2"/>
                                        </p:tgtEl>
                                        <p:attrNameLst>
                                          <p:attrName>style.visibility</p:attrName>
                                        </p:attrNameLst>
                                      </p:cBhvr>
                                      <p:to>
                                        <p:strVal val="visible"/>
                                      </p:to>
                                    </p:set>
                                    <p:anim calcmode="lin" valueType="num">
                                      <p:cBhvr additive="base">
                                        <p:cTn id="182" dur="3000" fill="hold"/>
                                        <p:tgtEl>
                                          <p:spTgt spid="42"/>
                                        </p:tgtEl>
                                        <p:attrNameLst>
                                          <p:attrName>ppt_x</p:attrName>
                                        </p:attrNameLst>
                                      </p:cBhvr>
                                      <p:tavLst>
                                        <p:tav tm="0">
                                          <p:val>
                                            <p:strVal val="1+#ppt_w/2"/>
                                          </p:val>
                                        </p:tav>
                                        <p:tav tm="100000">
                                          <p:val>
                                            <p:strVal val="#ppt_x"/>
                                          </p:val>
                                        </p:tav>
                                      </p:tavLst>
                                    </p:anim>
                                    <p:anim calcmode="lin" valueType="num">
                                      <p:cBhvr additive="base">
                                        <p:cTn id="183" dur="3000" fill="hold"/>
                                        <p:tgtEl>
                                          <p:spTgt spid="42"/>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4"/>
                                        </p:tgtEl>
                                        <p:attrNameLst>
                                          <p:attrName>style.visibility</p:attrName>
                                        </p:attrNameLst>
                                      </p:cBhvr>
                                      <p:to>
                                        <p:strVal val="visible"/>
                                      </p:to>
                                    </p:set>
                                    <p:anim calcmode="lin" valueType="num">
                                      <p:cBhvr additive="base">
                                        <p:cTn id="186" dur="3000" fill="hold"/>
                                        <p:tgtEl>
                                          <p:spTgt spid="44"/>
                                        </p:tgtEl>
                                        <p:attrNameLst>
                                          <p:attrName>ppt_x</p:attrName>
                                        </p:attrNameLst>
                                      </p:cBhvr>
                                      <p:tavLst>
                                        <p:tav tm="0">
                                          <p:val>
                                            <p:strVal val="1+#ppt_w/2"/>
                                          </p:val>
                                        </p:tav>
                                        <p:tav tm="100000">
                                          <p:val>
                                            <p:strVal val="#ppt_x"/>
                                          </p:val>
                                        </p:tav>
                                      </p:tavLst>
                                    </p:anim>
                                    <p:anim calcmode="lin" valueType="num">
                                      <p:cBhvr additive="base">
                                        <p:cTn id="187" dur="3000" fill="hold"/>
                                        <p:tgtEl>
                                          <p:spTgt spid="44"/>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 calcmode="lin" valueType="num">
                                      <p:cBhvr additive="base">
                                        <p:cTn id="190" dur="3000" fill="hold"/>
                                        <p:tgtEl>
                                          <p:spTgt spid="46"/>
                                        </p:tgtEl>
                                        <p:attrNameLst>
                                          <p:attrName>ppt_x</p:attrName>
                                        </p:attrNameLst>
                                      </p:cBhvr>
                                      <p:tavLst>
                                        <p:tav tm="0">
                                          <p:val>
                                            <p:strVal val="1+#ppt_w/2"/>
                                          </p:val>
                                        </p:tav>
                                        <p:tav tm="100000">
                                          <p:val>
                                            <p:strVal val="#ppt_x"/>
                                          </p:val>
                                        </p:tav>
                                      </p:tavLst>
                                    </p:anim>
                                    <p:anim calcmode="lin" valueType="num">
                                      <p:cBhvr additive="base">
                                        <p:cTn id="191" dur="3000" fill="hold"/>
                                        <p:tgtEl>
                                          <p:spTgt spid="46"/>
                                        </p:tgtEl>
                                        <p:attrNameLst>
                                          <p:attrName>ppt_y</p:attrName>
                                        </p:attrNameLst>
                                      </p:cBhvr>
                                      <p:tavLst>
                                        <p:tav tm="0">
                                          <p:val>
                                            <p:strVal val="1+#ppt_h/2"/>
                                          </p:val>
                                        </p:tav>
                                        <p:tav tm="100000">
                                          <p:val>
                                            <p:strVal val="#ppt_y"/>
                                          </p:val>
                                        </p:tav>
                                      </p:tavLst>
                                    </p:anim>
                                  </p:childTnLst>
                                </p:cTn>
                              </p:par>
                              <p:par>
                                <p:cTn id="192" presetID="2" presetClass="entr" presetSubtype="6" fill="hold" grpId="0" nodeType="withEffect">
                                  <p:stCondLst>
                                    <p:cond delay="0"/>
                                  </p:stCondLst>
                                  <p:childTnLst>
                                    <p:set>
                                      <p:cBhvr>
                                        <p:cTn id="193" dur="1" fill="hold">
                                          <p:stCondLst>
                                            <p:cond delay="0"/>
                                          </p:stCondLst>
                                        </p:cTn>
                                        <p:tgtEl>
                                          <p:spTgt spid="48"/>
                                        </p:tgtEl>
                                        <p:attrNameLst>
                                          <p:attrName>style.visibility</p:attrName>
                                        </p:attrNameLst>
                                      </p:cBhvr>
                                      <p:to>
                                        <p:strVal val="visible"/>
                                      </p:to>
                                    </p:set>
                                    <p:anim calcmode="lin" valueType="num">
                                      <p:cBhvr additive="base">
                                        <p:cTn id="194" dur="3000" fill="hold"/>
                                        <p:tgtEl>
                                          <p:spTgt spid="48"/>
                                        </p:tgtEl>
                                        <p:attrNameLst>
                                          <p:attrName>ppt_x</p:attrName>
                                        </p:attrNameLst>
                                      </p:cBhvr>
                                      <p:tavLst>
                                        <p:tav tm="0">
                                          <p:val>
                                            <p:strVal val="1+#ppt_w/2"/>
                                          </p:val>
                                        </p:tav>
                                        <p:tav tm="100000">
                                          <p:val>
                                            <p:strVal val="#ppt_x"/>
                                          </p:val>
                                        </p:tav>
                                      </p:tavLst>
                                    </p:anim>
                                    <p:anim calcmode="lin" valueType="num">
                                      <p:cBhvr additive="base">
                                        <p:cTn id="195" dur="3000" fill="hold"/>
                                        <p:tgtEl>
                                          <p:spTgt spid="48"/>
                                        </p:tgtEl>
                                        <p:attrNameLst>
                                          <p:attrName>ppt_y</p:attrName>
                                        </p:attrNameLst>
                                      </p:cBhvr>
                                      <p:tavLst>
                                        <p:tav tm="0">
                                          <p:val>
                                            <p:strVal val="1+#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1+#ppt_w/2"/>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childTnLst>
                          </p:cTn>
                        </p:par>
                        <p:par>
                          <p:cTn id="200" fill="hold">
                            <p:stCondLst>
                              <p:cond delay="3000"/>
                            </p:stCondLst>
                            <p:childTnLst>
                              <p:par>
                                <p:cTn id="201" presetID="2" presetClass="exit" presetSubtype="4" fill="hold" grpId="1" nodeType="afterEffect">
                                  <p:stCondLst>
                                    <p:cond delay="0"/>
                                  </p:stCondLst>
                                  <p:childTnLst>
                                    <p:anim calcmode="lin" valueType="num">
                                      <p:cBhvr additive="base">
                                        <p:cTn id="202" dur="3000"/>
                                        <p:tgtEl>
                                          <p:spTgt spid="3"/>
                                        </p:tgtEl>
                                        <p:attrNameLst>
                                          <p:attrName>ppt_x</p:attrName>
                                        </p:attrNameLst>
                                      </p:cBhvr>
                                      <p:tavLst>
                                        <p:tav tm="0">
                                          <p:val>
                                            <p:strVal val="ppt_x"/>
                                          </p:val>
                                        </p:tav>
                                        <p:tav tm="100000">
                                          <p:val>
                                            <p:strVal val="ppt_x"/>
                                          </p:val>
                                        </p:tav>
                                      </p:tavLst>
                                    </p:anim>
                                    <p:anim calcmode="lin" valueType="num">
                                      <p:cBhvr additive="base">
                                        <p:cTn id="203" dur="3000"/>
                                        <p:tgtEl>
                                          <p:spTgt spid="3"/>
                                        </p:tgtEl>
                                        <p:attrNameLst>
                                          <p:attrName>ppt_y</p:attrName>
                                        </p:attrNameLst>
                                      </p:cBhvr>
                                      <p:tavLst>
                                        <p:tav tm="0">
                                          <p:val>
                                            <p:strVal val="ppt_y"/>
                                          </p:val>
                                        </p:tav>
                                        <p:tav tm="100000">
                                          <p:val>
                                            <p:strVal val="1+ppt_h/2"/>
                                          </p:val>
                                        </p:tav>
                                      </p:tavLst>
                                    </p:anim>
                                    <p:set>
                                      <p:cBhvr>
                                        <p:cTn id="204" dur="1" fill="hold">
                                          <p:stCondLst>
                                            <p:cond delay="2999"/>
                                          </p:stCondLst>
                                        </p:cTn>
                                        <p:tgtEl>
                                          <p:spTgt spid="3"/>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ppt_x"/>
                                          </p:val>
                                        </p:tav>
                                      </p:tavLst>
                                    </p:anim>
                                    <p:anim calcmode="lin" valueType="num">
                                      <p:cBhvr additive="base">
                                        <p:cTn id="207" dur="3000"/>
                                        <p:tgtEl>
                                          <p:spTgt spid="4"/>
                                        </p:tgtEl>
                                        <p:attrNameLst>
                                          <p:attrName>ppt_y</p:attrName>
                                        </p:attrNameLst>
                                      </p:cBhvr>
                                      <p:tavLst>
                                        <p:tav tm="0">
                                          <p:val>
                                            <p:strVal val="ppt_y"/>
                                          </p:val>
                                        </p:tav>
                                        <p:tav tm="100000">
                                          <p:val>
                                            <p:strVal val="1+ppt_h/2"/>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ppt_x"/>
                                          </p:val>
                                        </p:tav>
                                      </p:tavLst>
                                    </p:anim>
                                    <p:anim calcmode="lin" valueType="num">
                                      <p:cBhvr additive="base">
                                        <p:cTn id="211" dur="3000"/>
                                        <p:tgtEl>
                                          <p:spTgt spid="5"/>
                                        </p:tgtEl>
                                        <p:attrNameLst>
                                          <p:attrName>ppt_y</p:attrName>
                                        </p:attrNameLst>
                                      </p:cBhvr>
                                      <p:tavLst>
                                        <p:tav tm="0">
                                          <p:val>
                                            <p:strVal val="ppt_y"/>
                                          </p:val>
                                        </p:tav>
                                        <p:tav tm="100000">
                                          <p:val>
                                            <p:strVal val="1+ppt_h/2"/>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ppt_x"/>
                                          </p:val>
                                        </p:tav>
                                      </p:tavLst>
                                    </p:anim>
                                    <p:anim calcmode="lin" valueType="num">
                                      <p:cBhvr additive="base">
                                        <p:cTn id="215" dur="3000"/>
                                        <p:tgtEl>
                                          <p:spTgt spid="6"/>
                                        </p:tgtEl>
                                        <p:attrNameLst>
                                          <p:attrName>ppt_y</p:attrName>
                                        </p:attrNameLst>
                                      </p:cBhvr>
                                      <p:tavLst>
                                        <p:tav tm="0">
                                          <p:val>
                                            <p:strVal val="ppt_y"/>
                                          </p:val>
                                        </p:tav>
                                        <p:tav tm="100000">
                                          <p:val>
                                            <p:strVal val="1+ppt_h/2"/>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7"/>
                                        </p:tgtEl>
                                        <p:attrNameLst>
                                          <p:attrName>ppt_x</p:attrName>
                                        </p:attrNameLst>
                                      </p:cBhvr>
                                      <p:tavLst>
                                        <p:tav tm="0">
                                          <p:val>
                                            <p:strVal val="ppt_x"/>
                                          </p:val>
                                        </p:tav>
                                        <p:tav tm="100000">
                                          <p:val>
                                            <p:strVal val="ppt_x"/>
                                          </p:val>
                                        </p:tav>
                                      </p:tavLst>
                                    </p:anim>
                                    <p:anim calcmode="lin" valueType="num">
                                      <p:cBhvr additive="base">
                                        <p:cTn id="219" dur="3000"/>
                                        <p:tgtEl>
                                          <p:spTgt spid="7"/>
                                        </p:tgtEl>
                                        <p:attrNameLst>
                                          <p:attrName>ppt_y</p:attrName>
                                        </p:attrNameLst>
                                      </p:cBhvr>
                                      <p:tavLst>
                                        <p:tav tm="0">
                                          <p:val>
                                            <p:strVal val="ppt_y"/>
                                          </p:val>
                                        </p:tav>
                                        <p:tav tm="100000">
                                          <p:val>
                                            <p:strVal val="1+ppt_h/2"/>
                                          </p:val>
                                        </p:tav>
                                      </p:tavLst>
                                    </p:anim>
                                    <p:set>
                                      <p:cBhvr>
                                        <p:cTn id="220" dur="1" fill="hold">
                                          <p:stCondLst>
                                            <p:cond delay="2999"/>
                                          </p:stCondLst>
                                        </p:cTn>
                                        <p:tgtEl>
                                          <p:spTgt spid="7"/>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8"/>
                                        </p:tgtEl>
                                        <p:attrNameLst>
                                          <p:attrName>ppt_x</p:attrName>
                                        </p:attrNameLst>
                                      </p:cBhvr>
                                      <p:tavLst>
                                        <p:tav tm="0">
                                          <p:val>
                                            <p:strVal val="ppt_x"/>
                                          </p:val>
                                        </p:tav>
                                        <p:tav tm="100000">
                                          <p:val>
                                            <p:strVal val="ppt_x"/>
                                          </p:val>
                                        </p:tav>
                                      </p:tavLst>
                                    </p:anim>
                                    <p:anim calcmode="lin" valueType="num">
                                      <p:cBhvr additive="base">
                                        <p:cTn id="223" dur="3000"/>
                                        <p:tgtEl>
                                          <p:spTgt spid="8"/>
                                        </p:tgtEl>
                                        <p:attrNameLst>
                                          <p:attrName>ppt_y</p:attrName>
                                        </p:attrNameLst>
                                      </p:cBhvr>
                                      <p:tavLst>
                                        <p:tav tm="0">
                                          <p:val>
                                            <p:strVal val="ppt_y"/>
                                          </p:val>
                                        </p:tav>
                                        <p:tav tm="100000">
                                          <p:val>
                                            <p:strVal val="1+ppt_h/2"/>
                                          </p:val>
                                        </p:tav>
                                      </p:tavLst>
                                    </p:anim>
                                    <p:set>
                                      <p:cBhvr>
                                        <p:cTn id="224" dur="1" fill="hold">
                                          <p:stCondLst>
                                            <p:cond delay="2999"/>
                                          </p:stCondLst>
                                        </p:cTn>
                                        <p:tgtEl>
                                          <p:spTgt spid="8"/>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9"/>
                                        </p:tgtEl>
                                        <p:attrNameLst>
                                          <p:attrName>ppt_x</p:attrName>
                                        </p:attrNameLst>
                                      </p:cBhvr>
                                      <p:tavLst>
                                        <p:tav tm="0">
                                          <p:val>
                                            <p:strVal val="ppt_x"/>
                                          </p:val>
                                        </p:tav>
                                        <p:tav tm="100000">
                                          <p:val>
                                            <p:strVal val="ppt_x"/>
                                          </p:val>
                                        </p:tav>
                                      </p:tavLst>
                                    </p:anim>
                                    <p:anim calcmode="lin" valueType="num">
                                      <p:cBhvr additive="base">
                                        <p:cTn id="227" dur="3000"/>
                                        <p:tgtEl>
                                          <p:spTgt spid="9"/>
                                        </p:tgtEl>
                                        <p:attrNameLst>
                                          <p:attrName>ppt_y</p:attrName>
                                        </p:attrNameLst>
                                      </p:cBhvr>
                                      <p:tavLst>
                                        <p:tav tm="0">
                                          <p:val>
                                            <p:strVal val="ppt_y"/>
                                          </p:val>
                                        </p:tav>
                                        <p:tav tm="100000">
                                          <p:val>
                                            <p:strVal val="1+ppt_h/2"/>
                                          </p:val>
                                        </p:tav>
                                      </p:tavLst>
                                    </p:anim>
                                    <p:set>
                                      <p:cBhvr>
                                        <p:cTn id="228" dur="1" fill="hold">
                                          <p:stCondLst>
                                            <p:cond delay="2999"/>
                                          </p:stCondLst>
                                        </p:cTn>
                                        <p:tgtEl>
                                          <p:spTgt spid="9"/>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10"/>
                                        </p:tgtEl>
                                        <p:attrNameLst>
                                          <p:attrName>ppt_x</p:attrName>
                                        </p:attrNameLst>
                                      </p:cBhvr>
                                      <p:tavLst>
                                        <p:tav tm="0">
                                          <p:val>
                                            <p:strVal val="ppt_x"/>
                                          </p:val>
                                        </p:tav>
                                        <p:tav tm="100000">
                                          <p:val>
                                            <p:strVal val="ppt_x"/>
                                          </p:val>
                                        </p:tav>
                                      </p:tavLst>
                                    </p:anim>
                                    <p:anim calcmode="lin" valueType="num">
                                      <p:cBhvr additive="base">
                                        <p:cTn id="231" dur="3000"/>
                                        <p:tgtEl>
                                          <p:spTgt spid="10"/>
                                        </p:tgtEl>
                                        <p:attrNameLst>
                                          <p:attrName>ppt_y</p:attrName>
                                        </p:attrNameLst>
                                      </p:cBhvr>
                                      <p:tavLst>
                                        <p:tav tm="0">
                                          <p:val>
                                            <p:strVal val="ppt_y"/>
                                          </p:val>
                                        </p:tav>
                                        <p:tav tm="100000">
                                          <p:val>
                                            <p:strVal val="1+ppt_h/2"/>
                                          </p:val>
                                        </p:tav>
                                      </p:tavLst>
                                    </p:anim>
                                    <p:set>
                                      <p:cBhvr>
                                        <p:cTn id="232" dur="1" fill="hold">
                                          <p:stCondLst>
                                            <p:cond delay="2999"/>
                                          </p:stCondLst>
                                        </p:cTn>
                                        <p:tgtEl>
                                          <p:spTgt spid="10"/>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ppt_x"/>
                                          </p:val>
                                        </p:tav>
                                      </p:tavLst>
                                    </p:anim>
                                    <p:anim calcmode="lin" valueType="num">
                                      <p:cBhvr additive="base">
                                        <p:cTn id="235" dur="3000"/>
                                        <p:tgtEl>
                                          <p:spTgt spid="11"/>
                                        </p:tgtEl>
                                        <p:attrNameLst>
                                          <p:attrName>ppt_y</p:attrName>
                                        </p:attrNameLst>
                                      </p:cBhvr>
                                      <p:tavLst>
                                        <p:tav tm="0">
                                          <p:val>
                                            <p:strVal val="ppt_y"/>
                                          </p:val>
                                        </p:tav>
                                        <p:tav tm="100000">
                                          <p:val>
                                            <p:strVal val="1+ppt_h/2"/>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ppt_x"/>
                                          </p:val>
                                        </p:tav>
                                      </p:tavLst>
                                    </p:anim>
                                    <p:anim calcmode="lin" valueType="num">
                                      <p:cBhvr additive="base">
                                        <p:cTn id="239" dur="3000"/>
                                        <p:tgtEl>
                                          <p:spTgt spid="12"/>
                                        </p:tgtEl>
                                        <p:attrNameLst>
                                          <p:attrName>ppt_y</p:attrName>
                                        </p:attrNameLst>
                                      </p:cBhvr>
                                      <p:tavLst>
                                        <p:tav tm="0">
                                          <p:val>
                                            <p:strVal val="ppt_y"/>
                                          </p:val>
                                        </p:tav>
                                        <p:tav tm="100000">
                                          <p:val>
                                            <p:strVal val="1+ppt_h/2"/>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ppt_x"/>
                                          </p:val>
                                        </p:tav>
                                      </p:tavLst>
                                    </p:anim>
                                    <p:anim calcmode="lin" valueType="num">
                                      <p:cBhvr additive="base">
                                        <p:cTn id="243" dur="3000"/>
                                        <p:tgtEl>
                                          <p:spTgt spid="13"/>
                                        </p:tgtEl>
                                        <p:attrNameLst>
                                          <p:attrName>ppt_y</p:attrName>
                                        </p:attrNameLst>
                                      </p:cBhvr>
                                      <p:tavLst>
                                        <p:tav tm="0">
                                          <p:val>
                                            <p:strVal val="ppt_y"/>
                                          </p:val>
                                        </p:tav>
                                        <p:tav tm="100000">
                                          <p:val>
                                            <p:strVal val="1+ppt_h/2"/>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ppt_x"/>
                                          </p:val>
                                        </p:tav>
                                      </p:tavLst>
                                    </p:anim>
                                    <p:anim calcmode="lin" valueType="num">
                                      <p:cBhvr additive="base">
                                        <p:cTn id="247" dur="3000"/>
                                        <p:tgtEl>
                                          <p:spTgt spid="14"/>
                                        </p:tgtEl>
                                        <p:attrNameLst>
                                          <p:attrName>ppt_y</p:attrName>
                                        </p:attrNameLst>
                                      </p:cBhvr>
                                      <p:tavLst>
                                        <p:tav tm="0">
                                          <p:val>
                                            <p:strVal val="ppt_y"/>
                                          </p:val>
                                        </p:tav>
                                        <p:tav tm="100000">
                                          <p:val>
                                            <p:strVal val="1+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ppt_x"/>
                                          </p:val>
                                        </p:tav>
                                      </p:tavLst>
                                    </p:anim>
                                    <p:anim calcmode="lin" valueType="num">
                                      <p:cBhvr additive="base">
                                        <p:cTn id="251" dur="3000"/>
                                        <p:tgtEl>
                                          <p:spTgt spid="15"/>
                                        </p:tgtEl>
                                        <p:attrNameLst>
                                          <p:attrName>ppt_y</p:attrName>
                                        </p:attrNameLst>
                                      </p:cBhvr>
                                      <p:tavLst>
                                        <p:tav tm="0">
                                          <p:val>
                                            <p:strVal val="ppt_y"/>
                                          </p:val>
                                        </p:tav>
                                        <p:tav tm="100000">
                                          <p:val>
                                            <p:strVal val="1+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1+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ppt_x"/>
                                          </p:val>
                                        </p:tav>
                                      </p:tavLst>
                                    </p:anim>
                                    <p:anim calcmode="lin" valueType="num">
                                      <p:cBhvr additive="base">
                                        <p:cTn id="259" dur="3000"/>
                                        <p:tgtEl>
                                          <p:spTgt spid="17"/>
                                        </p:tgtEl>
                                        <p:attrNameLst>
                                          <p:attrName>ppt_y</p:attrName>
                                        </p:attrNameLst>
                                      </p:cBhvr>
                                      <p:tavLst>
                                        <p:tav tm="0">
                                          <p:val>
                                            <p:strVal val="ppt_y"/>
                                          </p:val>
                                        </p:tav>
                                        <p:tav tm="100000">
                                          <p:val>
                                            <p:strVal val="1+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18"/>
                                        </p:tgtEl>
                                        <p:attrNameLst>
                                          <p:attrName>ppt_x</p:attrName>
                                        </p:attrNameLst>
                                      </p:cBhvr>
                                      <p:tavLst>
                                        <p:tav tm="0">
                                          <p:val>
                                            <p:strVal val="ppt_x"/>
                                          </p:val>
                                        </p:tav>
                                        <p:tav tm="100000">
                                          <p:val>
                                            <p:strVal val="ppt_x"/>
                                          </p:val>
                                        </p:tav>
                                      </p:tavLst>
                                    </p:anim>
                                    <p:anim calcmode="lin" valueType="num">
                                      <p:cBhvr additive="base">
                                        <p:cTn id="263" dur="3000"/>
                                        <p:tgtEl>
                                          <p:spTgt spid="18"/>
                                        </p:tgtEl>
                                        <p:attrNameLst>
                                          <p:attrName>ppt_y</p:attrName>
                                        </p:attrNameLst>
                                      </p:cBhvr>
                                      <p:tavLst>
                                        <p:tav tm="0">
                                          <p:val>
                                            <p:strVal val="ppt_y"/>
                                          </p:val>
                                        </p:tav>
                                        <p:tav tm="100000">
                                          <p:val>
                                            <p:strVal val="1+ppt_h/2"/>
                                          </p:val>
                                        </p:tav>
                                      </p:tavLst>
                                    </p:anim>
                                    <p:set>
                                      <p:cBhvr>
                                        <p:cTn id="264" dur="1" fill="hold">
                                          <p:stCondLst>
                                            <p:cond delay="2999"/>
                                          </p:stCondLst>
                                        </p:cTn>
                                        <p:tgtEl>
                                          <p:spTgt spid="18"/>
                                        </p:tgtEl>
                                        <p:attrNameLst>
                                          <p:attrName>style.visibility</p:attrName>
                                        </p:attrNameLst>
                                      </p:cBhvr>
                                      <p:to>
                                        <p:strVal val="hidden"/>
                                      </p:to>
                                    </p:set>
                                  </p:childTnLst>
                                </p:cTn>
                              </p:par>
                              <p:par>
                                <p:cTn id="265" presetID="2" presetClass="exit" presetSubtype="4" fill="hold" grpId="1"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ppt_x"/>
                                          </p:val>
                                        </p:tav>
                                      </p:tavLst>
                                    </p:anim>
                                    <p:anim calcmode="lin" valueType="num">
                                      <p:cBhvr additive="base">
                                        <p:cTn id="267" dur="3000"/>
                                        <p:tgtEl>
                                          <p:spTgt spid="19"/>
                                        </p:tgtEl>
                                        <p:attrNameLst>
                                          <p:attrName>ppt_y</p:attrName>
                                        </p:attrNameLst>
                                      </p:cBhvr>
                                      <p:tavLst>
                                        <p:tav tm="0">
                                          <p:val>
                                            <p:strVal val="ppt_y"/>
                                          </p:val>
                                        </p:tav>
                                        <p:tav tm="100000">
                                          <p:val>
                                            <p:strVal val="1+ppt_h/2"/>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ppt_x"/>
                                          </p:val>
                                        </p:tav>
                                      </p:tavLst>
                                    </p:anim>
                                    <p:anim calcmode="lin" valueType="num">
                                      <p:cBhvr additive="base">
                                        <p:cTn id="271" dur="3000"/>
                                        <p:tgtEl>
                                          <p:spTgt spid="20"/>
                                        </p:tgtEl>
                                        <p:attrNameLst>
                                          <p:attrName>ppt_y</p:attrName>
                                        </p:attrNameLst>
                                      </p:cBhvr>
                                      <p:tavLst>
                                        <p:tav tm="0">
                                          <p:val>
                                            <p:strVal val="ppt_y"/>
                                          </p:val>
                                        </p:tav>
                                        <p:tav tm="100000">
                                          <p:val>
                                            <p:strVal val="1+ppt_h/2"/>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ppt_x"/>
                                          </p:val>
                                        </p:tav>
                                      </p:tavLst>
                                    </p:anim>
                                    <p:anim calcmode="lin" valueType="num">
                                      <p:cBhvr additive="base">
                                        <p:cTn id="275" dur="3000"/>
                                        <p:tgtEl>
                                          <p:spTgt spid="21"/>
                                        </p:tgtEl>
                                        <p:attrNameLst>
                                          <p:attrName>ppt_y</p:attrName>
                                        </p:attrNameLst>
                                      </p:cBhvr>
                                      <p:tavLst>
                                        <p:tav tm="0">
                                          <p:val>
                                            <p:strVal val="ppt_y"/>
                                          </p:val>
                                        </p:tav>
                                        <p:tav tm="100000">
                                          <p:val>
                                            <p:strVal val="1+ppt_h/2"/>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ppt_x"/>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ppt_x"/>
                                          </p:val>
                                        </p:tav>
                                      </p:tavLst>
                                    </p:anim>
                                    <p:anim calcmode="lin" valueType="num">
                                      <p:cBhvr additive="base">
                                        <p:cTn id="283" dur="3000"/>
                                        <p:tgtEl>
                                          <p:spTgt spid="23"/>
                                        </p:tgtEl>
                                        <p:attrNameLst>
                                          <p:attrName>ppt_y</p:attrName>
                                        </p:attrNameLst>
                                      </p:cBhvr>
                                      <p:tavLst>
                                        <p:tav tm="0">
                                          <p:val>
                                            <p:strVal val="ppt_y"/>
                                          </p:val>
                                        </p:tav>
                                        <p:tav tm="100000">
                                          <p:val>
                                            <p:strVal val="1+ppt_h/2"/>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ppt_x"/>
                                          </p:val>
                                        </p:tav>
                                      </p:tavLst>
                                    </p:anim>
                                    <p:anim calcmode="lin" valueType="num">
                                      <p:cBhvr additive="base">
                                        <p:cTn id="287" dur="3000"/>
                                        <p:tgtEl>
                                          <p:spTgt spid="24"/>
                                        </p:tgtEl>
                                        <p:attrNameLst>
                                          <p:attrName>ppt_y</p:attrName>
                                        </p:attrNameLst>
                                      </p:cBhvr>
                                      <p:tavLst>
                                        <p:tav tm="0">
                                          <p:val>
                                            <p:strVal val="ppt_y"/>
                                          </p:val>
                                        </p:tav>
                                        <p:tav tm="100000">
                                          <p:val>
                                            <p:strVal val="1+ppt_h/2"/>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ppt_x"/>
                                          </p:val>
                                        </p:tav>
                                      </p:tavLst>
                                    </p:anim>
                                    <p:anim calcmode="lin" valueType="num">
                                      <p:cBhvr additive="base">
                                        <p:cTn id="291" dur="3000"/>
                                        <p:tgtEl>
                                          <p:spTgt spid="25"/>
                                        </p:tgtEl>
                                        <p:attrNameLst>
                                          <p:attrName>ppt_y</p:attrName>
                                        </p:attrNameLst>
                                      </p:cBhvr>
                                      <p:tavLst>
                                        <p:tav tm="0">
                                          <p:val>
                                            <p:strVal val="ppt_y"/>
                                          </p:val>
                                        </p:tav>
                                        <p:tav tm="100000">
                                          <p:val>
                                            <p:strVal val="1+ppt_h/2"/>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ppt_x"/>
                                          </p:val>
                                        </p:tav>
                                      </p:tavLst>
                                    </p:anim>
                                    <p:anim calcmode="lin" valueType="num">
                                      <p:cBhvr additive="base">
                                        <p:cTn id="295" dur="3000"/>
                                        <p:tgtEl>
                                          <p:spTgt spid="26"/>
                                        </p:tgtEl>
                                        <p:attrNameLst>
                                          <p:attrName>ppt_y</p:attrName>
                                        </p:attrNameLst>
                                      </p:cBhvr>
                                      <p:tavLst>
                                        <p:tav tm="0">
                                          <p:val>
                                            <p:strVal val="ppt_y"/>
                                          </p:val>
                                        </p:tav>
                                        <p:tav tm="100000">
                                          <p:val>
                                            <p:strVal val="1+ppt_h/2"/>
                                          </p:val>
                                        </p:tav>
                                      </p:tavLst>
                                    </p:anim>
                                    <p:set>
                                      <p:cBhvr>
                                        <p:cTn id="296" dur="1" fill="hold">
                                          <p:stCondLst>
                                            <p:cond delay="2999"/>
                                          </p:stCondLst>
                                        </p:cTn>
                                        <p:tgtEl>
                                          <p:spTgt spid="26"/>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27"/>
                                        </p:tgtEl>
                                        <p:attrNameLst>
                                          <p:attrName>ppt_x</p:attrName>
                                        </p:attrNameLst>
                                      </p:cBhvr>
                                      <p:tavLst>
                                        <p:tav tm="0">
                                          <p:val>
                                            <p:strVal val="ppt_x"/>
                                          </p:val>
                                        </p:tav>
                                        <p:tav tm="100000">
                                          <p:val>
                                            <p:strVal val="ppt_x"/>
                                          </p:val>
                                        </p:tav>
                                      </p:tavLst>
                                    </p:anim>
                                    <p:anim calcmode="lin" valueType="num">
                                      <p:cBhvr additive="base">
                                        <p:cTn id="299" dur="3000"/>
                                        <p:tgtEl>
                                          <p:spTgt spid="27"/>
                                        </p:tgtEl>
                                        <p:attrNameLst>
                                          <p:attrName>ppt_y</p:attrName>
                                        </p:attrNameLst>
                                      </p:cBhvr>
                                      <p:tavLst>
                                        <p:tav tm="0">
                                          <p:val>
                                            <p:strVal val="ppt_y"/>
                                          </p:val>
                                        </p:tav>
                                        <p:tav tm="100000">
                                          <p:val>
                                            <p:strVal val="1+ppt_h/2"/>
                                          </p:val>
                                        </p:tav>
                                      </p:tavLst>
                                    </p:anim>
                                    <p:set>
                                      <p:cBhvr>
                                        <p:cTn id="300" dur="1" fill="hold">
                                          <p:stCondLst>
                                            <p:cond delay="2999"/>
                                          </p:stCondLst>
                                        </p:cTn>
                                        <p:tgtEl>
                                          <p:spTgt spid="27"/>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28"/>
                                        </p:tgtEl>
                                        <p:attrNameLst>
                                          <p:attrName>ppt_x</p:attrName>
                                        </p:attrNameLst>
                                      </p:cBhvr>
                                      <p:tavLst>
                                        <p:tav tm="0">
                                          <p:val>
                                            <p:strVal val="ppt_x"/>
                                          </p:val>
                                        </p:tav>
                                        <p:tav tm="100000">
                                          <p:val>
                                            <p:strVal val="ppt_x"/>
                                          </p:val>
                                        </p:tav>
                                      </p:tavLst>
                                    </p:anim>
                                    <p:anim calcmode="lin" valueType="num">
                                      <p:cBhvr additive="base">
                                        <p:cTn id="303" dur="3000"/>
                                        <p:tgtEl>
                                          <p:spTgt spid="28"/>
                                        </p:tgtEl>
                                        <p:attrNameLst>
                                          <p:attrName>ppt_y</p:attrName>
                                        </p:attrNameLst>
                                      </p:cBhvr>
                                      <p:tavLst>
                                        <p:tav tm="0">
                                          <p:val>
                                            <p:strVal val="ppt_y"/>
                                          </p:val>
                                        </p:tav>
                                        <p:tav tm="100000">
                                          <p:val>
                                            <p:strVal val="1+ppt_h/2"/>
                                          </p:val>
                                        </p:tav>
                                      </p:tavLst>
                                    </p:anim>
                                    <p:set>
                                      <p:cBhvr>
                                        <p:cTn id="304" dur="1" fill="hold">
                                          <p:stCondLst>
                                            <p:cond delay="2999"/>
                                          </p:stCondLst>
                                        </p:cTn>
                                        <p:tgtEl>
                                          <p:spTgt spid="28"/>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29"/>
                                        </p:tgtEl>
                                        <p:attrNameLst>
                                          <p:attrName>ppt_x</p:attrName>
                                        </p:attrNameLst>
                                      </p:cBhvr>
                                      <p:tavLst>
                                        <p:tav tm="0">
                                          <p:val>
                                            <p:strVal val="ppt_x"/>
                                          </p:val>
                                        </p:tav>
                                        <p:tav tm="100000">
                                          <p:val>
                                            <p:strVal val="ppt_x"/>
                                          </p:val>
                                        </p:tav>
                                      </p:tavLst>
                                    </p:anim>
                                    <p:anim calcmode="lin" valueType="num">
                                      <p:cBhvr additive="base">
                                        <p:cTn id="307" dur="3000"/>
                                        <p:tgtEl>
                                          <p:spTgt spid="29"/>
                                        </p:tgtEl>
                                        <p:attrNameLst>
                                          <p:attrName>ppt_y</p:attrName>
                                        </p:attrNameLst>
                                      </p:cBhvr>
                                      <p:tavLst>
                                        <p:tav tm="0">
                                          <p:val>
                                            <p:strVal val="ppt_y"/>
                                          </p:val>
                                        </p:tav>
                                        <p:tav tm="100000">
                                          <p:val>
                                            <p:strVal val="1+ppt_h/2"/>
                                          </p:val>
                                        </p:tav>
                                      </p:tavLst>
                                    </p:anim>
                                    <p:set>
                                      <p:cBhvr>
                                        <p:cTn id="308" dur="1" fill="hold">
                                          <p:stCondLst>
                                            <p:cond delay="2999"/>
                                          </p:stCondLst>
                                        </p:cTn>
                                        <p:tgtEl>
                                          <p:spTgt spid="29"/>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30"/>
                                        </p:tgtEl>
                                        <p:attrNameLst>
                                          <p:attrName>ppt_x</p:attrName>
                                        </p:attrNameLst>
                                      </p:cBhvr>
                                      <p:tavLst>
                                        <p:tav tm="0">
                                          <p:val>
                                            <p:strVal val="ppt_x"/>
                                          </p:val>
                                        </p:tav>
                                        <p:tav tm="100000">
                                          <p:val>
                                            <p:strVal val="ppt_x"/>
                                          </p:val>
                                        </p:tav>
                                      </p:tavLst>
                                    </p:anim>
                                    <p:anim calcmode="lin" valueType="num">
                                      <p:cBhvr additive="base">
                                        <p:cTn id="311" dur="3000"/>
                                        <p:tgtEl>
                                          <p:spTgt spid="30"/>
                                        </p:tgtEl>
                                        <p:attrNameLst>
                                          <p:attrName>ppt_y</p:attrName>
                                        </p:attrNameLst>
                                      </p:cBhvr>
                                      <p:tavLst>
                                        <p:tav tm="0">
                                          <p:val>
                                            <p:strVal val="ppt_y"/>
                                          </p:val>
                                        </p:tav>
                                        <p:tav tm="100000">
                                          <p:val>
                                            <p:strVal val="1+ppt_h/2"/>
                                          </p:val>
                                        </p:tav>
                                      </p:tavLst>
                                    </p:anim>
                                    <p:set>
                                      <p:cBhvr>
                                        <p:cTn id="312" dur="1" fill="hold">
                                          <p:stCondLst>
                                            <p:cond delay="2999"/>
                                          </p:stCondLst>
                                        </p:cTn>
                                        <p:tgtEl>
                                          <p:spTgt spid="30"/>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31"/>
                                        </p:tgtEl>
                                        <p:attrNameLst>
                                          <p:attrName>ppt_x</p:attrName>
                                        </p:attrNameLst>
                                      </p:cBhvr>
                                      <p:tavLst>
                                        <p:tav tm="0">
                                          <p:val>
                                            <p:strVal val="ppt_x"/>
                                          </p:val>
                                        </p:tav>
                                        <p:tav tm="100000">
                                          <p:val>
                                            <p:strVal val="ppt_x"/>
                                          </p:val>
                                        </p:tav>
                                      </p:tavLst>
                                    </p:anim>
                                    <p:anim calcmode="lin" valueType="num">
                                      <p:cBhvr additive="base">
                                        <p:cTn id="315" dur="3000"/>
                                        <p:tgtEl>
                                          <p:spTgt spid="31"/>
                                        </p:tgtEl>
                                        <p:attrNameLst>
                                          <p:attrName>ppt_y</p:attrName>
                                        </p:attrNameLst>
                                      </p:cBhvr>
                                      <p:tavLst>
                                        <p:tav tm="0">
                                          <p:val>
                                            <p:strVal val="ppt_y"/>
                                          </p:val>
                                        </p:tav>
                                        <p:tav tm="100000">
                                          <p:val>
                                            <p:strVal val="1+ppt_h/2"/>
                                          </p:val>
                                        </p:tav>
                                      </p:tavLst>
                                    </p:anim>
                                    <p:set>
                                      <p:cBhvr>
                                        <p:cTn id="316" dur="1" fill="hold">
                                          <p:stCondLst>
                                            <p:cond delay="2999"/>
                                          </p:stCondLst>
                                        </p:cTn>
                                        <p:tgtEl>
                                          <p:spTgt spid="31"/>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32"/>
                                        </p:tgtEl>
                                        <p:attrNameLst>
                                          <p:attrName>ppt_x</p:attrName>
                                        </p:attrNameLst>
                                      </p:cBhvr>
                                      <p:tavLst>
                                        <p:tav tm="0">
                                          <p:val>
                                            <p:strVal val="ppt_x"/>
                                          </p:val>
                                        </p:tav>
                                        <p:tav tm="100000">
                                          <p:val>
                                            <p:strVal val="ppt_x"/>
                                          </p:val>
                                        </p:tav>
                                      </p:tavLst>
                                    </p:anim>
                                    <p:anim calcmode="lin" valueType="num">
                                      <p:cBhvr additive="base">
                                        <p:cTn id="319" dur="3000"/>
                                        <p:tgtEl>
                                          <p:spTgt spid="32"/>
                                        </p:tgtEl>
                                        <p:attrNameLst>
                                          <p:attrName>ppt_y</p:attrName>
                                        </p:attrNameLst>
                                      </p:cBhvr>
                                      <p:tavLst>
                                        <p:tav tm="0">
                                          <p:val>
                                            <p:strVal val="ppt_y"/>
                                          </p:val>
                                        </p:tav>
                                        <p:tav tm="100000">
                                          <p:val>
                                            <p:strVal val="1+ppt_h/2"/>
                                          </p:val>
                                        </p:tav>
                                      </p:tavLst>
                                    </p:anim>
                                    <p:set>
                                      <p:cBhvr>
                                        <p:cTn id="320" dur="1" fill="hold">
                                          <p:stCondLst>
                                            <p:cond delay="2999"/>
                                          </p:stCondLst>
                                        </p:cTn>
                                        <p:tgtEl>
                                          <p:spTgt spid="32"/>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33"/>
                                        </p:tgtEl>
                                        <p:attrNameLst>
                                          <p:attrName>ppt_x</p:attrName>
                                        </p:attrNameLst>
                                      </p:cBhvr>
                                      <p:tavLst>
                                        <p:tav tm="0">
                                          <p:val>
                                            <p:strVal val="ppt_x"/>
                                          </p:val>
                                        </p:tav>
                                        <p:tav tm="100000">
                                          <p:val>
                                            <p:strVal val="ppt_x"/>
                                          </p:val>
                                        </p:tav>
                                      </p:tavLst>
                                    </p:anim>
                                    <p:anim calcmode="lin" valueType="num">
                                      <p:cBhvr additive="base">
                                        <p:cTn id="323" dur="3000"/>
                                        <p:tgtEl>
                                          <p:spTgt spid="33"/>
                                        </p:tgtEl>
                                        <p:attrNameLst>
                                          <p:attrName>ppt_y</p:attrName>
                                        </p:attrNameLst>
                                      </p:cBhvr>
                                      <p:tavLst>
                                        <p:tav tm="0">
                                          <p:val>
                                            <p:strVal val="ppt_y"/>
                                          </p:val>
                                        </p:tav>
                                        <p:tav tm="100000">
                                          <p:val>
                                            <p:strVal val="1+ppt_h/2"/>
                                          </p:val>
                                        </p:tav>
                                      </p:tavLst>
                                    </p:anim>
                                    <p:set>
                                      <p:cBhvr>
                                        <p:cTn id="324" dur="1" fill="hold">
                                          <p:stCondLst>
                                            <p:cond delay="2999"/>
                                          </p:stCondLst>
                                        </p:cTn>
                                        <p:tgtEl>
                                          <p:spTgt spid="33"/>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34"/>
                                        </p:tgtEl>
                                        <p:attrNameLst>
                                          <p:attrName>ppt_x</p:attrName>
                                        </p:attrNameLst>
                                      </p:cBhvr>
                                      <p:tavLst>
                                        <p:tav tm="0">
                                          <p:val>
                                            <p:strVal val="ppt_x"/>
                                          </p:val>
                                        </p:tav>
                                        <p:tav tm="100000">
                                          <p:val>
                                            <p:strVal val="ppt_x"/>
                                          </p:val>
                                        </p:tav>
                                      </p:tavLst>
                                    </p:anim>
                                    <p:anim calcmode="lin" valueType="num">
                                      <p:cBhvr additive="base">
                                        <p:cTn id="327" dur="3000"/>
                                        <p:tgtEl>
                                          <p:spTgt spid="34"/>
                                        </p:tgtEl>
                                        <p:attrNameLst>
                                          <p:attrName>ppt_y</p:attrName>
                                        </p:attrNameLst>
                                      </p:cBhvr>
                                      <p:tavLst>
                                        <p:tav tm="0">
                                          <p:val>
                                            <p:strVal val="ppt_y"/>
                                          </p:val>
                                        </p:tav>
                                        <p:tav tm="100000">
                                          <p:val>
                                            <p:strVal val="1+ppt_h/2"/>
                                          </p:val>
                                        </p:tav>
                                      </p:tavLst>
                                    </p:anim>
                                    <p:set>
                                      <p:cBhvr>
                                        <p:cTn id="328" dur="1" fill="hold">
                                          <p:stCondLst>
                                            <p:cond delay="2999"/>
                                          </p:stCondLst>
                                        </p:cTn>
                                        <p:tgtEl>
                                          <p:spTgt spid="34"/>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35"/>
                                        </p:tgtEl>
                                        <p:attrNameLst>
                                          <p:attrName>ppt_x</p:attrName>
                                        </p:attrNameLst>
                                      </p:cBhvr>
                                      <p:tavLst>
                                        <p:tav tm="0">
                                          <p:val>
                                            <p:strVal val="ppt_x"/>
                                          </p:val>
                                        </p:tav>
                                        <p:tav tm="100000">
                                          <p:val>
                                            <p:strVal val="ppt_x"/>
                                          </p:val>
                                        </p:tav>
                                      </p:tavLst>
                                    </p:anim>
                                    <p:anim calcmode="lin" valueType="num">
                                      <p:cBhvr additive="base">
                                        <p:cTn id="331" dur="3000"/>
                                        <p:tgtEl>
                                          <p:spTgt spid="35"/>
                                        </p:tgtEl>
                                        <p:attrNameLst>
                                          <p:attrName>ppt_y</p:attrName>
                                        </p:attrNameLst>
                                      </p:cBhvr>
                                      <p:tavLst>
                                        <p:tav tm="0">
                                          <p:val>
                                            <p:strVal val="ppt_y"/>
                                          </p:val>
                                        </p:tav>
                                        <p:tav tm="100000">
                                          <p:val>
                                            <p:strVal val="1+ppt_h/2"/>
                                          </p:val>
                                        </p:tav>
                                      </p:tavLst>
                                    </p:anim>
                                    <p:set>
                                      <p:cBhvr>
                                        <p:cTn id="332" dur="1" fill="hold">
                                          <p:stCondLst>
                                            <p:cond delay="2999"/>
                                          </p:stCondLst>
                                        </p:cTn>
                                        <p:tgtEl>
                                          <p:spTgt spid="35"/>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36"/>
                                        </p:tgtEl>
                                        <p:attrNameLst>
                                          <p:attrName>ppt_x</p:attrName>
                                        </p:attrNameLst>
                                      </p:cBhvr>
                                      <p:tavLst>
                                        <p:tav tm="0">
                                          <p:val>
                                            <p:strVal val="ppt_x"/>
                                          </p:val>
                                        </p:tav>
                                        <p:tav tm="100000">
                                          <p:val>
                                            <p:strVal val="ppt_x"/>
                                          </p:val>
                                        </p:tav>
                                      </p:tavLst>
                                    </p:anim>
                                    <p:anim calcmode="lin" valueType="num">
                                      <p:cBhvr additive="base">
                                        <p:cTn id="335" dur="3000"/>
                                        <p:tgtEl>
                                          <p:spTgt spid="36"/>
                                        </p:tgtEl>
                                        <p:attrNameLst>
                                          <p:attrName>ppt_y</p:attrName>
                                        </p:attrNameLst>
                                      </p:cBhvr>
                                      <p:tavLst>
                                        <p:tav tm="0">
                                          <p:val>
                                            <p:strVal val="ppt_y"/>
                                          </p:val>
                                        </p:tav>
                                        <p:tav tm="100000">
                                          <p:val>
                                            <p:strVal val="1+ppt_h/2"/>
                                          </p:val>
                                        </p:tav>
                                      </p:tavLst>
                                    </p:anim>
                                    <p:set>
                                      <p:cBhvr>
                                        <p:cTn id="336" dur="1" fill="hold">
                                          <p:stCondLst>
                                            <p:cond delay="2999"/>
                                          </p:stCondLst>
                                        </p:cTn>
                                        <p:tgtEl>
                                          <p:spTgt spid="36"/>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37"/>
                                        </p:tgtEl>
                                        <p:attrNameLst>
                                          <p:attrName>ppt_x</p:attrName>
                                        </p:attrNameLst>
                                      </p:cBhvr>
                                      <p:tavLst>
                                        <p:tav tm="0">
                                          <p:val>
                                            <p:strVal val="ppt_x"/>
                                          </p:val>
                                        </p:tav>
                                        <p:tav tm="100000">
                                          <p:val>
                                            <p:strVal val="ppt_x"/>
                                          </p:val>
                                        </p:tav>
                                      </p:tavLst>
                                    </p:anim>
                                    <p:anim calcmode="lin" valueType="num">
                                      <p:cBhvr additive="base">
                                        <p:cTn id="339" dur="3000"/>
                                        <p:tgtEl>
                                          <p:spTgt spid="37"/>
                                        </p:tgtEl>
                                        <p:attrNameLst>
                                          <p:attrName>ppt_y</p:attrName>
                                        </p:attrNameLst>
                                      </p:cBhvr>
                                      <p:tavLst>
                                        <p:tav tm="0">
                                          <p:val>
                                            <p:strVal val="ppt_y"/>
                                          </p:val>
                                        </p:tav>
                                        <p:tav tm="100000">
                                          <p:val>
                                            <p:strVal val="1+ppt_h/2"/>
                                          </p:val>
                                        </p:tav>
                                      </p:tavLst>
                                    </p:anim>
                                    <p:set>
                                      <p:cBhvr>
                                        <p:cTn id="340" dur="1" fill="hold">
                                          <p:stCondLst>
                                            <p:cond delay="2999"/>
                                          </p:stCondLst>
                                        </p:cTn>
                                        <p:tgtEl>
                                          <p:spTgt spid="37"/>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38"/>
                                        </p:tgtEl>
                                        <p:attrNameLst>
                                          <p:attrName>ppt_x</p:attrName>
                                        </p:attrNameLst>
                                      </p:cBhvr>
                                      <p:tavLst>
                                        <p:tav tm="0">
                                          <p:val>
                                            <p:strVal val="ppt_x"/>
                                          </p:val>
                                        </p:tav>
                                        <p:tav tm="100000">
                                          <p:val>
                                            <p:strVal val="ppt_x"/>
                                          </p:val>
                                        </p:tav>
                                      </p:tavLst>
                                    </p:anim>
                                    <p:anim calcmode="lin" valueType="num">
                                      <p:cBhvr additive="base">
                                        <p:cTn id="343" dur="3000"/>
                                        <p:tgtEl>
                                          <p:spTgt spid="38"/>
                                        </p:tgtEl>
                                        <p:attrNameLst>
                                          <p:attrName>ppt_y</p:attrName>
                                        </p:attrNameLst>
                                      </p:cBhvr>
                                      <p:tavLst>
                                        <p:tav tm="0">
                                          <p:val>
                                            <p:strVal val="ppt_y"/>
                                          </p:val>
                                        </p:tav>
                                        <p:tav tm="100000">
                                          <p:val>
                                            <p:strVal val="1+ppt_h/2"/>
                                          </p:val>
                                        </p:tav>
                                      </p:tavLst>
                                    </p:anim>
                                    <p:set>
                                      <p:cBhvr>
                                        <p:cTn id="344" dur="1" fill="hold">
                                          <p:stCondLst>
                                            <p:cond delay="2999"/>
                                          </p:stCondLst>
                                        </p:cTn>
                                        <p:tgtEl>
                                          <p:spTgt spid="38"/>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39"/>
                                        </p:tgtEl>
                                        <p:attrNameLst>
                                          <p:attrName>ppt_x</p:attrName>
                                        </p:attrNameLst>
                                      </p:cBhvr>
                                      <p:tavLst>
                                        <p:tav tm="0">
                                          <p:val>
                                            <p:strVal val="ppt_x"/>
                                          </p:val>
                                        </p:tav>
                                        <p:tav tm="100000">
                                          <p:val>
                                            <p:strVal val="ppt_x"/>
                                          </p:val>
                                        </p:tav>
                                      </p:tavLst>
                                    </p:anim>
                                    <p:anim calcmode="lin" valueType="num">
                                      <p:cBhvr additive="base">
                                        <p:cTn id="347" dur="3000"/>
                                        <p:tgtEl>
                                          <p:spTgt spid="39"/>
                                        </p:tgtEl>
                                        <p:attrNameLst>
                                          <p:attrName>ppt_y</p:attrName>
                                        </p:attrNameLst>
                                      </p:cBhvr>
                                      <p:tavLst>
                                        <p:tav tm="0">
                                          <p:val>
                                            <p:strVal val="ppt_y"/>
                                          </p:val>
                                        </p:tav>
                                        <p:tav tm="100000">
                                          <p:val>
                                            <p:strVal val="1+ppt_h/2"/>
                                          </p:val>
                                        </p:tav>
                                      </p:tavLst>
                                    </p:anim>
                                    <p:set>
                                      <p:cBhvr>
                                        <p:cTn id="348" dur="1" fill="hold">
                                          <p:stCondLst>
                                            <p:cond delay="2999"/>
                                          </p:stCondLst>
                                        </p:cTn>
                                        <p:tgtEl>
                                          <p:spTgt spid="39"/>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40"/>
                                        </p:tgtEl>
                                        <p:attrNameLst>
                                          <p:attrName>ppt_x</p:attrName>
                                        </p:attrNameLst>
                                      </p:cBhvr>
                                      <p:tavLst>
                                        <p:tav tm="0">
                                          <p:val>
                                            <p:strVal val="ppt_x"/>
                                          </p:val>
                                        </p:tav>
                                        <p:tav tm="100000">
                                          <p:val>
                                            <p:strVal val="ppt_x"/>
                                          </p:val>
                                        </p:tav>
                                      </p:tavLst>
                                    </p:anim>
                                    <p:anim calcmode="lin" valueType="num">
                                      <p:cBhvr additive="base">
                                        <p:cTn id="351" dur="3000"/>
                                        <p:tgtEl>
                                          <p:spTgt spid="40"/>
                                        </p:tgtEl>
                                        <p:attrNameLst>
                                          <p:attrName>ppt_y</p:attrName>
                                        </p:attrNameLst>
                                      </p:cBhvr>
                                      <p:tavLst>
                                        <p:tav tm="0">
                                          <p:val>
                                            <p:strVal val="ppt_y"/>
                                          </p:val>
                                        </p:tav>
                                        <p:tav tm="100000">
                                          <p:val>
                                            <p:strVal val="1+ppt_h/2"/>
                                          </p:val>
                                        </p:tav>
                                      </p:tavLst>
                                    </p:anim>
                                    <p:set>
                                      <p:cBhvr>
                                        <p:cTn id="352" dur="1" fill="hold">
                                          <p:stCondLst>
                                            <p:cond delay="2999"/>
                                          </p:stCondLst>
                                        </p:cTn>
                                        <p:tgtEl>
                                          <p:spTgt spid="40"/>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41"/>
                                        </p:tgtEl>
                                        <p:attrNameLst>
                                          <p:attrName>ppt_x</p:attrName>
                                        </p:attrNameLst>
                                      </p:cBhvr>
                                      <p:tavLst>
                                        <p:tav tm="0">
                                          <p:val>
                                            <p:strVal val="ppt_x"/>
                                          </p:val>
                                        </p:tav>
                                        <p:tav tm="100000">
                                          <p:val>
                                            <p:strVal val="ppt_x"/>
                                          </p:val>
                                        </p:tav>
                                      </p:tavLst>
                                    </p:anim>
                                    <p:anim calcmode="lin" valueType="num">
                                      <p:cBhvr additive="base">
                                        <p:cTn id="355" dur="3000"/>
                                        <p:tgtEl>
                                          <p:spTgt spid="41"/>
                                        </p:tgtEl>
                                        <p:attrNameLst>
                                          <p:attrName>ppt_y</p:attrName>
                                        </p:attrNameLst>
                                      </p:cBhvr>
                                      <p:tavLst>
                                        <p:tav tm="0">
                                          <p:val>
                                            <p:strVal val="ppt_y"/>
                                          </p:val>
                                        </p:tav>
                                        <p:tav tm="100000">
                                          <p:val>
                                            <p:strVal val="1+ppt_h/2"/>
                                          </p:val>
                                        </p:tav>
                                      </p:tavLst>
                                    </p:anim>
                                    <p:set>
                                      <p:cBhvr>
                                        <p:cTn id="356" dur="1" fill="hold">
                                          <p:stCondLst>
                                            <p:cond delay="2999"/>
                                          </p:stCondLst>
                                        </p:cTn>
                                        <p:tgtEl>
                                          <p:spTgt spid="41"/>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42"/>
                                        </p:tgtEl>
                                        <p:attrNameLst>
                                          <p:attrName>ppt_x</p:attrName>
                                        </p:attrNameLst>
                                      </p:cBhvr>
                                      <p:tavLst>
                                        <p:tav tm="0">
                                          <p:val>
                                            <p:strVal val="ppt_x"/>
                                          </p:val>
                                        </p:tav>
                                        <p:tav tm="100000">
                                          <p:val>
                                            <p:strVal val="ppt_x"/>
                                          </p:val>
                                        </p:tav>
                                      </p:tavLst>
                                    </p:anim>
                                    <p:anim calcmode="lin" valueType="num">
                                      <p:cBhvr additive="base">
                                        <p:cTn id="359" dur="3000"/>
                                        <p:tgtEl>
                                          <p:spTgt spid="42"/>
                                        </p:tgtEl>
                                        <p:attrNameLst>
                                          <p:attrName>ppt_y</p:attrName>
                                        </p:attrNameLst>
                                      </p:cBhvr>
                                      <p:tavLst>
                                        <p:tav tm="0">
                                          <p:val>
                                            <p:strVal val="ppt_y"/>
                                          </p:val>
                                        </p:tav>
                                        <p:tav tm="100000">
                                          <p:val>
                                            <p:strVal val="1+ppt_h/2"/>
                                          </p:val>
                                        </p:tav>
                                      </p:tavLst>
                                    </p:anim>
                                    <p:set>
                                      <p:cBhvr>
                                        <p:cTn id="360" dur="1" fill="hold">
                                          <p:stCondLst>
                                            <p:cond delay="2999"/>
                                          </p:stCondLst>
                                        </p:cTn>
                                        <p:tgtEl>
                                          <p:spTgt spid="42"/>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43"/>
                                        </p:tgtEl>
                                        <p:attrNameLst>
                                          <p:attrName>ppt_x</p:attrName>
                                        </p:attrNameLst>
                                      </p:cBhvr>
                                      <p:tavLst>
                                        <p:tav tm="0">
                                          <p:val>
                                            <p:strVal val="ppt_x"/>
                                          </p:val>
                                        </p:tav>
                                        <p:tav tm="100000">
                                          <p:val>
                                            <p:strVal val="ppt_x"/>
                                          </p:val>
                                        </p:tav>
                                      </p:tavLst>
                                    </p:anim>
                                    <p:anim calcmode="lin" valueType="num">
                                      <p:cBhvr additive="base">
                                        <p:cTn id="363" dur="3000"/>
                                        <p:tgtEl>
                                          <p:spTgt spid="43"/>
                                        </p:tgtEl>
                                        <p:attrNameLst>
                                          <p:attrName>ppt_y</p:attrName>
                                        </p:attrNameLst>
                                      </p:cBhvr>
                                      <p:tavLst>
                                        <p:tav tm="0">
                                          <p:val>
                                            <p:strVal val="ppt_y"/>
                                          </p:val>
                                        </p:tav>
                                        <p:tav tm="100000">
                                          <p:val>
                                            <p:strVal val="1+ppt_h/2"/>
                                          </p:val>
                                        </p:tav>
                                      </p:tavLst>
                                    </p:anim>
                                    <p:set>
                                      <p:cBhvr>
                                        <p:cTn id="364" dur="1" fill="hold">
                                          <p:stCondLst>
                                            <p:cond delay="2999"/>
                                          </p:stCondLst>
                                        </p:cTn>
                                        <p:tgtEl>
                                          <p:spTgt spid="43"/>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44"/>
                                        </p:tgtEl>
                                        <p:attrNameLst>
                                          <p:attrName>ppt_x</p:attrName>
                                        </p:attrNameLst>
                                      </p:cBhvr>
                                      <p:tavLst>
                                        <p:tav tm="0">
                                          <p:val>
                                            <p:strVal val="ppt_x"/>
                                          </p:val>
                                        </p:tav>
                                        <p:tav tm="100000">
                                          <p:val>
                                            <p:strVal val="ppt_x"/>
                                          </p:val>
                                        </p:tav>
                                      </p:tavLst>
                                    </p:anim>
                                    <p:anim calcmode="lin" valueType="num">
                                      <p:cBhvr additive="base">
                                        <p:cTn id="367" dur="3000"/>
                                        <p:tgtEl>
                                          <p:spTgt spid="44"/>
                                        </p:tgtEl>
                                        <p:attrNameLst>
                                          <p:attrName>ppt_y</p:attrName>
                                        </p:attrNameLst>
                                      </p:cBhvr>
                                      <p:tavLst>
                                        <p:tav tm="0">
                                          <p:val>
                                            <p:strVal val="ppt_y"/>
                                          </p:val>
                                        </p:tav>
                                        <p:tav tm="100000">
                                          <p:val>
                                            <p:strVal val="1+ppt_h/2"/>
                                          </p:val>
                                        </p:tav>
                                      </p:tavLst>
                                    </p:anim>
                                    <p:set>
                                      <p:cBhvr>
                                        <p:cTn id="368" dur="1" fill="hold">
                                          <p:stCondLst>
                                            <p:cond delay="2999"/>
                                          </p:stCondLst>
                                        </p:cTn>
                                        <p:tgtEl>
                                          <p:spTgt spid="44"/>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45"/>
                                        </p:tgtEl>
                                        <p:attrNameLst>
                                          <p:attrName>ppt_x</p:attrName>
                                        </p:attrNameLst>
                                      </p:cBhvr>
                                      <p:tavLst>
                                        <p:tav tm="0">
                                          <p:val>
                                            <p:strVal val="ppt_x"/>
                                          </p:val>
                                        </p:tav>
                                        <p:tav tm="100000">
                                          <p:val>
                                            <p:strVal val="ppt_x"/>
                                          </p:val>
                                        </p:tav>
                                      </p:tavLst>
                                    </p:anim>
                                    <p:anim calcmode="lin" valueType="num">
                                      <p:cBhvr additive="base">
                                        <p:cTn id="371" dur="3000"/>
                                        <p:tgtEl>
                                          <p:spTgt spid="45"/>
                                        </p:tgtEl>
                                        <p:attrNameLst>
                                          <p:attrName>ppt_y</p:attrName>
                                        </p:attrNameLst>
                                      </p:cBhvr>
                                      <p:tavLst>
                                        <p:tav tm="0">
                                          <p:val>
                                            <p:strVal val="ppt_y"/>
                                          </p:val>
                                        </p:tav>
                                        <p:tav tm="100000">
                                          <p:val>
                                            <p:strVal val="1+ppt_h/2"/>
                                          </p:val>
                                        </p:tav>
                                      </p:tavLst>
                                    </p:anim>
                                    <p:set>
                                      <p:cBhvr>
                                        <p:cTn id="372" dur="1" fill="hold">
                                          <p:stCondLst>
                                            <p:cond delay="2999"/>
                                          </p:stCondLst>
                                        </p:cTn>
                                        <p:tgtEl>
                                          <p:spTgt spid="45"/>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46"/>
                                        </p:tgtEl>
                                        <p:attrNameLst>
                                          <p:attrName>ppt_x</p:attrName>
                                        </p:attrNameLst>
                                      </p:cBhvr>
                                      <p:tavLst>
                                        <p:tav tm="0">
                                          <p:val>
                                            <p:strVal val="ppt_x"/>
                                          </p:val>
                                        </p:tav>
                                        <p:tav tm="100000">
                                          <p:val>
                                            <p:strVal val="ppt_x"/>
                                          </p:val>
                                        </p:tav>
                                      </p:tavLst>
                                    </p:anim>
                                    <p:anim calcmode="lin" valueType="num">
                                      <p:cBhvr additive="base">
                                        <p:cTn id="375" dur="3000"/>
                                        <p:tgtEl>
                                          <p:spTgt spid="46"/>
                                        </p:tgtEl>
                                        <p:attrNameLst>
                                          <p:attrName>ppt_y</p:attrName>
                                        </p:attrNameLst>
                                      </p:cBhvr>
                                      <p:tavLst>
                                        <p:tav tm="0">
                                          <p:val>
                                            <p:strVal val="ppt_y"/>
                                          </p:val>
                                        </p:tav>
                                        <p:tav tm="100000">
                                          <p:val>
                                            <p:strVal val="1+ppt_h/2"/>
                                          </p:val>
                                        </p:tav>
                                      </p:tavLst>
                                    </p:anim>
                                    <p:set>
                                      <p:cBhvr>
                                        <p:cTn id="376" dur="1" fill="hold">
                                          <p:stCondLst>
                                            <p:cond delay="2999"/>
                                          </p:stCondLst>
                                        </p:cTn>
                                        <p:tgtEl>
                                          <p:spTgt spid="46"/>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47"/>
                                        </p:tgtEl>
                                        <p:attrNameLst>
                                          <p:attrName>ppt_x</p:attrName>
                                        </p:attrNameLst>
                                      </p:cBhvr>
                                      <p:tavLst>
                                        <p:tav tm="0">
                                          <p:val>
                                            <p:strVal val="ppt_x"/>
                                          </p:val>
                                        </p:tav>
                                        <p:tav tm="100000">
                                          <p:val>
                                            <p:strVal val="ppt_x"/>
                                          </p:val>
                                        </p:tav>
                                      </p:tavLst>
                                    </p:anim>
                                    <p:anim calcmode="lin" valueType="num">
                                      <p:cBhvr additive="base">
                                        <p:cTn id="379" dur="3000"/>
                                        <p:tgtEl>
                                          <p:spTgt spid="47"/>
                                        </p:tgtEl>
                                        <p:attrNameLst>
                                          <p:attrName>ppt_y</p:attrName>
                                        </p:attrNameLst>
                                      </p:cBhvr>
                                      <p:tavLst>
                                        <p:tav tm="0">
                                          <p:val>
                                            <p:strVal val="ppt_y"/>
                                          </p:val>
                                        </p:tav>
                                        <p:tav tm="100000">
                                          <p:val>
                                            <p:strVal val="1+ppt_h/2"/>
                                          </p:val>
                                        </p:tav>
                                      </p:tavLst>
                                    </p:anim>
                                    <p:set>
                                      <p:cBhvr>
                                        <p:cTn id="380" dur="1" fill="hold">
                                          <p:stCondLst>
                                            <p:cond delay="2999"/>
                                          </p:stCondLst>
                                        </p:cTn>
                                        <p:tgtEl>
                                          <p:spTgt spid="47"/>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48"/>
                                        </p:tgtEl>
                                        <p:attrNameLst>
                                          <p:attrName>ppt_x</p:attrName>
                                        </p:attrNameLst>
                                      </p:cBhvr>
                                      <p:tavLst>
                                        <p:tav tm="0">
                                          <p:val>
                                            <p:strVal val="ppt_x"/>
                                          </p:val>
                                        </p:tav>
                                        <p:tav tm="100000">
                                          <p:val>
                                            <p:strVal val="ppt_x"/>
                                          </p:val>
                                        </p:tav>
                                      </p:tavLst>
                                    </p:anim>
                                    <p:anim calcmode="lin" valueType="num">
                                      <p:cBhvr additive="base">
                                        <p:cTn id="383" dur="3000"/>
                                        <p:tgtEl>
                                          <p:spTgt spid="48"/>
                                        </p:tgtEl>
                                        <p:attrNameLst>
                                          <p:attrName>ppt_y</p:attrName>
                                        </p:attrNameLst>
                                      </p:cBhvr>
                                      <p:tavLst>
                                        <p:tav tm="0">
                                          <p:val>
                                            <p:strVal val="ppt_y"/>
                                          </p:val>
                                        </p:tav>
                                        <p:tav tm="100000">
                                          <p:val>
                                            <p:strVal val="1+ppt_h/2"/>
                                          </p:val>
                                        </p:tav>
                                      </p:tavLst>
                                    </p:anim>
                                    <p:set>
                                      <p:cBhvr>
                                        <p:cTn id="384" dur="1" fill="hold">
                                          <p:stCondLst>
                                            <p:cond delay="2999"/>
                                          </p:stCondLst>
                                        </p:cTn>
                                        <p:tgtEl>
                                          <p:spTgt spid="48"/>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49"/>
                                        </p:tgtEl>
                                        <p:attrNameLst>
                                          <p:attrName>ppt_x</p:attrName>
                                        </p:attrNameLst>
                                      </p:cBhvr>
                                      <p:tavLst>
                                        <p:tav tm="0">
                                          <p:val>
                                            <p:strVal val="ppt_x"/>
                                          </p:val>
                                        </p:tav>
                                        <p:tav tm="100000">
                                          <p:val>
                                            <p:strVal val="ppt_x"/>
                                          </p:val>
                                        </p:tav>
                                      </p:tavLst>
                                    </p:anim>
                                    <p:anim calcmode="lin" valueType="num">
                                      <p:cBhvr additive="base">
                                        <p:cTn id="387" dur="3000"/>
                                        <p:tgtEl>
                                          <p:spTgt spid="49"/>
                                        </p:tgtEl>
                                        <p:attrNameLst>
                                          <p:attrName>ppt_y</p:attrName>
                                        </p:attrNameLst>
                                      </p:cBhvr>
                                      <p:tavLst>
                                        <p:tav tm="0">
                                          <p:val>
                                            <p:strVal val="ppt_y"/>
                                          </p:val>
                                        </p:tav>
                                        <p:tav tm="100000">
                                          <p:val>
                                            <p:strVal val="1+ppt_h/2"/>
                                          </p:val>
                                        </p:tav>
                                      </p:tavLst>
                                    </p:anim>
                                    <p:set>
                                      <p:cBhvr>
                                        <p:cTn id="388" dur="1" fill="hold">
                                          <p:stCondLst>
                                            <p:cond delay="2999"/>
                                          </p:stCondLst>
                                        </p:cTn>
                                        <p:tgtEl>
                                          <p:spTgt spid="49"/>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50"/>
                                        </p:tgtEl>
                                        <p:attrNameLst>
                                          <p:attrName>ppt_x</p:attrName>
                                        </p:attrNameLst>
                                      </p:cBhvr>
                                      <p:tavLst>
                                        <p:tav tm="0">
                                          <p:val>
                                            <p:strVal val="ppt_x"/>
                                          </p:val>
                                        </p:tav>
                                        <p:tav tm="100000">
                                          <p:val>
                                            <p:strVal val="ppt_x"/>
                                          </p:val>
                                        </p:tav>
                                      </p:tavLst>
                                    </p:anim>
                                    <p:anim calcmode="lin" valueType="num">
                                      <p:cBhvr additive="base">
                                        <p:cTn id="391" dur="3000"/>
                                        <p:tgtEl>
                                          <p:spTgt spid="50"/>
                                        </p:tgtEl>
                                        <p:attrNameLst>
                                          <p:attrName>ppt_y</p:attrName>
                                        </p:attrNameLst>
                                      </p:cBhvr>
                                      <p:tavLst>
                                        <p:tav tm="0">
                                          <p:val>
                                            <p:strVal val="ppt_y"/>
                                          </p:val>
                                        </p:tav>
                                        <p:tav tm="100000">
                                          <p:val>
                                            <p:strVal val="1+ppt_h/2"/>
                                          </p:val>
                                        </p:tav>
                                      </p:tavLst>
                                    </p:anim>
                                    <p:set>
                                      <p:cBhvr>
                                        <p:cTn id="392" dur="1" fill="hold">
                                          <p:stCondLst>
                                            <p:cond delay="2999"/>
                                          </p:stCondLst>
                                        </p:cTn>
                                        <p:tgtEl>
                                          <p:spTgt spid="50"/>
                                        </p:tgtEl>
                                        <p:attrNameLst>
                                          <p:attrName>style.visibility</p:attrName>
                                        </p:attrNameLst>
                                      </p:cBhvr>
                                      <p:to>
                                        <p:strVal val="hidden"/>
                                      </p:to>
                                    </p:set>
                                  </p:childTnLst>
                                </p:cTn>
                              </p:par>
                              <p:par>
                                <p:cTn id="393" presetID="8" presetClass="emph" presetSubtype="0" fill="hold" grpId="2" nodeType="withEffect">
                                  <p:stCondLst>
                                    <p:cond delay="0"/>
                                  </p:stCondLst>
                                  <p:childTnLst>
                                    <p:animRot by="21600000">
                                      <p:cBhvr>
                                        <p:cTn id="394" dur="3000" fill="hold"/>
                                        <p:tgtEl>
                                          <p:spTgt spid="19"/>
                                        </p:tgtEl>
                                        <p:attrNameLst>
                                          <p:attrName>r</p:attrName>
                                        </p:attrNameLst>
                                      </p:cBhvr>
                                    </p:animRot>
                                  </p:childTnLst>
                                </p:cTn>
                              </p:par>
                              <p:par>
                                <p:cTn id="395" presetID="8" presetClass="emph" presetSubtype="0" fill="hold" grpId="2" nodeType="withEffect">
                                  <p:stCondLst>
                                    <p:cond delay="0"/>
                                  </p:stCondLst>
                                  <p:childTnLst>
                                    <p:animRot by="21600000">
                                      <p:cBhvr>
                                        <p:cTn id="396" dur="3000" fill="hold"/>
                                        <p:tgtEl>
                                          <p:spTgt spid="21"/>
                                        </p:tgtEl>
                                        <p:attrNameLst>
                                          <p:attrName>r</p:attrName>
                                        </p:attrNameLst>
                                      </p:cBhvr>
                                    </p:animRot>
                                  </p:childTnLst>
                                </p:cTn>
                              </p:par>
                              <p:par>
                                <p:cTn id="397" presetID="8" presetClass="emph" presetSubtype="0" fill="hold" grpId="2" nodeType="withEffect">
                                  <p:stCondLst>
                                    <p:cond delay="0"/>
                                  </p:stCondLst>
                                  <p:childTnLst>
                                    <p:animRot by="21600000">
                                      <p:cBhvr>
                                        <p:cTn id="398" dur="3000" fill="hold"/>
                                        <p:tgtEl>
                                          <p:spTgt spid="23"/>
                                        </p:tgtEl>
                                        <p:attrNameLst>
                                          <p:attrName>r</p:attrName>
                                        </p:attrNameLst>
                                      </p:cBhvr>
                                    </p:animRot>
                                  </p:childTnLst>
                                </p:cTn>
                              </p:par>
                              <p:par>
                                <p:cTn id="399" presetID="8" presetClass="emph" presetSubtype="0" fill="hold" grpId="2" nodeType="withEffect">
                                  <p:stCondLst>
                                    <p:cond delay="0"/>
                                  </p:stCondLst>
                                  <p:childTnLst>
                                    <p:animRot by="21600000">
                                      <p:cBhvr>
                                        <p:cTn id="400" dur="3000" fill="hold"/>
                                        <p:tgtEl>
                                          <p:spTgt spid="25"/>
                                        </p:tgtEl>
                                        <p:attrNameLst>
                                          <p:attrName>r</p:attrName>
                                        </p:attrNameLst>
                                      </p:cBhvr>
                                    </p:animRot>
                                  </p:childTnLst>
                                </p:cTn>
                              </p:par>
                              <p:par>
                                <p:cTn id="401" presetID="8" presetClass="emph" presetSubtype="0" fill="hold" grpId="2" nodeType="withEffect">
                                  <p:stCondLst>
                                    <p:cond delay="0"/>
                                  </p:stCondLst>
                                  <p:childTnLst>
                                    <p:animRot by="21600000">
                                      <p:cBhvr>
                                        <p:cTn id="402" dur="3000" fill="hold"/>
                                        <p:tgtEl>
                                          <p:spTgt spid="27"/>
                                        </p:tgtEl>
                                        <p:attrNameLst>
                                          <p:attrName>r</p:attrName>
                                        </p:attrNameLst>
                                      </p:cBhvr>
                                    </p:animRot>
                                  </p:childTnLst>
                                </p:cTn>
                              </p:par>
                              <p:par>
                                <p:cTn id="403" presetID="8" presetClass="emph" presetSubtype="0" fill="hold" grpId="2" nodeType="withEffect">
                                  <p:stCondLst>
                                    <p:cond delay="0"/>
                                  </p:stCondLst>
                                  <p:childTnLst>
                                    <p:animRot by="21600000">
                                      <p:cBhvr>
                                        <p:cTn id="404" dur="3000" fill="hold"/>
                                        <p:tgtEl>
                                          <p:spTgt spid="29"/>
                                        </p:tgtEl>
                                        <p:attrNameLst>
                                          <p:attrName>r</p:attrName>
                                        </p:attrNameLst>
                                      </p:cBhvr>
                                    </p:animRot>
                                  </p:childTnLst>
                                </p:cTn>
                              </p:par>
                              <p:par>
                                <p:cTn id="405" presetID="8" presetClass="emph" presetSubtype="0" fill="hold" grpId="2" nodeType="withEffect">
                                  <p:stCondLst>
                                    <p:cond delay="0"/>
                                  </p:stCondLst>
                                  <p:childTnLst>
                                    <p:animRot by="21600000">
                                      <p:cBhvr>
                                        <p:cTn id="406" dur="3000" fill="hold"/>
                                        <p:tgtEl>
                                          <p:spTgt spid="31"/>
                                        </p:tgtEl>
                                        <p:attrNameLst>
                                          <p:attrName>r</p:attrName>
                                        </p:attrNameLst>
                                      </p:cBhvr>
                                    </p:animRot>
                                  </p:childTnLst>
                                </p:cTn>
                              </p:par>
                              <p:par>
                                <p:cTn id="407" presetID="8" presetClass="emph" presetSubtype="0" fill="hold" grpId="2" nodeType="withEffect">
                                  <p:stCondLst>
                                    <p:cond delay="0"/>
                                  </p:stCondLst>
                                  <p:childTnLst>
                                    <p:animRot by="21600000">
                                      <p:cBhvr>
                                        <p:cTn id="408" dur="3000" fill="hold"/>
                                        <p:tgtEl>
                                          <p:spTgt spid="33"/>
                                        </p:tgtEl>
                                        <p:attrNameLst>
                                          <p:attrName>r</p:attrName>
                                        </p:attrNameLst>
                                      </p:cBhvr>
                                    </p:animRot>
                                  </p:childTnLst>
                                </p:cTn>
                              </p:par>
                              <p:par>
                                <p:cTn id="409" presetID="8" presetClass="emph" presetSubtype="0" fill="hold" grpId="2" nodeType="withEffect">
                                  <p:stCondLst>
                                    <p:cond delay="0"/>
                                  </p:stCondLst>
                                  <p:childTnLst>
                                    <p:animRot by="21600000">
                                      <p:cBhvr>
                                        <p:cTn id="410" dur="3000" fill="hold"/>
                                        <p:tgtEl>
                                          <p:spTgt spid="3"/>
                                        </p:tgtEl>
                                        <p:attrNameLst>
                                          <p:attrName>r</p:attrName>
                                        </p:attrNameLst>
                                      </p:cBhvr>
                                    </p:animRot>
                                  </p:childTnLst>
                                </p:cTn>
                              </p:par>
                              <p:par>
                                <p:cTn id="411" presetID="8" presetClass="emph" presetSubtype="0" fill="hold" grpId="2" nodeType="withEffect">
                                  <p:stCondLst>
                                    <p:cond delay="0"/>
                                  </p:stCondLst>
                                  <p:childTnLst>
                                    <p:animRot by="21600000">
                                      <p:cBhvr>
                                        <p:cTn id="412" dur="3000" fill="hold"/>
                                        <p:tgtEl>
                                          <p:spTgt spid="5"/>
                                        </p:tgtEl>
                                        <p:attrNameLst>
                                          <p:attrName>r</p:attrName>
                                        </p:attrNameLst>
                                      </p:cBhvr>
                                    </p:animRot>
                                  </p:childTnLst>
                                </p:cTn>
                              </p:par>
                              <p:par>
                                <p:cTn id="413" presetID="8" presetClass="emph" presetSubtype="0" fill="hold" grpId="2" nodeType="withEffect">
                                  <p:stCondLst>
                                    <p:cond delay="0"/>
                                  </p:stCondLst>
                                  <p:childTnLst>
                                    <p:animRot by="21600000">
                                      <p:cBhvr>
                                        <p:cTn id="414" dur="3000" fill="hold"/>
                                        <p:tgtEl>
                                          <p:spTgt spid="7"/>
                                        </p:tgtEl>
                                        <p:attrNameLst>
                                          <p:attrName>r</p:attrName>
                                        </p:attrNameLst>
                                      </p:cBhvr>
                                    </p:animRot>
                                  </p:childTnLst>
                                </p:cTn>
                              </p:par>
                              <p:par>
                                <p:cTn id="415" presetID="8" presetClass="emph" presetSubtype="0" fill="hold" grpId="2" nodeType="withEffect">
                                  <p:stCondLst>
                                    <p:cond delay="0"/>
                                  </p:stCondLst>
                                  <p:childTnLst>
                                    <p:animRot by="21600000">
                                      <p:cBhvr>
                                        <p:cTn id="416" dur="3000" fill="hold"/>
                                        <p:tgtEl>
                                          <p:spTgt spid="9"/>
                                        </p:tgtEl>
                                        <p:attrNameLst>
                                          <p:attrName>r</p:attrName>
                                        </p:attrNameLst>
                                      </p:cBhvr>
                                    </p:animRot>
                                  </p:childTnLst>
                                </p:cTn>
                              </p:par>
                              <p:par>
                                <p:cTn id="417" presetID="8" presetClass="emph" presetSubtype="0" fill="hold" grpId="2" nodeType="withEffect">
                                  <p:stCondLst>
                                    <p:cond delay="0"/>
                                  </p:stCondLst>
                                  <p:childTnLst>
                                    <p:animRot by="21600000">
                                      <p:cBhvr>
                                        <p:cTn id="418" dur="3000" fill="hold"/>
                                        <p:tgtEl>
                                          <p:spTgt spid="11"/>
                                        </p:tgtEl>
                                        <p:attrNameLst>
                                          <p:attrName>r</p:attrName>
                                        </p:attrNameLst>
                                      </p:cBhvr>
                                    </p:animRot>
                                  </p:childTnLst>
                                </p:cTn>
                              </p:par>
                              <p:par>
                                <p:cTn id="419" presetID="8" presetClass="emph" presetSubtype="0" fill="hold" grpId="2" nodeType="withEffect">
                                  <p:stCondLst>
                                    <p:cond delay="0"/>
                                  </p:stCondLst>
                                  <p:childTnLst>
                                    <p:animRot by="21600000">
                                      <p:cBhvr>
                                        <p:cTn id="420" dur="3000" fill="hold"/>
                                        <p:tgtEl>
                                          <p:spTgt spid="13"/>
                                        </p:tgtEl>
                                        <p:attrNameLst>
                                          <p:attrName>r</p:attrName>
                                        </p:attrNameLst>
                                      </p:cBhvr>
                                    </p:animRot>
                                  </p:childTnLst>
                                </p:cTn>
                              </p:par>
                              <p:par>
                                <p:cTn id="421" presetID="8" presetClass="emph" presetSubtype="0" fill="hold" grpId="2" nodeType="withEffect">
                                  <p:stCondLst>
                                    <p:cond delay="0"/>
                                  </p:stCondLst>
                                  <p:childTnLst>
                                    <p:animRot by="21600000">
                                      <p:cBhvr>
                                        <p:cTn id="422" dur="3000" fill="hold"/>
                                        <p:tgtEl>
                                          <p:spTgt spid="15"/>
                                        </p:tgtEl>
                                        <p:attrNameLst>
                                          <p:attrName>r</p:attrName>
                                        </p:attrNameLst>
                                      </p:cBhvr>
                                    </p:animRot>
                                  </p:childTnLst>
                                </p:cTn>
                              </p:par>
                              <p:par>
                                <p:cTn id="423" presetID="8" presetClass="emph" presetSubtype="0" fill="hold" grpId="2" nodeType="withEffect">
                                  <p:stCondLst>
                                    <p:cond delay="0"/>
                                  </p:stCondLst>
                                  <p:childTnLst>
                                    <p:animRot by="21600000">
                                      <p:cBhvr>
                                        <p:cTn id="424" dur="3000" fill="hold"/>
                                        <p:tgtEl>
                                          <p:spTgt spid="17"/>
                                        </p:tgtEl>
                                        <p:attrNameLst>
                                          <p:attrName>r</p:attrName>
                                        </p:attrNameLst>
                                      </p:cBhvr>
                                    </p:animRot>
                                  </p:childTnLst>
                                </p:cTn>
                              </p:par>
                              <p:par>
                                <p:cTn id="425" presetID="8" presetClass="emph" presetSubtype="0" fill="hold" grpId="2" nodeType="withEffect">
                                  <p:stCondLst>
                                    <p:cond delay="0"/>
                                  </p:stCondLst>
                                  <p:childTnLst>
                                    <p:animRot by="21600000">
                                      <p:cBhvr>
                                        <p:cTn id="426" dur="3000" fill="hold"/>
                                        <p:tgtEl>
                                          <p:spTgt spid="35"/>
                                        </p:tgtEl>
                                        <p:attrNameLst>
                                          <p:attrName>r</p:attrName>
                                        </p:attrNameLst>
                                      </p:cBhvr>
                                    </p:animRot>
                                  </p:childTnLst>
                                </p:cTn>
                              </p:par>
                              <p:par>
                                <p:cTn id="427" presetID="8" presetClass="emph" presetSubtype="0" fill="hold" grpId="2" nodeType="withEffect">
                                  <p:stCondLst>
                                    <p:cond delay="0"/>
                                  </p:stCondLst>
                                  <p:childTnLst>
                                    <p:animRot by="21600000">
                                      <p:cBhvr>
                                        <p:cTn id="428" dur="3000" fill="hold"/>
                                        <p:tgtEl>
                                          <p:spTgt spid="37"/>
                                        </p:tgtEl>
                                        <p:attrNameLst>
                                          <p:attrName>r</p:attrName>
                                        </p:attrNameLst>
                                      </p:cBhvr>
                                    </p:animRot>
                                  </p:childTnLst>
                                </p:cTn>
                              </p:par>
                              <p:par>
                                <p:cTn id="429" presetID="8" presetClass="emph" presetSubtype="0" fill="hold" grpId="2" nodeType="withEffect">
                                  <p:stCondLst>
                                    <p:cond delay="0"/>
                                  </p:stCondLst>
                                  <p:childTnLst>
                                    <p:animRot by="21600000">
                                      <p:cBhvr>
                                        <p:cTn id="430" dur="3000" fill="hold"/>
                                        <p:tgtEl>
                                          <p:spTgt spid="39"/>
                                        </p:tgtEl>
                                        <p:attrNameLst>
                                          <p:attrName>r</p:attrName>
                                        </p:attrNameLst>
                                      </p:cBhvr>
                                    </p:animRot>
                                  </p:childTnLst>
                                </p:cTn>
                              </p:par>
                              <p:par>
                                <p:cTn id="431" presetID="8" presetClass="emph" presetSubtype="0" fill="hold" grpId="2" nodeType="withEffect">
                                  <p:stCondLst>
                                    <p:cond delay="0"/>
                                  </p:stCondLst>
                                  <p:childTnLst>
                                    <p:animRot by="21600000">
                                      <p:cBhvr>
                                        <p:cTn id="432" dur="3000" fill="hold"/>
                                        <p:tgtEl>
                                          <p:spTgt spid="41"/>
                                        </p:tgtEl>
                                        <p:attrNameLst>
                                          <p:attrName>r</p:attrName>
                                        </p:attrNameLst>
                                      </p:cBhvr>
                                    </p:animRot>
                                  </p:childTnLst>
                                </p:cTn>
                              </p:par>
                              <p:par>
                                <p:cTn id="433" presetID="8" presetClass="emph" presetSubtype="0" fill="hold" grpId="2" nodeType="withEffect">
                                  <p:stCondLst>
                                    <p:cond delay="0"/>
                                  </p:stCondLst>
                                  <p:childTnLst>
                                    <p:animRot by="21600000">
                                      <p:cBhvr>
                                        <p:cTn id="434" dur="3000" fill="hold"/>
                                        <p:tgtEl>
                                          <p:spTgt spid="43"/>
                                        </p:tgtEl>
                                        <p:attrNameLst>
                                          <p:attrName>r</p:attrName>
                                        </p:attrNameLst>
                                      </p:cBhvr>
                                    </p:animRot>
                                  </p:childTnLst>
                                </p:cTn>
                              </p:par>
                              <p:par>
                                <p:cTn id="435" presetID="8" presetClass="emph" presetSubtype="0" fill="hold" grpId="2" nodeType="withEffect">
                                  <p:stCondLst>
                                    <p:cond delay="0"/>
                                  </p:stCondLst>
                                  <p:childTnLst>
                                    <p:animRot by="21600000">
                                      <p:cBhvr>
                                        <p:cTn id="436" dur="3000" fill="hold"/>
                                        <p:tgtEl>
                                          <p:spTgt spid="45"/>
                                        </p:tgtEl>
                                        <p:attrNameLst>
                                          <p:attrName>r</p:attrName>
                                        </p:attrNameLst>
                                      </p:cBhvr>
                                    </p:animRot>
                                  </p:childTnLst>
                                </p:cTn>
                              </p:par>
                              <p:par>
                                <p:cTn id="437" presetID="8" presetClass="emph" presetSubtype="0" fill="hold" grpId="2" nodeType="withEffect">
                                  <p:stCondLst>
                                    <p:cond delay="0"/>
                                  </p:stCondLst>
                                  <p:childTnLst>
                                    <p:animRot by="21600000">
                                      <p:cBhvr>
                                        <p:cTn id="438" dur="3000" fill="hold"/>
                                        <p:tgtEl>
                                          <p:spTgt spid="47"/>
                                        </p:tgtEl>
                                        <p:attrNameLst>
                                          <p:attrName>r</p:attrName>
                                        </p:attrNameLst>
                                      </p:cBhvr>
                                    </p:animRot>
                                  </p:childTnLst>
                                </p:cTn>
                              </p:par>
                              <p:par>
                                <p:cTn id="439" presetID="8" presetClass="emph" presetSubtype="0" fill="hold" grpId="2" nodeType="withEffect">
                                  <p:stCondLst>
                                    <p:cond delay="0"/>
                                  </p:stCondLst>
                                  <p:childTnLst>
                                    <p:animRot by="21600000">
                                      <p:cBhvr>
                                        <p:cTn id="440" dur="3000" fill="hold"/>
                                        <p:tgtEl>
                                          <p:spTgt spid="49"/>
                                        </p:tgtEl>
                                        <p:attrNameLst>
                                          <p:attrName>r</p:attrName>
                                        </p:attrNameLst>
                                      </p:cBhvr>
                                    </p:animRot>
                                  </p:childTnLst>
                                </p:cTn>
                              </p:par>
                              <p:par>
                                <p:cTn id="441" presetID="8" presetClass="emph" presetSubtype="0" fill="hold" grpId="2" nodeType="withEffect">
                                  <p:stCondLst>
                                    <p:cond delay="0"/>
                                  </p:stCondLst>
                                  <p:childTnLst>
                                    <p:animRot by="-21600000">
                                      <p:cBhvr>
                                        <p:cTn id="442" dur="3000" fill="hold"/>
                                        <p:tgtEl>
                                          <p:spTgt spid="20"/>
                                        </p:tgtEl>
                                        <p:attrNameLst>
                                          <p:attrName>r</p:attrName>
                                        </p:attrNameLst>
                                      </p:cBhvr>
                                    </p:animRot>
                                  </p:childTnLst>
                                </p:cTn>
                              </p:par>
                              <p:par>
                                <p:cTn id="443" presetID="8" presetClass="emph" presetSubtype="0" fill="hold" grpId="2" nodeType="withEffect">
                                  <p:stCondLst>
                                    <p:cond delay="0"/>
                                  </p:stCondLst>
                                  <p:childTnLst>
                                    <p:animRot by="-21600000">
                                      <p:cBhvr>
                                        <p:cTn id="444" dur="3000" fill="hold"/>
                                        <p:tgtEl>
                                          <p:spTgt spid="22"/>
                                        </p:tgtEl>
                                        <p:attrNameLst>
                                          <p:attrName>r</p:attrName>
                                        </p:attrNameLst>
                                      </p:cBhvr>
                                    </p:animRot>
                                  </p:childTnLst>
                                </p:cTn>
                              </p:par>
                              <p:par>
                                <p:cTn id="445" presetID="8" presetClass="emph" presetSubtype="0" fill="hold" grpId="2" nodeType="withEffect">
                                  <p:stCondLst>
                                    <p:cond delay="0"/>
                                  </p:stCondLst>
                                  <p:childTnLst>
                                    <p:animRot by="-21600000">
                                      <p:cBhvr>
                                        <p:cTn id="446" dur="3000" fill="hold"/>
                                        <p:tgtEl>
                                          <p:spTgt spid="24"/>
                                        </p:tgtEl>
                                        <p:attrNameLst>
                                          <p:attrName>r</p:attrName>
                                        </p:attrNameLst>
                                      </p:cBhvr>
                                    </p:animRot>
                                  </p:childTnLst>
                                </p:cTn>
                              </p:par>
                              <p:par>
                                <p:cTn id="447" presetID="8" presetClass="emph" presetSubtype="0" fill="hold" grpId="2" nodeType="withEffect">
                                  <p:stCondLst>
                                    <p:cond delay="0"/>
                                  </p:stCondLst>
                                  <p:childTnLst>
                                    <p:animRot by="-21600000">
                                      <p:cBhvr>
                                        <p:cTn id="448" dur="3000" fill="hold"/>
                                        <p:tgtEl>
                                          <p:spTgt spid="26"/>
                                        </p:tgtEl>
                                        <p:attrNameLst>
                                          <p:attrName>r</p:attrName>
                                        </p:attrNameLst>
                                      </p:cBhvr>
                                    </p:animRot>
                                  </p:childTnLst>
                                </p:cTn>
                              </p:par>
                              <p:par>
                                <p:cTn id="449" presetID="8" presetClass="emph" presetSubtype="0" fill="hold" grpId="2" nodeType="withEffect">
                                  <p:stCondLst>
                                    <p:cond delay="0"/>
                                  </p:stCondLst>
                                  <p:childTnLst>
                                    <p:animRot by="-21600000">
                                      <p:cBhvr>
                                        <p:cTn id="450" dur="3000" fill="hold"/>
                                        <p:tgtEl>
                                          <p:spTgt spid="28"/>
                                        </p:tgtEl>
                                        <p:attrNameLst>
                                          <p:attrName>r</p:attrName>
                                        </p:attrNameLst>
                                      </p:cBhvr>
                                    </p:animRot>
                                  </p:childTnLst>
                                </p:cTn>
                              </p:par>
                              <p:par>
                                <p:cTn id="451" presetID="8" presetClass="emph" presetSubtype="0" fill="hold" grpId="2" nodeType="withEffect">
                                  <p:stCondLst>
                                    <p:cond delay="0"/>
                                  </p:stCondLst>
                                  <p:childTnLst>
                                    <p:animRot by="-21600000">
                                      <p:cBhvr>
                                        <p:cTn id="452" dur="3000" fill="hold"/>
                                        <p:tgtEl>
                                          <p:spTgt spid="30"/>
                                        </p:tgtEl>
                                        <p:attrNameLst>
                                          <p:attrName>r</p:attrName>
                                        </p:attrNameLst>
                                      </p:cBhvr>
                                    </p:animRot>
                                  </p:childTnLst>
                                </p:cTn>
                              </p:par>
                              <p:par>
                                <p:cTn id="453" presetID="8" presetClass="emph" presetSubtype="0" fill="hold" grpId="2" nodeType="withEffect">
                                  <p:stCondLst>
                                    <p:cond delay="0"/>
                                  </p:stCondLst>
                                  <p:childTnLst>
                                    <p:animRot by="-21600000">
                                      <p:cBhvr>
                                        <p:cTn id="454" dur="3000" fill="hold"/>
                                        <p:tgtEl>
                                          <p:spTgt spid="32"/>
                                        </p:tgtEl>
                                        <p:attrNameLst>
                                          <p:attrName>r</p:attrName>
                                        </p:attrNameLst>
                                      </p:cBhvr>
                                    </p:animRot>
                                  </p:childTnLst>
                                </p:cTn>
                              </p:par>
                              <p:par>
                                <p:cTn id="455" presetID="8" presetClass="emph" presetSubtype="0" fill="hold" grpId="2" nodeType="withEffect">
                                  <p:stCondLst>
                                    <p:cond delay="0"/>
                                  </p:stCondLst>
                                  <p:childTnLst>
                                    <p:animRot by="-21600000">
                                      <p:cBhvr>
                                        <p:cTn id="456" dur="3000" fill="hold"/>
                                        <p:tgtEl>
                                          <p:spTgt spid="34"/>
                                        </p:tgtEl>
                                        <p:attrNameLst>
                                          <p:attrName>r</p:attrName>
                                        </p:attrNameLst>
                                      </p:cBhvr>
                                    </p:animRot>
                                  </p:childTnLst>
                                </p:cTn>
                              </p:par>
                              <p:par>
                                <p:cTn id="457" presetID="8" presetClass="emph" presetSubtype="0" fill="hold" grpId="2" nodeType="withEffect">
                                  <p:stCondLst>
                                    <p:cond delay="0"/>
                                  </p:stCondLst>
                                  <p:childTnLst>
                                    <p:animRot by="-21600000">
                                      <p:cBhvr>
                                        <p:cTn id="458" dur="3000" fill="hold"/>
                                        <p:tgtEl>
                                          <p:spTgt spid="4"/>
                                        </p:tgtEl>
                                        <p:attrNameLst>
                                          <p:attrName>r</p:attrName>
                                        </p:attrNameLst>
                                      </p:cBhvr>
                                    </p:animRot>
                                  </p:childTnLst>
                                </p:cTn>
                              </p:par>
                              <p:par>
                                <p:cTn id="459" presetID="8" presetClass="emph" presetSubtype="0" fill="hold" grpId="2" nodeType="withEffect">
                                  <p:stCondLst>
                                    <p:cond delay="0"/>
                                  </p:stCondLst>
                                  <p:childTnLst>
                                    <p:animRot by="-21600000">
                                      <p:cBhvr>
                                        <p:cTn id="460" dur="3000" fill="hold"/>
                                        <p:tgtEl>
                                          <p:spTgt spid="6"/>
                                        </p:tgtEl>
                                        <p:attrNameLst>
                                          <p:attrName>r</p:attrName>
                                        </p:attrNameLst>
                                      </p:cBhvr>
                                    </p:animRot>
                                  </p:childTnLst>
                                </p:cTn>
                              </p:par>
                              <p:par>
                                <p:cTn id="461" presetID="8" presetClass="emph" presetSubtype="0" fill="hold" grpId="2" nodeType="withEffect">
                                  <p:stCondLst>
                                    <p:cond delay="0"/>
                                  </p:stCondLst>
                                  <p:childTnLst>
                                    <p:animRot by="-21600000">
                                      <p:cBhvr>
                                        <p:cTn id="462" dur="3000" fill="hold"/>
                                        <p:tgtEl>
                                          <p:spTgt spid="8"/>
                                        </p:tgtEl>
                                        <p:attrNameLst>
                                          <p:attrName>r</p:attrName>
                                        </p:attrNameLst>
                                      </p:cBhvr>
                                    </p:animRot>
                                  </p:childTnLst>
                                </p:cTn>
                              </p:par>
                              <p:par>
                                <p:cTn id="463" presetID="8" presetClass="emph" presetSubtype="0" fill="hold" grpId="2" nodeType="withEffect">
                                  <p:stCondLst>
                                    <p:cond delay="0"/>
                                  </p:stCondLst>
                                  <p:childTnLst>
                                    <p:animRot by="-21600000">
                                      <p:cBhvr>
                                        <p:cTn id="464" dur="3000" fill="hold"/>
                                        <p:tgtEl>
                                          <p:spTgt spid="10"/>
                                        </p:tgtEl>
                                        <p:attrNameLst>
                                          <p:attrName>r</p:attrName>
                                        </p:attrNameLst>
                                      </p:cBhvr>
                                    </p:animRot>
                                  </p:childTnLst>
                                </p:cTn>
                              </p:par>
                              <p:par>
                                <p:cTn id="465" presetID="8" presetClass="emph" presetSubtype="0" fill="hold" grpId="2" nodeType="withEffect">
                                  <p:stCondLst>
                                    <p:cond delay="0"/>
                                  </p:stCondLst>
                                  <p:childTnLst>
                                    <p:animRot by="-21600000">
                                      <p:cBhvr>
                                        <p:cTn id="466" dur="3000" fill="hold"/>
                                        <p:tgtEl>
                                          <p:spTgt spid="12"/>
                                        </p:tgtEl>
                                        <p:attrNameLst>
                                          <p:attrName>r</p:attrName>
                                        </p:attrNameLst>
                                      </p:cBhvr>
                                    </p:animRot>
                                  </p:childTnLst>
                                </p:cTn>
                              </p:par>
                              <p:par>
                                <p:cTn id="467" presetID="8" presetClass="emph" presetSubtype="0" fill="hold" grpId="2" nodeType="withEffect">
                                  <p:stCondLst>
                                    <p:cond delay="0"/>
                                  </p:stCondLst>
                                  <p:childTnLst>
                                    <p:animRot by="-21600000">
                                      <p:cBhvr>
                                        <p:cTn id="468" dur="3000" fill="hold"/>
                                        <p:tgtEl>
                                          <p:spTgt spid="14"/>
                                        </p:tgtEl>
                                        <p:attrNameLst>
                                          <p:attrName>r</p:attrName>
                                        </p:attrNameLst>
                                      </p:cBhvr>
                                    </p:animRot>
                                  </p:childTnLst>
                                </p:cTn>
                              </p:par>
                              <p:par>
                                <p:cTn id="469" presetID="8" presetClass="emph" presetSubtype="0" fill="hold" grpId="2" nodeType="withEffect">
                                  <p:stCondLst>
                                    <p:cond delay="0"/>
                                  </p:stCondLst>
                                  <p:childTnLst>
                                    <p:animRot by="-21600000">
                                      <p:cBhvr>
                                        <p:cTn id="470" dur="3000" fill="hold"/>
                                        <p:tgtEl>
                                          <p:spTgt spid="16"/>
                                        </p:tgtEl>
                                        <p:attrNameLst>
                                          <p:attrName>r</p:attrName>
                                        </p:attrNameLst>
                                      </p:cBhvr>
                                    </p:animRot>
                                  </p:childTnLst>
                                </p:cTn>
                              </p:par>
                              <p:par>
                                <p:cTn id="471" presetID="8" presetClass="emph" presetSubtype="0" fill="hold" grpId="2" nodeType="withEffect">
                                  <p:stCondLst>
                                    <p:cond delay="0"/>
                                  </p:stCondLst>
                                  <p:childTnLst>
                                    <p:animRot by="-21600000">
                                      <p:cBhvr>
                                        <p:cTn id="472" dur="3000" fill="hold"/>
                                        <p:tgtEl>
                                          <p:spTgt spid="18"/>
                                        </p:tgtEl>
                                        <p:attrNameLst>
                                          <p:attrName>r</p:attrName>
                                        </p:attrNameLst>
                                      </p:cBhvr>
                                    </p:animRot>
                                  </p:childTnLst>
                                </p:cTn>
                              </p:par>
                              <p:par>
                                <p:cTn id="473" presetID="8" presetClass="emph" presetSubtype="0" fill="hold" grpId="2" nodeType="withEffect">
                                  <p:stCondLst>
                                    <p:cond delay="0"/>
                                  </p:stCondLst>
                                  <p:childTnLst>
                                    <p:animRot by="-21600000">
                                      <p:cBhvr>
                                        <p:cTn id="474" dur="3000" fill="hold"/>
                                        <p:tgtEl>
                                          <p:spTgt spid="36"/>
                                        </p:tgtEl>
                                        <p:attrNameLst>
                                          <p:attrName>r</p:attrName>
                                        </p:attrNameLst>
                                      </p:cBhvr>
                                    </p:animRot>
                                  </p:childTnLst>
                                </p:cTn>
                              </p:par>
                              <p:par>
                                <p:cTn id="475" presetID="8" presetClass="emph" presetSubtype="0" fill="hold" grpId="2" nodeType="withEffect">
                                  <p:stCondLst>
                                    <p:cond delay="0"/>
                                  </p:stCondLst>
                                  <p:childTnLst>
                                    <p:animRot by="-21600000">
                                      <p:cBhvr>
                                        <p:cTn id="476" dur="3000" fill="hold"/>
                                        <p:tgtEl>
                                          <p:spTgt spid="38"/>
                                        </p:tgtEl>
                                        <p:attrNameLst>
                                          <p:attrName>r</p:attrName>
                                        </p:attrNameLst>
                                      </p:cBhvr>
                                    </p:animRot>
                                  </p:childTnLst>
                                </p:cTn>
                              </p:par>
                              <p:par>
                                <p:cTn id="477" presetID="8" presetClass="emph" presetSubtype="0" fill="hold" grpId="2" nodeType="withEffect">
                                  <p:stCondLst>
                                    <p:cond delay="0"/>
                                  </p:stCondLst>
                                  <p:childTnLst>
                                    <p:animRot by="-21600000">
                                      <p:cBhvr>
                                        <p:cTn id="478" dur="3000" fill="hold"/>
                                        <p:tgtEl>
                                          <p:spTgt spid="40"/>
                                        </p:tgtEl>
                                        <p:attrNameLst>
                                          <p:attrName>r</p:attrName>
                                        </p:attrNameLst>
                                      </p:cBhvr>
                                    </p:animRot>
                                  </p:childTnLst>
                                </p:cTn>
                              </p:par>
                              <p:par>
                                <p:cTn id="479" presetID="8" presetClass="emph" presetSubtype="0" fill="hold" grpId="2" nodeType="withEffect">
                                  <p:stCondLst>
                                    <p:cond delay="0"/>
                                  </p:stCondLst>
                                  <p:childTnLst>
                                    <p:animRot by="-21600000">
                                      <p:cBhvr>
                                        <p:cTn id="480" dur="3000" fill="hold"/>
                                        <p:tgtEl>
                                          <p:spTgt spid="42"/>
                                        </p:tgtEl>
                                        <p:attrNameLst>
                                          <p:attrName>r</p:attrName>
                                        </p:attrNameLst>
                                      </p:cBhvr>
                                    </p:animRot>
                                  </p:childTnLst>
                                </p:cTn>
                              </p:par>
                              <p:par>
                                <p:cTn id="481" presetID="8" presetClass="emph" presetSubtype="0" fill="hold" grpId="2" nodeType="withEffect">
                                  <p:stCondLst>
                                    <p:cond delay="0"/>
                                  </p:stCondLst>
                                  <p:childTnLst>
                                    <p:animRot by="-21600000">
                                      <p:cBhvr>
                                        <p:cTn id="482" dur="3000" fill="hold"/>
                                        <p:tgtEl>
                                          <p:spTgt spid="44"/>
                                        </p:tgtEl>
                                        <p:attrNameLst>
                                          <p:attrName>r</p:attrName>
                                        </p:attrNameLst>
                                      </p:cBhvr>
                                    </p:animRot>
                                  </p:childTnLst>
                                </p:cTn>
                              </p:par>
                              <p:par>
                                <p:cTn id="483" presetID="8" presetClass="emph" presetSubtype="0" fill="hold" grpId="2" nodeType="withEffect">
                                  <p:stCondLst>
                                    <p:cond delay="0"/>
                                  </p:stCondLst>
                                  <p:childTnLst>
                                    <p:animRot by="-21600000">
                                      <p:cBhvr>
                                        <p:cTn id="484" dur="3000" fill="hold"/>
                                        <p:tgtEl>
                                          <p:spTgt spid="46"/>
                                        </p:tgtEl>
                                        <p:attrNameLst>
                                          <p:attrName>r</p:attrName>
                                        </p:attrNameLst>
                                      </p:cBhvr>
                                    </p:animRot>
                                  </p:childTnLst>
                                </p:cTn>
                              </p:par>
                              <p:par>
                                <p:cTn id="485" presetID="8" presetClass="emph" presetSubtype="0" fill="hold" grpId="2" nodeType="withEffect">
                                  <p:stCondLst>
                                    <p:cond delay="0"/>
                                  </p:stCondLst>
                                  <p:childTnLst>
                                    <p:animRot by="-21600000">
                                      <p:cBhvr>
                                        <p:cTn id="486" dur="3000" fill="hold"/>
                                        <p:tgtEl>
                                          <p:spTgt spid="48"/>
                                        </p:tgtEl>
                                        <p:attrNameLst>
                                          <p:attrName>r</p:attrName>
                                        </p:attrNameLst>
                                      </p:cBhvr>
                                    </p:animRot>
                                  </p:childTnLst>
                                </p:cTn>
                              </p:par>
                              <p:par>
                                <p:cTn id="487" presetID="8" presetClass="emph" presetSubtype="0" fill="hold" grpId="2" nodeType="withEffect">
                                  <p:stCondLst>
                                    <p:cond delay="0"/>
                                  </p:stCondLst>
                                  <p:childTnLst>
                                    <p:animRot by="-21600000">
                                      <p:cBhvr>
                                        <p:cTn id="488" dur="3000" fill="hold"/>
                                        <p:tgtEl>
                                          <p:spTgt spid="50"/>
                                        </p:tgtEl>
                                        <p:attrNameLst>
                                          <p:attrName>r</p:attrName>
                                        </p:attrNameLst>
                                      </p:cBhvr>
                                    </p:animRot>
                                  </p:childTnLst>
                                </p:cTn>
                              </p:par>
                              <p:par>
                                <p:cTn id="489" presetID="17" presetClass="entr" presetSubtype="1" fill="hold" nodeType="withEffect">
                                  <p:stCondLst>
                                    <p:cond delay="0"/>
                                  </p:stCondLst>
                                  <p:childTnLst>
                                    <p:set>
                                      <p:cBhvr>
                                        <p:cTn id="490" dur="1" fill="hold">
                                          <p:stCondLst>
                                            <p:cond delay="0"/>
                                          </p:stCondLst>
                                        </p:cTn>
                                        <p:tgtEl>
                                          <p:spTgt spid="2"/>
                                        </p:tgtEl>
                                        <p:attrNameLst>
                                          <p:attrName>style.visibility</p:attrName>
                                        </p:attrNameLst>
                                      </p:cBhvr>
                                      <p:to>
                                        <p:strVal val="visible"/>
                                      </p:to>
                                    </p:set>
                                    <p:anim calcmode="lin" valueType="num">
                                      <p:cBhvr>
                                        <p:cTn id="491" dur="3000" fill="hold"/>
                                        <p:tgtEl>
                                          <p:spTgt spid="2"/>
                                        </p:tgtEl>
                                        <p:attrNameLst>
                                          <p:attrName>ppt_x</p:attrName>
                                        </p:attrNameLst>
                                      </p:cBhvr>
                                      <p:tavLst>
                                        <p:tav tm="0">
                                          <p:val>
                                            <p:strVal val="#ppt_x"/>
                                          </p:val>
                                        </p:tav>
                                        <p:tav tm="100000">
                                          <p:val>
                                            <p:strVal val="#ppt_x"/>
                                          </p:val>
                                        </p:tav>
                                      </p:tavLst>
                                    </p:anim>
                                    <p:anim calcmode="lin" valueType="num">
                                      <p:cBhvr>
                                        <p:cTn id="492" dur="3000" fill="hold"/>
                                        <p:tgtEl>
                                          <p:spTgt spid="2"/>
                                        </p:tgtEl>
                                        <p:attrNameLst>
                                          <p:attrName>ppt_y</p:attrName>
                                        </p:attrNameLst>
                                      </p:cBhvr>
                                      <p:tavLst>
                                        <p:tav tm="0">
                                          <p:val>
                                            <p:strVal val="#ppt_y-#ppt_h/2"/>
                                          </p:val>
                                        </p:tav>
                                        <p:tav tm="100000">
                                          <p:val>
                                            <p:strVal val="#ppt_y"/>
                                          </p:val>
                                        </p:tav>
                                      </p:tavLst>
                                    </p:anim>
                                    <p:anim calcmode="lin" valueType="num">
                                      <p:cBhvr>
                                        <p:cTn id="493" dur="3000" fill="hold"/>
                                        <p:tgtEl>
                                          <p:spTgt spid="2"/>
                                        </p:tgtEl>
                                        <p:attrNameLst>
                                          <p:attrName>ppt_w</p:attrName>
                                        </p:attrNameLst>
                                      </p:cBhvr>
                                      <p:tavLst>
                                        <p:tav tm="0">
                                          <p:val>
                                            <p:strVal val="#ppt_w"/>
                                          </p:val>
                                        </p:tav>
                                        <p:tav tm="100000">
                                          <p:val>
                                            <p:strVal val="#ppt_w"/>
                                          </p:val>
                                        </p:tav>
                                      </p:tavLst>
                                    </p:anim>
                                    <p:anim calcmode="lin" valueType="num">
                                      <p:cBhvr>
                                        <p:cTn id="49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14480" y="857238"/>
            <a:ext cx="5572163" cy="3416320"/>
          </a:xfrm>
          <a:prstGeom prst="rect">
            <a:avLst/>
          </a:prstGeom>
          <a:noFill/>
        </p:spPr>
        <p:txBody>
          <a:bodyPr wrap="square" rtlCol="0">
            <a:spAutoFit/>
          </a:bodyPr>
          <a:lstStyle/>
          <a:p>
            <a:r>
              <a:rPr lang="es-PE" b="1" dirty="0" smtClean="0">
                <a:solidFill>
                  <a:schemeClr val="bg1"/>
                </a:solidFill>
                <a:latin typeface="Agency FB" pitchFamily="34" charset="0"/>
              </a:rPr>
              <a:t>En el medio del mundo del espíritu juega la razón, que cura el cáncer, que facilita las comunicaciones, que estudia el terreno de Marte, que puso al hombre en la luna. El pensamiento te lleva a nuevos lugares, o te hace ver diferente,… más ricos a los viejos. Esto te cambiará tanto, que cambiará tu actitud frente al mundo, al que alguna vez quisiste cambiar en lugar de entenderlo. Y cuando cambies tendrás incidencia en él… cierra los ojos y verás todo lo que será. Liberado del tiempo histórico, viajarás a la velocidad de la luz, y ese viaje puede mejorar la vida de muchos, porque es incalculable el poder del pensamiento. Este es un grandioso alquimista, que puede transformar cualquier circunstancia en una fiesta, es decir cualquier metal en oro</a:t>
            </a:r>
            <a:endParaRPr lang="es-PE" b="1" dirty="0">
              <a:solidFill>
                <a:schemeClr val="bg1"/>
              </a:solidFill>
              <a:latin typeface="Agency FB" pitchFamily="34" charset="0"/>
            </a:endParaRPr>
          </a:p>
        </p:txBody>
      </p:sp>
    </p:spTree>
  </p:cSld>
  <p:clrMapOvr>
    <a:masterClrMapping/>
  </p:clrMapOvr>
  <p:transition advTm="4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_nñk,-ñ´ñ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a:off x="3428992" y="3071816"/>
            <a:ext cx="2000264" cy="1786903"/>
          </a:xfrm>
          <a:prstGeom prst="rect">
            <a:avLst/>
          </a:prstGeom>
        </p:spPr>
      </p:pic>
      <p:pic>
        <p:nvPicPr>
          <p:cNvPr id="4" name="3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rot="10800000">
            <a:off x="3643306" y="500048"/>
            <a:ext cx="2000264" cy="1786903"/>
          </a:xfrm>
          <a:prstGeom prst="rect">
            <a:avLst/>
          </a:prstGeom>
        </p:spPr>
      </p:pic>
      <p:pic>
        <p:nvPicPr>
          <p:cNvPr id="5" name="4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rot="5400000">
            <a:off x="2250741" y="1749737"/>
            <a:ext cx="2000264" cy="1786903"/>
          </a:xfrm>
          <a:prstGeom prst="rect">
            <a:avLst/>
          </a:prstGeom>
        </p:spPr>
      </p:pic>
      <p:pic>
        <p:nvPicPr>
          <p:cNvPr id="6" name="5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rot="16200000">
            <a:off x="4965386" y="1821175"/>
            <a:ext cx="2000264" cy="1786903"/>
          </a:xfrm>
          <a:prstGeom prst="rect">
            <a:avLst/>
          </a:prstGeom>
        </p:spPr>
      </p:pic>
      <p:pic>
        <p:nvPicPr>
          <p:cNvPr id="7" name="6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rot="2829057">
            <a:off x="2478168" y="2661962"/>
            <a:ext cx="2000264" cy="1786903"/>
          </a:xfrm>
          <a:prstGeom prst="rect">
            <a:avLst/>
          </a:prstGeom>
        </p:spPr>
      </p:pic>
      <p:pic>
        <p:nvPicPr>
          <p:cNvPr id="8" name="7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rot="18478363">
            <a:off x="4677233" y="2659245"/>
            <a:ext cx="2000264" cy="1786903"/>
          </a:xfrm>
          <a:prstGeom prst="rect">
            <a:avLst/>
          </a:prstGeom>
        </p:spPr>
      </p:pic>
      <p:pic>
        <p:nvPicPr>
          <p:cNvPr id="9" name="8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rot="8265926">
            <a:off x="2555460" y="868926"/>
            <a:ext cx="2000264" cy="1786903"/>
          </a:xfrm>
          <a:prstGeom prst="rect">
            <a:avLst/>
          </a:prstGeom>
        </p:spPr>
      </p:pic>
      <p:pic>
        <p:nvPicPr>
          <p:cNvPr id="10" name="9 Imagen" descr="10764-rainbow-abstract-element-clipartJ.png"/>
          <p:cNvPicPr>
            <a:picLocks noChangeAspect="1"/>
          </p:cNvPicPr>
          <p:nvPr/>
        </p:nvPicPr>
        <p:blipFill>
          <a:blip r:embed="rId3">
            <a:duotone>
              <a:prstClr val="black"/>
              <a:srgbClr val="FF3300">
                <a:tint val="45000"/>
                <a:satMod val="400000"/>
              </a:srgbClr>
            </a:duotone>
            <a:lum contrast="40000"/>
          </a:blip>
          <a:stretch>
            <a:fillRect/>
          </a:stretch>
        </p:blipFill>
        <p:spPr>
          <a:xfrm rot="14102096">
            <a:off x="4591454" y="866785"/>
            <a:ext cx="2000264" cy="1786903"/>
          </a:xfrm>
          <a:prstGeom prst="rect">
            <a:avLst/>
          </a:prstGeom>
        </p:spPr>
      </p:pic>
      <p:sp>
        <p:nvSpPr>
          <p:cNvPr id="11" name="1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hl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9"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flipH="1">
            <a:off x="-392909"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107125"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H="1">
            <a:off x="107125"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607223"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H="1">
            <a:off x="607223"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1107225"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flipH="1">
            <a:off x="1107225"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1607323"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flipH="1">
            <a:off x="1607323"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107357"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H="1">
            <a:off x="2107357"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607455"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H="1">
            <a:off x="2607455"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3107521"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H="1">
            <a:off x="3107521"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flipH="1" flipV="1">
            <a:off x="8036741"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8036727"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flipH="1" flipV="1">
            <a:off x="7536675"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7536661"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flipH="1" flipV="1">
            <a:off x="7036609"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7036595"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flipH="1" flipV="1">
            <a:off x="6536543"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6536529"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flipH="1" flipV="1">
            <a:off x="6036477"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6036463"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flipH="1" flipV="1">
            <a:off x="5536411"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5536397"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400000" flipH="1" flipV="1">
            <a:off x="5036345"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5036331"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400000" flipH="1" flipV="1">
            <a:off x="4536279"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4536265"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0-#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0-#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0-#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0-#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0-#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0-#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0-#ppt_w/2"/>
                                          </p:val>
                                        </p:tav>
                                        <p:tav tm="100000">
                                          <p:val>
                                            <p:strVal val="#ppt_x"/>
                                          </p:val>
                                        </p:tav>
                                      </p:tavLst>
                                    </p:anim>
                                    <p:anim calcmode="lin" valueType="num">
                                      <p:cBhvr additive="base">
                                        <p:cTn id="123" dur="3000" fill="hold"/>
                                        <p:tgtEl>
                                          <p:spTgt spid="31"/>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0-#ppt_w/2"/>
                                          </p:val>
                                        </p:tav>
                                        <p:tav tm="100000">
                                          <p:val>
                                            <p:strVal val="#ppt_x"/>
                                          </p:val>
                                        </p:tav>
                                      </p:tavLst>
                                    </p:anim>
                                    <p:anim calcmode="lin" valueType="num">
                                      <p:cBhvr additive="base">
                                        <p:cTn id="127" dur="3000" fill="hold"/>
                                        <p:tgtEl>
                                          <p:spTgt spid="32"/>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0-#ppt_w/2"/>
                                          </p:val>
                                        </p:tav>
                                        <p:tav tm="100000">
                                          <p:val>
                                            <p:strVal val="#ppt_x"/>
                                          </p:val>
                                        </p:tav>
                                      </p:tavLst>
                                    </p:anim>
                                    <p:anim calcmode="lin" valueType="num">
                                      <p:cBhvr additive="base">
                                        <p:cTn id="131" dur="3000" fill="hold"/>
                                        <p:tgtEl>
                                          <p:spTgt spid="33"/>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0-#ppt_w/2"/>
                                          </p:val>
                                        </p:tav>
                                        <p:tav tm="100000">
                                          <p:val>
                                            <p:strVal val="#ppt_x"/>
                                          </p:val>
                                        </p:tav>
                                      </p:tavLst>
                                    </p:anim>
                                    <p:anim calcmode="lin" valueType="num">
                                      <p:cBhvr additive="base">
                                        <p:cTn id="135" dur="3000" fill="hold"/>
                                        <p:tgtEl>
                                          <p:spTgt spid="34"/>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5"/>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1"/>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4"/>
                                        </p:tgtEl>
                                        <p:attrNameLst>
                                          <p:attrName>r</p:attrName>
                                        </p:attrNameLst>
                                      </p:cBhvr>
                                    </p:animRot>
                                  </p:childTnLst>
                                </p:cTn>
                              </p:par>
                            </p:childTnLst>
                          </p:cTn>
                        </p:par>
                        <p:par>
                          <p:cTn id="200" fill="hold">
                            <p:stCondLst>
                              <p:cond delay="3000"/>
                            </p:stCondLst>
                            <p:childTnLst>
                              <p:par>
                                <p:cTn id="201" presetID="2" presetClass="exit" presetSubtype="2" fill="hold" grpId="2" nodeType="afterEffect">
                                  <p:stCondLst>
                                    <p:cond delay="0"/>
                                  </p:stCondLst>
                                  <p:childTnLst>
                                    <p:anim calcmode="lin" valueType="num">
                                      <p:cBhvr additive="base">
                                        <p:cTn id="202" dur="3000"/>
                                        <p:tgtEl>
                                          <p:spTgt spid="3"/>
                                        </p:tgtEl>
                                        <p:attrNameLst>
                                          <p:attrName>ppt_x</p:attrName>
                                        </p:attrNameLst>
                                      </p:cBhvr>
                                      <p:tavLst>
                                        <p:tav tm="0">
                                          <p:val>
                                            <p:strVal val="ppt_x"/>
                                          </p:val>
                                        </p:tav>
                                        <p:tav tm="100000">
                                          <p:val>
                                            <p:strVal val="1+ppt_w/2"/>
                                          </p:val>
                                        </p:tav>
                                      </p:tavLst>
                                    </p:anim>
                                    <p:anim calcmode="lin" valueType="num">
                                      <p:cBhvr additive="base">
                                        <p:cTn id="203" dur="3000"/>
                                        <p:tgtEl>
                                          <p:spTgt spid="3"/>
                                        </p:tgtEl>
                                        <p:attrNameLst>
                                          <p:attrName>ppt_y</p:attrName>
                                        </p:attrNameLst>
                                      </p:cBhvr>
                                      <p:tavLst>
                                        <p:tav tm="0">
                                          <p:val>
                                            <p:strVal val="ppt_y"/>
                                          </p:val>
                                        </p:tav>
                                        <p:tav tm="100000">
                                          <p:val>
                                            <p:strVal val="ppt_y"/>
                                          </p:val>
                                        </p:tav>
                                      </p:tavLst>
                                    </p:anim>
                                    <p:set>
                                      <p:cBhvr>
                                        <p:cTn id="204" dur="1" fill="hold">
                                          <p:stCondLst>
                                            <p:cond delay="2999"/>
                                          </p:stCondLst>
                                        </p:cTn>
                                        <p:tgtEl>
                                          <p:spTgt spid="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1+ppt_w/2"/>
                                          </p:val>
                                        </p:tav>
                                      </p:tavLst>
                                    </p:anim>
                                    <p:anim calcmode="lin" valueType="num">
                                      <p:cBhvr additive="base">
                                        <p:cTn id="207" dur="3000"/>
                                        <p:tgtEl>
                                          <p:spTgt spid="4"/>
                                        </p:tgtEl>
                                        <p:attrNameLst>
                                          <p:attrName>ppt_y</p:attrName>
                                        </p:attrNameLst>
                                      </p:cBhvr>
                                      <p:tavLst>
                                        <p:tav tm="0">
                                          <p:val>
                                            <p:strVal val="ppt_y"/>
                                          </p:val>
                                        </p:tav>
                                        <p:tav tm="100000">
                                          <p:val>
                                            <p:strVal val="ppt_y"/>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1+ppt_w/2"/>
                                          </p:val>
                                        </p:tav>
                                      </p:tavLst>
                                    </p:anim>
                                    <p:anim calcmode="lin" valueType="num">
                                      <p:cBhvr additive="base">
                                        <p:cTn id="211" dur="3000"/>
                                        <p:tgtEl>
                                          <p:spTgt spid="5"/>
                                        </p:tgtEl>
                                        <p:attrNameLst>
                                          <p:attrName>ppt_y</p:attrName>
                                        </p:attrNameLst>
                                      </p:cBhvr>
                                      <p:tavLst>
                                        <p:tav tm="0">
                                          <p:val>
                                            <p:strVal val="ppt_y"/>
                                          </p:val>
                                        </p:tav>
                                        <p:tav tm="100000">
                                          <p:val>
                                            <p:strVal val="ppt_y"/>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1+ppt_w/2"/>
                                          </p:val>
                                        </p:tav>
                                      </p:tavLst>
                                    </p:anim>
                                    <p:anim calcmode="lin" valueType="num">
                                      <p:cBhvr additive="base">
                                        <p:cTn id="215" dur="3000"/>
                                        <p:tgtEl>
                                          <p:spTgt spid="6"/>
                                        </p:tgtEl>
                                        <p:attrNameLst>
                                          <p:attrName>ppt_y</p:attrName>
                                        </p:attrNameLst>
                                      </p:cBhvr>
                                      <p:tavLst>
                                        <p:tav tm="0">
                                          <p:val>
                                            <p:strVal val="ppt_y"/>
                                          </p:val>
                                        </p:tav>
                                        <p:tav tm="100000">
                                          <p:val>
                                            <p:strVal val="ppt_y"/>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7"/>
                                        </p:tgtEl>
                                        <p:attrNameLst>
                                          <p:attrName>ppt_x</p:attrName>
                                        </p:attrNameLst>
                                      </p:cBhvr>
                                      <p:tavLst>
                                        <p:tav tm="0">
                                          <p:val>
                                            <p:strVal val="ppt_x"/>
                                          </p:val>
                                        </p:tav>
                                        <p:tav tm="100000">
                                          <p:val>
                                            <p:strVal val="1+ppt_w/2"/>
                                          </p:val>
                                        </p:tav>
                                      </p:tavLst>
                                    </p:anim>
                                    <p:anim calcmode="lin" valueType="num">
                                      <p:cBhvr additive="base">
                                        <p:cTn id="219" dur="3000"/>
                                        <p:tgtEl>
                                          <p:spTgt spid="7"/>
                                        </p:tgtEl>
                                        <p:attrNameLst>
                                          <p:attrName>ppt_y</p:attrName>
                                        </p:attrNameLst>
                                      </p:cBhvr>
                                      <p:tavLst>
                                        <p:tav tm="0">
                                          <p:val>
                                            <p:strVal val="ppt_y"/>
                                          </p:val>
                                        </p:tav>
                                        <p:tav tm="100000">
                                          <p:val>
                                            <p:strVal val="ppt_y"/>
                                          </p:val>
                                        </p:tav>
                                      </p:tavLst>
                                    </p:anim>
                                    <p:set>
                                      <p:cBhvr>
                                        <p:cTn id="220" dur="1" fill="hold">
                                          <p:stCondLst>
                                            <p:cond delay="2999"/>
                                          </p:stCondLst>
                                        </p:cTn>
                                        <p:tgtEl>
                                          <p:spTgt spid="7"/>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8"/>
                                        </p:tgtEl>
                                        <p:attrNameLst>
                                          <p:attrName>ppt_x</p:attrName>
                                        </p:attrNameLst>
                                      </p:cBhvr>
                                      <p:tavLst>
                                        <p:tav tm="0">
                                          <p:val>
                                            <p:strVal val="ppt_x"/>
                                          </p:val>
                                        </p:tav>
                                        <p:tav tm="100000">
                                          <p:val>
                                            <p:strVal val="1+ppt_w/2"/>
                                          </p:val>
                                        </p:tav>
                                      </p:tavLst>
                                    </p:anim>
                                    <p:anim calcmode="lin" valueType="num">
                                      <p:cBhvr additive="base">
                                        <p:cTn id="223" dur="3000"/>
                                        <p:tgtEl>
                                          <p:spTgt spid="8"/>
                                        </p:tgtEl>
                                        <p:attrNameLst>
                                          <p:attrName>ppt_y</p:attrName>
                                        </p:attrNameLst>
                                      </p:cBhvr>
                                      <p:tavLst>
                                        <p:tav tm="0">
                                          <p:val>
                                            <p:strVal val="ppt_y"/>
                                          </p:val>
                                        </p:tav>
                                        <p:tav tm="100000">
                                          <p:val>
                                            <p:strVal val="ppt_y"/>
                                          </p:val>
                                        </p:tav>
                                      </p:tavLst>
                                    </p:anim>
                                    <p:set>
                                      <p:cBhvr>
                                        <p:cTn id="224" dur="1" fill="hold">
                                          <p:stCondLst>
                                            <p:cond delay="2999"/>
                                          </p:stCondLst>
                                        </p:cTn>
                                        <p:tgtEl>
                                          <p:spTgt spid="8"/>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9"/>
                                        </p:tgtEl>
                                        <p:attrNameLst>
                                          <p:attrName>ppt_x</p:attrName>
                                        </p:attrNameLst>
                                      </p:cBhvr>
                                      <p:tavLst>
                                        <p:tav tm="0">
                                          <p:val>
                                            <p:strVal val="ppt_x"/>
                                          </p:val>
                                        </p:tav>
                                        <p:tav tm="100000">
                                          <p:val>
                                            <p:strVal val="1+ppt_w/2"/>
                                          </p:val>
                                        </p:tav>
                                      </p:tavLst>
                                    </p:anim>
                                    <p:anim calcmode="lin" valueType="num">
                                      <p:cBhvr additive="base">
                                        <p:cTn id="227" dur="3000"/>
                                        <p:tgtEl>
                                          <p:spTgt spid="9"/>
                                        </p:tgtEl>
                                        <p:attrNameLst>
                                          <p:attrName>ppt_y</p:attrName>
                                        </p:attrNameLst>
                                      </p:cBhvr>
                                      <p:tavLst>
                                        <p:tav tm="0">
                                          <p:val>
                                            <p:strVal val="ppt_y"/>
                                          </p:val>
                                        </p:tav>
                                        <p:tav tm="100000">
                                          <p:val>
                                            <p:strVal val="ppt_y"/>
                                          </p:val>
                                        </p:tav>
                                      </p:tavLst>
                                    </p:anim>
                                    <p:set>
                                      <p:cBhvr>
                                        <p:cTn id="228" dur="1" fill="hold">
                                          <p:stCondLst>
                                            <p:cond delay="2999"/>
                                          </p:stCondLst>
                                        </p:cTn>
                                        <p:tgtEl>
                                          <p:spTgt spid="9"/>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0"/>
                                        </p:tgtEl>
                                        <p:attrNameLst>
                                          <p:attrName>ppt_x</p:attrName>
                                        </p:attrNameLst>
                                      </p:cBhvr>
                                      <p:tavLst>
                                        <p:tav tm="0">
                                          <p:val>
                                            <p:strVal val="ppt_x"/>
                                          </p:val>
                                        </p:tav>
                                        <p:tav tm="100000">
                                          <p:val>
                                            <p:strVal val="1+ppt_w/2"/>
                                          </p:val>
                                        </p:tav>
                                      </p:tavLst>
                                    </p:anim>
                                    <p:anim calcmode="lin" valueType="num">
                                      <p:cBhvr additive="base">
                                        <p:cTn id="231" dur="3000"/>
                                        <p:tgtEl>
                                          <p:spTgt spid="10"/>
                                        </p:tgtEl>
                                        <p:attrNameLst>
                                          <p:attrName>ppt_y</p:attrName>
                                        </p:attrNameLst>
                                      </p:cBhvr>
                                      <p:tavLst>
                                        <p:tav tm="0">
                                          <p:val>
                                            <p:strVal val="ppt_y"/>
                                          </p:val>
                                        </p:tav>
                                        <p:tav tm="100000">
                                          <p:val>
                                            <p:strVal val="ppt_y"/>
                                          </p:val>
                                        </p:tav>
                                      </p:tavLst>
                                    </p:anim>
                                    <p:set>
                                      <p:cBhvr>
                                        <p:cTn id="232" dur="1" fill="hold">
                                          <p:stCondLst>
                                            <p:cond delay="2999"/>
                                          </p:stCondLst>
                                        </p:cTn>
                                        <p:tgtEl>
                                          <p:spTgt spid="10"/>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1+ppt_w/2"/>
                                          </p:val>
                                        </p:tav>
                                      </p:tavLst>
                                    </p:anim>
                                    <p:anim calcmode="lin" valueType="num">
                                      <p:cBhvr additive="base">
                                        <p:cTn id="235" dur="3000"/>
                                        <p:tgtEl>
                                          <p:spTgt spid="11"/>
                                        </p:tgtEl>
                                        <p:attrNameLst>
                                          <p:attrName>ppt_y</p:attrName>
                                        </p:attrNameLst>
                                      </p:cBhvr>
                                      <p:tavLst>
                                        <p:tav tm="0">
                                          <p:val>
                                            <p:strVal val="ppt_y"/>
                                          </p:val>
                                        </p:tav>
                                        <p:tav tm="100000">
                                          <p:val>
                                            <p:strVal val="ppt_y"/>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1+ppt_w/2"/>
                                          </p:val>
                                        </p:tav>
                                      </p:tavLst>
                                    </p:anim>
                                    <p:anim calcmode="lin" valueType="num">
                                      <p:cBhvr additive="base">
                                        <p:cTn id="239" dur="3000"/>
                                        <p:tgtEl>
                                          <p:spTgt spid="12"/>
                                        </p:tgtEl>
                                        <p:attrNameLst>
                                          <p:attrName>ppt_y</p:attrName>
                                        </p:attrNameLst>
                                      </p:cBhvr>
                                      <p:tavLst>
                                        <p:tav tm="0">
                                          <p:val>
                                            <p:strVal val="ppt_y"/>
                                          </p:val>
                                        </p:tav>
                                        <p:tav tm="100000">
                                          <p:val>
                                            <p:strVal val="ppt_y"/>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1+ppt_w/2"/>
                                          </p:val>
                                        </p:tav>
                                      </p:tavLst>
                                    </p:anim>
                                    <p:anim calcmode="lin" valueType="num">
                                      <p:cBhvr additive="base">
                                        <p:cTn id="243" dur="3000"/>
                                        <p:tgtEl>
                                          <p:spTgt spid="13"/>
                                        </p:tgtEl>
                                        <p:attrNameLst>
                                          <p:attrName>ppt_y</p:attrName>
                                        </p:attrNameLst>
                                      </p:cBhvr>
                                      <p:tavLst>
                                        <p:tav tm="0">
                                          <p:val>
                                            <p:strVal val="ppt_y"/>
                                          </p:val>
                                        </p:tav>
                                        <p:tav tm="100000">
                                          <p:val>
                                            <p:strVal val="ppt_y"/>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ppt_y"/>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ppt_y"/>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ppt_y"/>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1+ppt_w/2"/>
                                          </p:val>
                                        </p:tav>
                                      </p:tavLst>
                                    </p:anim>
                                    <p:anim calcmode="lin" valueType="num">
                                      <p:cBhvr additive="base">
                                        <p:cTn id="259" dur="3000"/>
                                        <p:tgtEl>
                                          <p:spTgt spid="17"/>
                                        </p:tgtEl>
                                        <p:attrNameLst>
                                          <p:attrName>ppt_y</p:attrName>
                                        </p:attrNameLst>
                                      </p:cBhvr>
                                      <p:tavLst>
                                        <p:tav tm="0">
                                          <p:val>
                                            <p:strVal val="ppt_y"/>
                                          </p:val>
                                        </p:tav>
                                        <p:tav tm="100000">
                                          <p:val>
                                            <p:strVal val="ppt_y"/>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18"/>
                                        </p:tgtEl>
                                        <p:attrNameLst>
                                          <p:attrName>ppt_x</p:attrName>
                                        </p:attrNameLst>
                                      </p:cBhvr>
                                      <p:tavLst>
                                        <p:tav tm="0">
                                          <p:val>
                                            <p:strVal val="ppt_x"/>
                                          </p:val>
                                        </p:tav>
                                        <p:tav tm="100000">
                                          <p:val>
                                            <p:strVal val="1+ppt_w/2"/>
                                          </p:val>
                                        </p:tav>
                                      </p:tavLst>
                                    </p:anim>
                                    <p:anim calcmode="lin" valueType="num">
                                      <p:cBhvr additive="base">
                                        <p:cTn id="263" dur="3000"/>
                                        <p:tgtEl>
                                          <p:spTgt spid="18"/>
                                        </p:tgtEl>
                                        <p:attrNameLst>
                                          <p:attrName>ppt_y</p:attrName>
                                        </p:attrNameLst>
                                      </p:cBhvr>
                                      <p:tavLst>
                                        <p:tav tm="0">
                                          <p:val>
                                            <p:strVal val="ppt_y"/>
                                          </p:val>
                                        </p:tav>
                                        <p:tav tm="100000">
                                          <p:val>
                                            <p:strVal val="ppt_y"/>
                                          </p:val>
                                        </p:tav>
                                      </p:tavLst>
                                    </p:anim>
                                    <p:set>
                                      <p:cBhvr>
                                        <p:cTn id="264" dur="1" fill="hold">
                                          <p:stCondLst>
                                            <p:cond delay="2999"/>
                                          </p:stCondLst>
                                        </p:cTn>
                                        <p:tgtEl>
                                          <p:spTgt spid="18"/>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0-ppt_w/2"/>
                                          </p:val>
                                        </p:tav>
                                      </p:tavLst>
                                    </p:anim>
                                    <p:anim calcmode="lin" valueType="num">
                                      <p:cBhvr additive="base">
                                        <p:cTn id="267" dur="3000"/>
                                        <p:tgtEl>
                                          <p:spTgt spid="19"/>
                                        </p:tgtEl>
                                        <p:attrNameLst>
                                          <p:attrName>ppt_y</p:attrName>
                                        </p:attrNameLst>
                                      </p:cBhvr>
                                      <p:tavLst>
                                        <p:tav tm="0">
                                          <p:val>
                                            <p:strVal val="ppt_y"/>
                                          </p:val>
                                        </p:tav>
                                        <p:tav tm="100000">
                                          <p:val>
                                            <p:strVal val="ppt_y"/>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0-ppt_w/2"/>
                                          </p:val>
                                        </p:tav>
                                      </p:tavLst>
                                    </p:anim>
                                    <p:anim calcmode="lin" valueType="num">
                                      <p:cBhvr additive="base">
                                        <p:cTn id="271" dur="3000"/>
                                        <p:tgtEl>
                                          <p:spTgt spid="20"/>
                                        </p:tgtEl>
                                        <p:attrNameLst>
                                          <p:attrName>ppt_y</p:attrName>
                                        </p:attrNameLst>
                                      </p:cBhvr>
                                      <p:tavLst>
                                        <p:tav tm="0">
                                          <p:val>
                                            <p:strVal val="ppt_y"/>
                                          </p:val>
                                        </p:tav>
                                        <p:tav tm="100000">
                                          <p:val>
                                            <p:strVal val="ppt_y"/>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0-ppt_w/2"/>
                                          </p:val>
                                        </p:tav>
                                      </p:tavLst>
                                    </p:anim>
                                    <p:anim calcmode="lin" valueType="num">
                                      <p:cBhvr additive="base">
                                        <p:cTn id="275" dur="3000"/>
                                        <p:tgtEl>
                                          <p:spTgt spid="21"/>
                                        </p:tgtEl>
                                        <p:attrNameLst>
                                          <p:attrName>ppt_y</p:attrName>
                                        </p:attrNameLst>
                                      </p:cBhvr>
                                      <p:tavLst>
                                        <p:tav tm="0">
                                          <p:val>
                                            <p:strVal val="ppt_y"/>
                                          </p:val>
                                        </p:tav>
                                        <p:tav tm="100000">
                                          <p:val>
                                            <p:strVal val="ppt_y"/>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0-ppt_w/2"/>
                                          </p:val>
                                        </p:tav>
                                      </p:tavLst>
                                    </p:anim>
                                    <p:anim calcmode="lin" valueType="num">
                                      <p:cBhvr additive="base">
                                        <p:cTn id="279" dur="3000"/>
                                        <p:tgtEl>
                                          <p:spTgt spid="22"/>
                                        </p:tgtEl>
                                        <p:attrNameLst>
                                          <p:attrName>ppt_y</p:attrName>
                                        </p:attrNameLst>
                                      </p:cBhvr>
                                      <p:tavLst>
                                        <p:tav tm="0">
                                          <p:val>
                                            <p:strVal val="ppt_y"/>
                                          </p:val>
                                        </p:tav>
                                        <p:tav tm="100000">
                                          <p:val>
                                            <p:strVal val="ppt_y"/>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0-ppt_w/2"/>
                                          </p:val>
                                        </p:tav>
                                      </p:tavLst>
                                    </p:anim>
                                    <p:anim calcmode="lin" valueType="num">
                                      <p:cBhvr additive="base">
                                        <p:cTn id="283" dur="3000"/>
                                        <p:tgtEl>
                                          <p:spTgt spid="23"/>
                                        </p:tgtEl>
                                        <p:attrNameLst>
                                          <p:attrName>ppt_y</p:attrName>
                                        </p:attrNameLst>
                                      </p:cBhvr>
                                      <p:tavLst>
                                        <p:tav tm="0">
                                          <p:val>
                                            <p:strVal val="ppt_y"/>
                                          </p:val>
                                        </p:tav>
                                        <p:tav tm="100000">
                                          <p:val>
                                            <p:strVal val="ppt_y"/>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0-ppt_w/2"/>
                                          </p:val>
                                        </p:tav>
                                      </p:tavLst>
                                    </p:anim>
                                    <p:anim calcmode="lin" valueType="num">
                                      <p:cBhvr additive="base">
                                        <p:cTn id="287" dur="3000"/>
                                        <p:tgtEl>
                                          <p:spTgt spid="24"/>
                                        </p:tgtEl>
                                        <p:attrNameLst>
                                          <p:attrName>ppt_y</p:attrName>
                                        </p:attrNameLst>
                                      </p:cBhvr>
                                      <p:tavLst>
                                        <p:tav tm="0">
                                          <p:val>
                                            <p:strVal val="ppt_y"/>
                                          </p:val>
                                        </p:tav>
                                        <p:tav tm="100000">
                                          <p:val>
                                            <p:strVal val="ppt_y"/>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0-ppt_w/2"/>
                                          </p:val>
                                        </p:tav>
                                      </p:tavLst>
                                    </p:anim>
                                    <p:anim calcmode="lin" valueType="num">
                                      <p:cBhvr additive="base">
                                        <p:cTn id="291" dur="3000"/>
                                        <p:tgtEl>
                                          <p:spTgt spid="25"/>
                                        </p:tgtEl>
                                        <p:attrNameLst>
                                          <p:attrName>ppt_y</p:attrName>
                                        </p:attrNameLst>
                                      </p:cBhvr>
                                      <p:tavLst>
                                        <p:tav tm="0">
                                          <p:val>
                                            <p:strVal val="ppt_y"/>
                                          </p:val>
                                        </p:tav>
                                        <p:tav tm="100000">
                                          <p:val>
                                            <p:strVal val="ppt_y"/>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0-ppt_w/2"/>
                                          </p:val>
                                        </p:tav>
                                      </p:tavLst>
                                    </p:anim>
                                    <p:anim calcmode="lin" valueType="num">
                                      <p:cBhvr additive="base">
                                        <p:cTn id="295" dur="3000"/>
                                        <p:tgtEl>
                                          <p:spTgt spid="26"/>
                                        </p:tgtEl>
                                        <p:attrNameLst>
                                          <p:attrName>ppt_y</p:attrName>
                                        </p:attrNameLst>
                                      </p:cBhvr>
                                      <p:tavLst>
                                        <p:tav tm="0">
                                          <p:val>
                                            <p:strVal val="ppt_y"/>
                                          </p:val>
                                        </p:tav>
                                        <p:tav tm="100000">
                                          <p:val>
                                            <p:strVal val="ppt_y"/>
                                          </p:val>
                                        </p:tav>
                                      </p:tavLst>
                                    </p:anim>
                                    <p:set>
                                      <p:cBhvr>
                                        <p:cTn id="296" dur="1" fill="hold">
                                          <p:stCondLst>
                                            <p:cond delay="2999"/>
                                          </p:stCondLst>
                                        </p:cTn>
                                        <p:tgtEl>
                                          <p:spTgt spid="26"/>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27"/>
                                        </p:tgtEl>
                                        <p:attrNameLst>
                                          <p:attrName>ppt_x</p:attrName>
                                        </p:attrNameLst>
                                      </p:cBhvr>
                                      <p:tavLst>
                                        <p:tav tm="0">
                                          <p:val>
                                            <p:strVal val="ppt_x"/>
                                          </p:val>
                                        </p:tav>
                                        <p:tav tm="100000">
                                          <p:val>
                                            <p:strVal val="0-ppt_w/2"/>
                                          </p:val>
                                        </p:tav>
                                      </p:tavLst>
                                    </p:anim>
                                    <p:anim calcmode="lin" valueType="num">
                                      <p:cBhvr additive="base">
                                        <p:cTn id="299" dur="3000"/>
                                        <p:tgtEl>
                                          <p:spTgt spid="27"/>
                                        </p:tgtEl>
                                        <p:attrNameLst>
                                          <p:attrName>ppt_y</p:attrName>
                                        </p:attrNameLst>
                                      </p:cBhvr>
                                      <p:tavLst>
                                        <p:tav tm="0">
                                          <p:val>
                                            <p:strVal val="ppt_y"/>
                                          </p:val>
                                        </p:tav>
                                        <p:tav tm="100000">
                                          <p:val>
                                            <p:strVal val="ppt_y"/>
                                          </p:val>
                                        </p:tav>
                                      </p:tavLst>
                                    </p:anim>
                                    <p:set>
                                      <p:cBhvr>
                                        <p:cTn id="300" dur="1" fill="hold">
                                          <p:stCondLst>
                                            <p:cond delay="2999"/>
                                          </p:stCondLst>
                                        </p:cTn>
                                        <p:tgtEl>
                                          <p:spTgt spid="27"/>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8"/>
                                        </p:tgtEl>
                                        <p:attrNameLst>
                                          <p:attrName>ppt_x</p:attrName>
                                        </p:attrNameLst>
                                      </p:cBhvr>
                                      <p:tavLst>
                                        <p:tav tm="0">
                                          <p:val>
                                            <p:strVal val="ppt_x"/>
                                          </p:val>
                                        </p:tav>
                                        <p:tav tm="100000">
                                          <p:val>
                                            <p:strVal val="0-ppt_w/2"/>
                                          </p:val>
                                        </p:tav>
                                      </p:tavLst>
                                    </p:anim>
                                    <p:anim calcmode="lin" valueType="num">
                                      <p:cBhvr additive="base">
                                        <p:cTn id="303" dur="3000"/>
                                        <p:tgtEl>
                                          <p:spTgt spid="28"/>
                                        </p:tgtEl>
                                        <p:attrNameLst>
                                          <p:attrName>ppt_y</p:attrName>
                                        </p:attrNameLst>
                                      </p:cBhvr>
                                      <p:tavLst>
                                        <p:tav tm="0">
                                          <p:val>
                                            <p:strVal val="ppt_y"/>
                                          </p:val>
                                        </p:tav>
                                        <p:tav tm="100000">
                                          <p:val>
                                            <p:strVal val="ppt_y"/>
                                          </p:val>
                                        </p:tav>
                                      </p:tavLst>
                                    </p:anim>
                                    <p:set>
                                      <p:cBhvr>
                                        <p:cTn id="304" dur="1" fill="hold">
                                          <p:stCondLst>
                                            <p:cond delay="2999"/>
                                          </p:stCondLst>
                                        </p:cTn>
                                        <p:tgtEl>
                                          <p:spTgt spid="2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9"/>
                                        </p:tgtEl>
                                        <p:attrNameLst>
                                          <p:attrName>ppt_x</p:attrName>
                                        </p:attrNameLst>
                                      </p:cBhvr>
                                      <p:tavLst>
                                        <p:tav tm="0">
                                          <p:val>
                                            <p:strVal val="ppt_x"/>
                                          </p:val>
                                        </p:tav>
                                        <p:tav tm="100000">
                                          <p:val>
                                            <p:strVal val="0-ppt_w/2"/>
                                          </p:val>
                                        </p:tav>
                                      </p:tavLst>
                                    </p:anim>
                                    <p:anim calcmode="lin" valueType="num">
                                      <p:cBhvr additive="base">
                                        <p:cTn id="307" dur="3000"/>
                                        <p:tgtEl>
                                          <p:spTgt spid="29"/>
                                        </p:tgtEl>
                                        <p:attrNameLst>
                                          <p:attrName>ppt_y</p:attrName>
                                        </p:attrNameLst>
                                      </p:cBhvr>
                                      <p:tavLst>
                                        <p:tav tm="0">
                                          <p:val>
                                            <p:strVal val="ppt_y"/>
                                          </p:val>
                                        </p:tav>
                                        <p:tav tm="100000">
                                          <p:val>
                                            <p:strVal val="ppt_y"/>
                                          </p:val>
                                        </p:tav>
                                      </p:tavLst>
                                    </p:anim>
                                    <p:set>
                                      <p:cBhvr>
                                        <p:cTn id="308" dur="1" fill="hold">
                                          <p:stCondLst>
                                            <p:cond delay="2999"/>
                                          </p:stCondLst>
                                        </p:cTn>
                                        <p:tgtEl>
                                          <p:spTgt spid="29"/>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30"/>
                                        </p:tgtEl>
                                        <p:attrNameLst>
                                          <p:attrName>ppt_x</p:attrName>
                                        </p:attrNameLst>
                                      </p:cBhvr>
                                      <p:tavLst>
                                        <p:tav tm="0">
                                          <p:val>
                                            <p:strVal val="ppt_x"/>
                                          </p:val>
                                        </p:tav>
                                        <p:tav tm="100000">
                                          <p:val>
                                            <p:strVal val="0-ppt_w/2"/>
                                          </p:val>
                                        </p:tav>
                                      </p:tavLst>
                                    </p:anim>
                                    <p:anim calcmode="lin" valueType="num">
                                      <p:cBhvr additive="base">
                                        <p:cTn id="311" dur="3000"/>
                                        <p:tgtEl>
                                          <p:spTgt spid="30"/>
                                        </p:tgtEl>
                                        <p:attrNameLst>
                                          <p:attrName>ppt_y</p:attrName>
                                        </p:attrNameLst>
                                      </p:cBhvr>
                                      <p:tavLst>
                                        <p:tav tm="0">
                                          <p:val>
                                            <p:strVal val="ppt_y"/>
                                          </p:val>
                                        </p:tav>
                                        <p:tav tm="100000">
                                          <p:val>
                                            <p:strVal val="ppt_y"/>
                                          </p:val>
                                        </p:tav>
                                      </p:tavLst>
                                    </p:anim>
                                    <p:set>
                                      <p:cBhvr>
                                        <p:cTn id="312" dur="1" fill="hold">
                                          <p:stCondLst>
                                            <p:cond delay="2999"/>
                                          </p:stCondLst>
                                        </p:cTn>
                                        <p:tgtEl>
                                          <p:spTgt spid="30"/>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31"/>
                                        </p:tgtEl>
                                        <p:attrNameLst>
                                          <p:attrName>ppt_x</p:attrName>
                                        </p:attrNameLst>
                                      </p:cBhvr>
                                      <p:tavLst>
                                        <p:tav tm="0">
                                          <p:val>
                                            <p:strVal val="ppt_x"/>
                                          </p:val>
                                        </p:tav>
                                        <p:tav tm="100000">
                                          <p:val>
                                            <p:strVal val="0-ppt_w/2"/>
                                          </p:val>
                                        </p:tav>
                                      </p:tavLst>
                                    </p:anim>
                                    <p:anim calcmode="lin" valueType="num">
                                      <p:cBhvr additive="base">
                                        <p:cTn id="315" dur="3000"/>
                                        <p:tgtEl>
                                          <p:spTgt spid="31"/>
                                        </p:tgtEl>
                                        <p:attrNameLst>
                                          <p:attrName>ppt_y</p:attrName>
                                        </p:attrNameLst>
                                      </p:cBhvr>
                                      <p:tavLst>
                                        <p:tav tm="0">
                                          <p:val>
                                            <p:strVal val="ppt_y"/>
                                          </p:val>
                                        </p:tav>
                                        <p:tav tm="100000">
                                          <p:val>
                                            <p:strVal val="ppt_y"/>
                                          </p:val>
                                        </p:tav>
                                      </p:tavLst>
                                    </p:anim>
                                    <p:set>
                                      <p:cBhvr>
                                        <p:cTn id="316" dur="1" fill="hold">
                                          <p:stCondLst>
                                            <p:cond delay="2999"/>
                                          </p:stCondLst>
                                        </p:cTn>
                                        <p:tgtEl>
                                          <p:spTgt spid="31"/>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32"/>
                                        </p:tgtEl>
                                        <p:attrNameLst>
                                          <p:attrName>ppt_x</p:attrName>
                                        </p:attrNameLst>
                                      </p:cBhvr>
                                      <p:tavLst>
                                        <p:tav tm="0">
                                          <p:val>
                                            <p:strVal val="ppt_x"/>
                                          </p:val>
                                        </p:tav>
                                        <p:tav tm="100000">
                                          <p:val>
                                            <p:strVal val="0-ppt_w/2"/>
                                          </p:val>
                                        </p:tav>
                                      </p:tavLst>
                                    </p:anim>
                                    <p:anim calcmode="lin" valueType="num">
                                      <p:cBhvr additive="base">
                                        <p:cTn id="319" dur="3000"/>
                                        <p:tgtEl>
                                          <p:spTgt spid="32"/>
                                        </p:tgtEl>
                                        <p:attrNameLst>
                                          <p:attrName>ppt_y</p:attrName>
                                        </p:attrNameLst>
                                      </p:cBhvr>
                                      <p:tavLst>
                                        <p:tav tm="0">
                                          <p:val>
                                            <p:strVal val="ppt_y"/>
                                          </p:val>
                                        </p:tav>
                                        <p:tav tm="100000">
                                          <p:val>
                                            <p:strVal val="ppt_y"/>
                                          </p:val>
                                        </p:tav>
                                      </p:tavLst>
                                    </p:anim>
                                    <p:set>
                                      <p:cBhvr>
                                        <p:cTn id="320" dur="1" fill="hold">
                                          <p:stCondLst>
                                            <p:cond delay="2999"/>
                                          </p:stCondLst>
                                        </p:cTn>
                                        <p:tgtEl>
                                          <p:spTgt spid="32"/>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33"/>
                                        </p:tgtEl>
                                        <p:attrNameLst>
                                          <p:attrName>ppt_x</p:attrName>
                                        </p:attrNameLst>
                                      </p:cBhvr>
                                      <p:tavLst>
                                        <p:tav tm="0">
                                          <p:val>
                                            <p:strVal val="ppt_x"/>
                                          </p:val>
                                        </p:tav>
                                        <p:tav tm="100000">
                                          <p:val>
                                            <p:strVal val="0-ppt_w/2"/>
                                          </p:val>
                                        </p:tav>
                                      </p:tavLst>
                                    </p:anim>
                                    <p:anim calcmode="lin" valueType="num">
                                      <p:cBhvr additive="base">
                                        <p:cTn id="323" dur="3000"/>
                                        <p:tgtEl>
                                          <p:spTgt spid="33"/>
                                        </p:tgtEl>
                                        <p:attrNameLst>
                                          <p:attrName>ppt_y</p:attrName>
                                        </p:attrNameLst>
                                      </p:cBhvr>
                                      <p:tavLst>
                                        <p:tav tm="0">
                                          <p:val>
                                            <p:strVal val="ppt_y"/>
                                          </p:val>
                                        </p:tav>
                                        <p:tav tm="100000">
                                          <p:val>
                                            <p:strVal val="ppt_y"/>
                                          </p:val>
                                        </p:tav>
                                      </p:tavLst>
                                    </p:anim>
                                    <p:set>
                                      <p:cBhvr>
                                        <p:cTn id="324" dur="1" fill="hold">
                                          <p:stCondLst>
                                            <p:cond delay="2999"/>
                                          </p:stCondLst>
                                        </p:cTn>
                                        <p:tgtEl>
                                          <p:spTgt spid="33"/>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34"/>
                                        </p:tgtEl>
                                        <p:attrNameLst>
                                          <p:attrName>ppt_x</p:attrName>
                                        </p:attrNameLst>
                                      </p:cBhvr>
                                      <p:tavLst>
                                        <p:tav tm="0">
                                          <p:val>
                                            <p:strVal val="ppt_x"/>
                                          </p:val>
                                        </p:tav>
                                        <p:tav tm="100000">
                                          <p:val>
                                            <p:strVal val="0-ppt_w/2"/>
                                          </p:val>
                                        </p:tav>
                                      </p:tavLst>
                                    </p:anim>
                                    <p:anim calcmode="lin" valueType="num">
                                      <p:cBhvr additive="base">
                                        <p:cTn id="327" dur="3000"/>
                                        <p:tgtEl>
                                          <p:spTgt spid="34"/>
                                        </p:tgtEl>
                                        <p:attrNameLst>
                                          <p:attrName>ppt_y</p:attrName>
                                        </p:attrNameLst>
                                      </p:cBhvr>
                                      <p:tavLst>
                                        <p:tav tm="0">
                                          <p:val>
                                            <p:strVal val="ppt_y"/>
                                          </p:val>
                                        </p:tav>
                                        <p:tav tm="100000">
                                          <p:val>
                                            <p:strVal val="ppt_y"/>
                                          </p:val>
                                        </p:tav>
                                      </p:tavLst>
                                    </p:anim>
                                    <p:set>
                                      <p:cBhvr>
                                        <p:cTn id="328" dur="1" fill="hold">
                                          <p:stCondLst>
                                            <p:cond delay="2999"/>
                                          </p:stCondLst>
                                        </p:cTn>
                                        <p:tgtEl>
                                          <p:spTgt spid="34"/>
                                        </p:tgtEl>
                                        <p:attrNameLst>
                                          <p:attrName>style.visibility</p:attrName>
                                        </p:attrNameLst>
                                      </p:cBhvr>
                                      <p:to>
                                        <p:strVal val="hidden"/>
                                      </p:to>
                                    </p:set>
                                  </p:childTnLst>
                                </p:cTn>
                              </p:par>
                              <p:par>
                                <p:cTn id="329" presetID="8" presetClass="emph" presetSubtype="0" fill="hold" grpId="3" nodeType="withEffect">
                                  <p:stCondLst>
                                    <p:cond delay="0"/>
                                  </p:stCondLst>
                                  <p:childTnLst>
                                    <p:animRot by="21600000">
                                      <p:cBhvr>
                                        <p:cTn id="330" dur="3000" fill="hold"/>
                                        <p:tgtEl>
                                          <p:spTgt spid="19"/>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1"/>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3"/>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5"/>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7"/>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9"/>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31"/>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33"/>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6"/>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8"/>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2"/>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8"/>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5"/>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7"/>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9"/>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11"/>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5"/>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7"/>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0"/>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2"/>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4"/>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6"/>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28"/>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30"/>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32"/>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34"/>
                                        </p:tgtEl>
                                        <p:attrNameLst>
                                          <p:attrName>r</p:attrName>
                                        </p:attrNameLst>
                                      </p:cBhvr>
                                    </p:animRot>
                                  </p:childTnLst>
                                </p:cTn>
                              </p:par>
                              <p:par>
                                <p:cTn id="393" presetID="23" presetClass="entr" presetSubtype="288"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strVal val="4/3*#ppt_w"/>
                                          </p:val>
                                        </p:tav>
                                        <p:tav tm="100000">
                                          <p:val>
                                            <p:strVal val="#ppt_w"/>
                                          </p:val>
                                        </p:tav>
                                      </p:tavLst>
                                    </p:anim>
                                    <p:anim calcmode="lin" valueType="num">
                                      <p:cBhvr>
                                        <p:cTn id="396" dur="3000" fill="hold"/>
                                        <p:tgtEl>
                                          <p:spTgt spid="2"/>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8" y="1285866"/>
            <a:ext cx="5715040" cy="2585323"/>
          </a:xfrm>
          <a:prstGeom prst="rect">
            <a:avLst/>
          </a:prstGeom>
          <a:noFill/>
        </p:spPr>
        <p:txBody>
          <a:bodyPr wrap="square" rtlCol="0">
            <a:spAutoFit/>
          </a:bodyPr>
          <a:lstStyle/>
          <a:p>
            <a:r>
              <a:rPr lang="es-PE" b="1" dirty="0" smtClean="0">
                <a:solidFill>
                  <a:schemeClr val="bg1"/>
                </a:solidFill>
                <a:latin typeface="Agency FB" pitchFamily="34" charset="0"/>
              </a:rPr>
              <a:t>Una vez encendida la luz interior, nada puede apagarla, es perfecta e incorruptible como el oro, que simboliza el poder de la pureza, de lo esencial, es decir del espíritu, que es un viaje infinito y maravilloso porque estalla a cada instante vivido con profundidad.</a:t>
            </a:r>
          </a:p>
          <a:p>
            <a:r>
              <a:rPr lang="es-PE" b="1" dirty="0" smtClean="0">
                <a:solidFill>
                  <a:schemeClr val="bg1"/>
                </a:solidFill>
                <a:latin typeface="Agency FB" pitchFamily="34" charset="0"/>
              </a:rPr>
              <a:t>La santidad es la meta prevista para todos, aunque pocos se den cuenta, o se animen a entrar en los caminos que llevan a ella. Abandonado el ego, comienzan los milagros, entonces sin lucha, recuperarás la fuerza natural, podrás provocar vida a través del amor</a:t>
            </a:r>
          </a:p>
          <a:p>
            <a:endParaRPr lang="es-PE" b="1" dirty="0">
              <a:solidFill>
                <a:schemeClr val="bg1"/>
              </a:solidFill>
              <a:latin typeface="Agency FB" pitchFamily="34" charset="0"/>
            </a:endParaRPr>
          </a:p>
        </p:txBody>
      </p:sp>
    </p:spTree>
  </p:cSld>
  <p:clrMapOvr>
    <a:masterClrMapping/>
  </p:clrMapOvr>
  <p:transition advTm="3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kpoñ-.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sp>
        <p:nvSpPr>
          <p:cNvPr id="4" name="3 Rombo"/>
          <p:cNvSpPr/>
          <p:nvPr/>
        </p:nvSpPr>
        <p:spPr>
          <a:xfrm rot="10800000">
            <a:off x="0" y="0"/>
            <a:ext cx="100010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0" y="2571750"/>
            <a:ext cx="100010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0800000">
            <a:off x="1000100" y="0"/>
            <a:ext cx="100010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000100" y="2571750"/>
            <a:ext cx="100010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0800000">
            <a:off x="2000264" y="0"/>
            <a:ext cx="100010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64" y="2571750"/>
            <a:ext cx="100010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0800000">
            <a:off x="3000364" y="0"/>
            <a:ext cx="100010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2571750"/>
            <a:ext cx="100010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0800000">
            <a:off x="4000528" y="0"/>
            <a:ext cx="100010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000528" y="2571750"/>
            <a:ext cx="100010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0800000">
            <a:off x="5000628" y="0"/>
            <a:ext cx="100010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5000628" y="2571750"/>
            <a:ext cx="100010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0800000">
            <a:off x="6000792" y="0"/>
            <a:ext cx="1071538"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6000792" y="2571750"/>
            <a:ext cx="1071538"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0800000">
            <a:off x="7072330" y="0"/>
            <a:ext cx="107157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7072330" y="2571750"/>
            <a:ext cx="107157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0800000">
            <a:off x="8143900" y="0"/>
            <a:ext cx="1000100" cy="2571750"/>
          </a:xfrm>
          <a:prstGeom prst="diamond">
            <a:avLst/>
          </a:prstGeom>
          <a:blipFill dpi="0" rotWithShape="1">
            <a:blip r:embed="rId3">
              <a:duotone>
                <a:prstClr val="black"/>
                <a:srgbClr val="FF9900">
                  <a:tint val="45000"/>
                  <a:satMod val="400000"/>
                </a:srgb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8143900" y="2571750"/>
            <a:ext cx="1000100" cy="2571750"/>
          </a:xfrm>
          <a:prstGeom prst="diamond">
            <a:avLst/>
          </a:prstGeom>
          <a:blipFill>
            <a:blip r:embed="rId3">
              <a:duotone>
                <a:prstClr val="black"/>
                <a:srgbClr val="FF9900">
                  <a:tint val="45000"/>
                  <a:satMod val="400000"/>
                </a:srgbClr>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1+#ppt_w/2"/>
                                          </p:val>
                                        </p:tav>
                                        <p:tav tm="100000">
                                          <p:val>
                                            <p:strVal val="#ppt_x"/>
                                          </p:val>
                                        </p:tav>
                                      </p:tavLst>
                                    </p:anim>
                                    <p:anim calcmode="lin" valueType="num">
                                      <p:cBhvr additive="base">
                                        <p:cTn id="11" dur="5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1+#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1+#ppt_w/2"/>
                                          </p:val>
                                        </p:tav>
                                        <p:tav tm="100000">
                                          <p:val>
                                            <p:strVal val="#ppt_x"/>
                                          </p:val>
                                        </p:tav>
                                      </p:tavLst>
                                    </p:anim>
                                    <p:anim calcmode="lin" valueType="num">
                                      <p:cBhvr additive="base">
                                        <p:cTn id="19" dur="5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0" fill="hold"/>
                                        <p:tgtEl>
                                          <p:spTgt spid="10"/>
                                        </p:tgtEl>
                                        <p:attrNameLst>
                                          <p:attrName>ppt_x</p:attrName>
                                        </p:attrNameLst>
                                      </p:cBhvr>
                                      <p:tavLst>
                                        <p:tav tm="0">
                                          <p:val>
                                            <p:strVal val="1+#ppt_w/2"/>
                                          </p:val>
                                        </p:tav>
                                        <p:tav tm="100000">
                                          <p:val>
                                            <p:strVal val="#ppt_x"/>
                                          </p:val>
                                        </p:tav>
                                      </p:tavLst>
                                    </p:anim>
                                    <p:anim calcmode="lin" valueType="num">
                                      <p:cBhvr additive="base">
                                        <p:cTn id="23" dur="5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0" fill="hold"/>
                                        <p:tgtEl>
                                          <p:spTgt spid="12"/>
                                        </p:tgtEl>
                                        <p:attrNameLst>
                                          <p:attrName>ppt_x</p:attrName>
                                        </p:attrNameLst>
                                      </p:cBhvr>
                                      <p:tavLst>
                                        <p:tav tm="0">
                                          <p:val>
                                            <p:strVal val="1+#ppt_w/2"/>
                                          </p:val>
                                        </p:tav>
                                        <p:tav tm="100000">
                                          <p:val>
                                            <p:strVal val="#ppt_x"/>
                                          </p:val>
                                        </p:tav>
                                      </p:tavLst>
                                    </p:anim>
                                    <p:anim calcmode="lin" valueType="num">
                                      <p:cBhvr additive="base">
                                        <p:cTn id="27" dur="5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0" fill="hold"/>
                                        <p:tgtEl>
                                          <p:spTgt spid="14"/>
                                        </p:tgtEl>
                                        <p:attrNameLst>
                                          <p:attrName>ppt_x</p:attrName>
                                        </p:attrNameLst>
                                      </p:cBhvr>
                                      <p:tavLst>
                                        <p:tav tm="0">
                                          <p:val>
                                            <p:strVal val="1+#ppt_w/2"/>
                                          </p:val>
                                        </p:tav>
                                        <p:tav tm="100000">
                                          <p:val>
                                            <p:strVal val="#ppt_x"/>
                                          </p:val>
                                        </p:tav>
                                      </p:tavLst>
                                    </p:anim>
                                    <p:anim calcmode="lin" valueType="num">
                                      <p:cBhvr additive="base">
                                        <p:cTn id="31" dur="5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0" fill="hold"/>
                                        <p:tgtEl>
                                          <p:spTgt spid="16"/>
                                        </p:tgtEl>
                                        <p:attrNameLst>
                                          <p:attrName>ppt_x</p:attrName>
                                        </p:attrNameLst>
                                      </p:cBhvr>
                                      <p:tavLst>
                                        <p:tav tm="0">
                                          <p:val>
                                            <p:strVal val="1+#ppt_w/2"/>
                                          </p:val>
                                        </p:tav>
                                        <p:tav tm="100000">
                                          <p:val>
                                            <p:strVal val="#ppt_x"/>
                                          </p:val>
                                        </p:tav>
                                      </p:tavLst>
                                    </p:anim>
                                    <p:anim calcmode="lin" valueType="num">
                                      <p:cBhvr additive="base">
                                        <p:cTn id="35" dur="5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0" fill="hold"/>
                                        <p:tgtEl>
                                          <p:spTgt spid="18"/>
                                        </p:tgtEl>
                                        <p:attrNameLst>
                                          <p:attrName>ppt_x</p:attrName>
                                        </p:attrNameLst>
                                      </p:cBhvr>
                                      <p:tavLst>
                                        <p:tav tm="0">
                                          <p:val>
                                            <p:strVal val="1+#ppt_w/2"/>
                                          </p:val>
                                        </p:tav>
                                        <p:tav tm="100000">
                                          <p:val>
                                            <p:strVal val="#ppt_x"/>
                                          </p:val>
                                        </p:tav>
                                      </p:tavLst>
                                    </p:anim>
                                    <p:anim calcmode="lin" valueType="num">
                                      <p:cBhvr additive="base">
                                        <p:cTn id="39" dur="5000" fill="hold"/>
                                        <p:tgtEl>
                                          <p:spTgt spid="1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0" fill="hold"/>
                                        <p:tgtEl>
                                          <p:spTgt spid="20"/>
                                        </p:tgtEl>
                                        <p:attrNameLst>
                                          <p:attrName>ppt_x</p:attrName>
                                        </p:attrNameLst>
                                      </p:cBhvr>
                                      <p:tavLst>
                                        <p:tav tm="0">
                                          <p:val>
                                            <p:strVal val="1+#ppt_w/2"/>
                                          </p:val>
                                        </p:tav>
                                        <p:tav tm="100000">
                                          <p:val>
                                            <p:strVal val="#ppt_x"/>
                                          </p:val>
                                        </p:tav>
                                      </p:tavLst>
                                    </p:anim>
                                    <p:anim calcmode="lin" valueType="num">
                                      <p:cBhvr additive="base">
                                        <p:cTn id="43" dur="5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0" fill="hold"/>
                                        <p:tgtEl>
                                          <p:spTgt spid="5"/>
                                        </p:tgtEl>
                                        <p:attrNameLst>
                                          <p:attrName>ppt_x</p:attrName>
                                        </p:attrNameLst>
                                      </p:cBhvr>
                                      <p:tavLst>
                                        <p:tav tm="0">
                                          <p:val>
                                            <p:strVal val="0-#ppt_w/2"/>
                                          </p:val>
                                        </p:tav>
                                        <p:tav tm="100000">
                                          <p:val>
                                            <p:strVal val="#ppt_x"/>
                                          </p:val>
                                        </p:tav>
                                      </p:tavLst>
                                    </p:anim>
                                    <p:anim calcmode="lin" valueType="num">
                                      <p:cBhvr additive="base">
                                        <p:cTn id="47" dur="5000" fill="hold"/>
                                        <p:tgtEl>
                                          <p:spTgt spid="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0" fill="hold"/>
                                        <p:tgtEl>
                                          <p:spTgt spid="7"/>
                                        </p:tgtEl>
                                        <p:attrNameLst>
                                          <p:attrName>ppt_x</p:attrName>
                                        </p:attrNameLst>
                                      </p:cBhvr>
                                      <p:tavLst>
                                        <p:tav tm="0">
                                          <p:val>
                                            <p:strVal val="0-#ppt_w/2"/>
                                          </p:val>
                                        </p:tav>
                                        <p:tav tm="100000">
                                          <p:val>
                                            <p:strVal val="#ppt_x"/>
                                          </p:val>
                                        </p:tav>
                                      </p:tavLst>
                                    </p:anim>
                                    <p:anim calcmode="lin" valueType="num">
                                      <p:cBhvr additive="base">
                                        <p:cTn id="51" dur="5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0" fill="hold"/>
                                        <p:tgtEl>
                                          <p:spTgt spid="9"/>
                                        </p:tgtEl>
                                        <p:attrNameLst>
                                          <p:attrName>ppt_x</p:attrName>
                                        </p:attrNameLst>
                                      </p:cBhvr>
                                      <p:tavLst>
                                        <p:tav tm="0">
                                          <p:val>
                                            <p:strVal val="0-#ppt_w/2"/>
                                          </p:val>
                                        </p:tav>
                                        <p:tav tm="100000">
                                          <p:val>
                                            <p:strVal val="#ppt_x"/>
                                          </p:val>
                                        </p:tav>
                                      </p:tavLst>
                                    </p:anim>
                                    <p:anim calcmode="lin" valueType="num">
                                      <p:cBhvr additive="base">
                                        <p:cTn id="55" dur="5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0" fill="hold"/>
                                        <p:tgtEl>
                                          <p:spTgt spid="11"/>
                                        </p:tgtEl>
                                        <p:attrNameLst>
                                          <p:attrName>ppt_x</p:attrName>
                                        </p:attrNameLst>
                                      </p:cBhvr>
                                      <p:tavLst>
                                        <p:tav tm="0">
                                          <p:val>
                                            <p:strVal val="0-#ppt_w/2"/>
                                          </p:val>
                                        </p:tav>
                                        <p:tav tm="100000">
                                          <p:val>
                                            <p:strVal val="#ppt_x"/>
                                          </p:val>
                                        </p:tav>
                                      </p:tavLst>
                                    </p:anim>
                                    <p:anim calcmode="lin" valueType="num">
                                      <p:cBhvr additive="base">
                                        <p:cTn id="59" dur="5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5000" fill="hold"/>
                                        <p:tgtEl>
                                          <p:spTgt spid="15"/>
                                        </p:tgtEl>
                                        <p:attrNameLst>
                                          <p:attrName>ppt_x</p:attrName>
                                        </p:attrNameLst>
                                      </p:cBhvr>
                                      <p:tavLst>
                                        <p:tav tm="0">
                                          <p:val>
                                            <p:strVal val="0-#ppt_w/2"/>
                                          </p:val>
                                        </p:tav>
                                        <p:tav tm="100000">
                                          <p:val>
                                            <p:strVal val="#ppt_x"/>
                                          </p:val>
                                        </p:tav>
                                      </p:tavLst>
                                    </p:anim>
                                    <p:anim calcmode="lin" valueType="num">
                                      <p:cBhvr additive="base">
                                        <p:cTn id="67" dur="5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5000" fill="hold"/>
                                        <p:tgtEl>
                                          <p:spTgt spid="17"/>
                                        </p:tgtEl>
                                        <p:attrNameLst>
                                          <p:attrName>ppt_x</p:attrName>
                                        </p:attrNameLst>
                                      </p:cBhvr>
                                      <p:tavLst>
                                        <p:tav tm="0">
                                          <p:val>
                                            <p:strVal val="0-#ppt_w/2"/>
                                          </p:val>
                                        </p:tav>
                                        <p:tav tm="100000">
                                          <p:val>
                                            <p:strVal val="#ppt_x"/>
                                          </p:val>
                                        </p:tav>
                                      </p:tavLst>
                                    </p:anim>
                                    <p:anim calcmode="lin" valueType="num">
                                      <p:cBhvr additive="base">
                                        <p:cTn id="71" dur="5000" fill="hold"/>
                                        <p:tgtEl>
                                          <p:spTgt spid="17"/>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0" fill="hold"/>
                                        <p:tgtEl>
                                          <p:spTgt spid="19"/>
                                        </p:tgtEl>
                                        <p:attrNameLst>
                                          <p:attrName>ppt_x</p:attrName>
                                        </p:attrNameLst>
                                      </p:cBhvr>
                                      <p:tavLst>
                                        <p:tav tm="0">
                                          <p:val>
                                            <p:strVal val="0-#ppt_w/2"/>
                                          </p:val>
                                        </p:tav>
                                        <p:tav tm="100000">
                                          <p:val>
                                            <p:strVal val="#ppt_x"/>
                                          </p:val>
                                        </p:tav>
                                      </p:tavLst>
                                    </p:anim>
                                    <p:anim calcmode="lin" valueType="num">
                                      <p:cBhvr additive="base">
                                        <p:cTn id="75" dur="5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0-#ppt_w/2"/>
                                          </p:val>
                                        </p:tav>
                                        <p:tav tm="100000">
                                          <p:val>
                                            <p:strVal val="#ppt_x"/>
                                          </p:val>
                                        </p:tav>
                                      </p:tavLst>
                                    </p:anim>
                                    <p:anim calcmode="lin" valueType="num">
                                      <p:cBhvr additive="base">
                                        <p:cTn id="79" dur="5000" fill="hold"/>
                                        <p:tgtEl>
                                          <p:spTgt spid="21"/>
                                        </p:tgtEl>
                                        <p:attrNameLst>
                                          <p:attrName>ppt_y</p:attrName>
                                        </p:attrNameLst>
                                      </p:cBhvr>
                                      <p:tavLst>
                                        <p:tav tm="0">
                                          <p:val>
                                            <p:strVal val="#ppt_y"/>
                                          </p:val>
                                        </p:tav>
                                        <p:tav tm="100000">
                                          <p:val>
                                            <p:strVal val="#ppt_y"/>
                                          </p:val>
                                        </p:tav>
                                      </p:tavLst>
                                    </p:anim>
                                  </p:childTnLst>
                                </p:cTn>
                              </p:par>
                              <p:par>
                                <p:cTn id="80" presetID="35" presetClass="entr" presetSubtype="0"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fade">
                                      <p:cBhvr>
                                        <p:cTn id="82" dur="5000"/>
                                        <p:tgtEl>
                                          <p:spTgt spid="4"/>
                                        </p:tgtEl>
                                      </p:cBhvr>
                                    </p:animEffect>
                                    <p:anim calcmode="lin" valueType="num">
                                      <p:cBhvr>
                                        <p:cTn id="83" dur="5000" fill="hold"/>
                                        <p:tgtEl>
                                          <p:spTgt spid="4"/>
                                        </p:tgtEl>
                                        <p:attrNameLst>
                                          <p:attrName>style.rotation</p:attrName>
                                        </p:attrNameLst>
                                      </p:cBhvr>
                                      <p:tavLst>
                                        <p:tav tm="0">
                                          <p:val>
                                            <p:fltVal val="720"/>
                                          </p:val>
                                        </p:tav>
                                        <p:tav tm="100000">
                                          <p:val>
                                            <p:fltVal val="0"/>
                                          </p:val>
                                        </p:tav>
                                      </p:tavLst>
                                    </p:anim>
                                    <p:anim calcmode="lin" valueType="num">
                                      <p:cBhvr>
                                        <p:cTn id="84" dur="5000" fill="hold"/>
                                        <p:tgtEl>
                                          <p:spTgt spid="4"/>
                                        </p:tgtEl>
                                        <p:attrNameLst>
                                          <p:attrName>ppt_h</p:attrName>
                                        </p:attrNameLst>
                                      </p:cBhvr>
                                      <p:tavLst>
                                        <p:tav tm="0">
                                          <p:val>
                                            <p:fltVal val="0"/>
                                          </p:val>
                                        </p:tav>
                                        <p:tav tm="100000">
                                          <p:val>
                                            <p:strVal val="#ppt_h"/>
                                          </p:val>
                                        </p:tav>
                                      </p:tavLst>
                                    </p:anim>
                                    <p:anim calcmode="lin" valueType="num">
                                      <p:cBhvr>
                                        <p:cTn id="85" dur="5000" fill="hold"/>
                                        <p:tgtEl>
                                          <p:spTgt spid="4"/>
                                        </p:tgtEl>
                                        <p:attrNameLst>
                                          <p:attrName>ppt_w</p:attrName>
                                        </p:attrNameLst>
                                      </p:cBhvr>
                                      <p:tavLst>
                                        <p:tav tm="0">
                                          <p:val>
                                            <p:fltVal val="0"/>
                                          </p:val>
                                        </p:tav>
                                        <p:tav tm="100000">
                                          <p:val>
                                            <p:strVal val="#ppt_w"/>
                                          </p:val>
                                        </p:tav>
                                      </p:tavLst>
                                    </p:anim>
                                  </p:childTnLst>
                                </p:cTn>
                              </p:par>
                              <p:par>
                                <p:cTn id="86" presetID="35" presetClass="entr" presetSubtype="0" fill="hold" grpId="1" nodeType="withEffect">
                                  <p:stCondLst>
                                    <p:cond delay="0"/>
                                  </p:stCondLst>
                                  <p:childTnLst>
                                    <p:set>
                                      <p:cBhvr>
                                        <p:cTn id="87" dur="1" fill="hold">
                                          <p:stCondLst>
                                            <p:cond delay="0"/>
                                          </p:stCondLst>
                                        </p:cTn>
                                        <p:tgtEl>
                                          <p:spTgt spid="6"/>
                                        </p:tgtEl>
                                        <p:attrNameLst>
                                          <p:attrName>style.visibility</p:attrName>
                                        </p:attrNameLst>
                                      </p:cBhvr>
                                      <p:to>
                                        <p:strVal val="visible"/>
                                      </p:to>
                                    </p:set>
                                    <p:animEffect transition="in" filter="fade">
                                      <p:cBhvr>
                                        <p:cTn id="88" dur="5000"/>
                                        <p:tgtEl>
                                          <p:spTgt spid="6"/>
                                        </p:tgtEl>
                                      </p:cBhvr>
                                    </p:animEffect>
                                    <p:anim calcmode="lin" valueType="num">
                                      <p:cBhvr>
                                        <p:cTn id="89" dur="5000" fill="hold"/>
                                        <p:tgtEl>
                                          <p:spTgt spid="6"/>
                                        </p:tgtEl>
                                        <p:attrNameLst>
                                          <p:attrName>style.rotation</p:attrName>
                                        </p:attrNameLst>
                                      </p:cBhvr>
                                      <p:tavLst>
                                        <p:tav tm="0">
                                          <p:val>
                                            <p:fltVal val="720"/>
                                          </p:val>
                                        </p:tav>
                                        <p:tav tm="100000">
                                          <p:val>
                                            <p:fltVal val="0"/>
                                          </p:val>
                                        </p:tav>
                                      </p:tavLst>
                                    </p:anim>
                                    <p:anim calcmode="lin" valueType="num">
                                      <p:cBhvr>
                                        <p:cTn id="90" dur="5000" fill="hold"/>
                                        <p:tgtEl>
                                          <p:spTgt spid="6"/>
                                        </p:tgtEl>
                                        <p:attrNameLst>
                                          <p:attrName>ppt_h</p:attrName>
                                        </p:attrNameLst>
                                      </p:cBhvr>
                                      <p:tavLst>
                                        <p:tav tm="0">
                                          <p:val>
                                            <p:fltVal val="0"/>
                                          </p:val>
                                        </p:tav>
                                        <p:tav tm="100000">
                                          <p:val>
                                            <p:strVal val="#ppt_h"/>
                                          </p:val>
                                        </p:tav>
                                      </p:tavLst>
                                    </p:anim>
                                    <p:anim calcmode="lin" valueType="num">
                                      <p:cBhvr>
                                        <p:cTn id="91" dur="5000" fill="hold"/>
                                        <p:tgtEl>
                                          <p:spTgt spid="6"/>
                                        </p:tgtEl>
                                        <p:attrNameLst>
                                          <p:attrName>ppt_w</p:attrName>
                                        </p:attrNameLst>
                                      </p:cBhvr>
                                      <p:tavLst>
                                        <p:tav tm="0">
                                          <p:val>
                                            <p:fltVal val="0"/>
                                          </p:val>
                                        </p:tav>
                                        <p:tav tm="100000">
                                          <p:val>
                                            <p:strVal val="#ppt_w"/>
                                          </p:val>
                                        </p:tav>
                                      </p:tavLst>
                                    </p:anim>
                                  </p:childTnLst>
                                </p:cTn>
                              </p:par>
                              <p:par>
                                <p:cTn id="92" presetID="35" presetClass="entr" presetSubtype="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5000"/>
                                        <p:tgtEl>
                                          <p:spTgt spid="8"/>
                                        </p:tgtEl>
                                      </p:cBhvr>
                                    </p:animEffect>
                                    <p:anim calcmode="lin" valueType="num">
                                      <p:cBhvr>
                                        <p:cTn id="95" dur="5000" fill="hold"/>
                                        <p:tgtEl>
                                          <p:spTgt spid="8"/>
                                        </p:tgtEl>
                                        <p:attrNameLst>
                                          <p:attrName>style.rotation</p:attrName>
                                        </p:attrNameLst>
                                      </p:cBhvr>
                                      <p:tavLst>
                                        <p:tav tm="0">
                                          <p:val>
                                            <p:fltVal val="720"/>
                                          </p:val>
                                        </p:tav>
                                        <p:tav tm="100000">
                                          <p:val>
                                            <p:fltVal val="0"/>
                                          </p:val>
                                        </p:tav>
                                      </p:tavLst>
                                    </p:anim>
                                    <p:anim calcmode="lin" valueType="num">
                                      <p:cBhvr>
                                        <p:cTn id="96" dur="5000" fill="hold"/>
                                        <p:tgtEl>
                                          <p:spTgt spid="8"/>
                                        </p:tgtEl>
                                        <p:attrNameLst>
                                          <p:attrName>ppt_h</p:attrName>
                                        </p:attrNameLst>
                                      </p:cBhvr>
                                      <p:tavLst>
                                        <p:tav tm="0">
                                          <p:val>
                                            <p:fltVal val="0"/>
                                          </p:val>
                                        </p:tav>
                                        <p:tav tm="100000">
                                          <p:val>
                                            <p:strVal val="#ppt_h"/>
                                          </p:val>
                                        </p:tav>
                                      </p:tavLst>
                                    </p:anim>
                                    <p:anim calcmode="lin" valueType="num">
                                      <p:cBhvr>
                                        <p:cTn id="97" dur="5000" fill="hold"/>
                                        <p:tgtEl>
                                          <p:spTgt spid="8"/>
                                        </p:tgtEl>
                                        <p:attrNameLst>
                                          <p:attrName>ppt_w</p:attrName>
                                        </p:attrNameLst>
                                      </p:cBhvr>
                                      <p:tavLst>
                                        <p:tav tm="0">
                                          <p:val>
                                            <p:fltVal val="0"/>
                                          </p:val>
                                        </p:tav>
                                        <p:tav tm="100000">
                                          <p:val>
                                            <p:strVal val="#ppt_w"/>
                                          </p:val>
                                        </p:tav>
                                      </p:tavLst>
                                    </p:anim>
                                  </p:childTnLst>
                                </p:cTn>
                              </p:par>
                              <p:par>
                                <p:cTn id="98" presetID="35" presetClass="entr" presetSubtype="0"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fade">
                                      <p:cBhvr>
                                        <p:cTn id="100" dur="5000"/>
                                        <p:tgtEl>
                                          <p:spTgt spid="10"/>
                                        </p:tgtEl>
                                      </p:cBhvr>
                                    </p:animEffect>
                                    <p:anim calcmode="lin" valueType="num">
                                      <p:cBhvr>
                                        <p:cTn id="101" dur="5000" fill="hold"/>
                                        <p:tgtEl>
                                          <p:spTgt spid="10"/>
                                        </p:tgtEl>
                                        <p:attrNameLst>
                                          <p:attrName>style.rotation</p:attrName>
                                        </p:attrNameLst>
                                      </p:cBhvr>
                                      <p:tavLst>
                                        <p:tav tm="0">
                                          <p:val>
                                            <p:fltVal val="720"/>
                                          </p:val>
                                        </p:tav>
                                        <p:tav tm="100000">
                                          <p:val>
                                            <p:fltVal val="0"/>
                                          </p:val>
                                        </p:tav>
                                      </p:tavLst>
                                    </p:anim>
                                    <p:anim calcmode="lin" valueType="num">
                                      <p:cBhvr>
                                        <p:cTn id="102" dur="5000" fill="hold"/>
                                        <p:tgtEl>
                                          <p:spTgt spid="10"/>
                                        </p:tgtEl>
                                        <p:attrNameLst>
                                          <p:attrName>ppt_h</p:attrName>
                                        </p:attrNameLst>
                                      </p:cBhvr>
                                      <p:tavLst>
                                        <p:tav tm="0">
                                          <p:val>
                                            <p:fltVal val="0"/>
                                          </p:val>
                                        </p:tav>
                                        <p:tav tm="100000">
                                          <p:val>
                                            <p:strVal val="#ppt_h"/>
                                          </p:val>
                                        </p:tav>
                                      </p:tavLst>
                                    </p:anim>
                                    <p:anim calcmode="lin" valueType="num">
                                      <p:cBhvr>
                                        <p:cTn id="103" dur="5000" fill="hold"/>
                                        <p:tgtEl>
                                          <p:spTgt spid="10"/>
                                        </p:tgtEl>
                                        <p:attrNameLst>
                                          <p:attrName>ppt_w</p:attrName>
                                        </p:attrNameLst>
                                      </p:cBhvr>
                                      <p:tavLst>
                                        <p:tav tm="0">
                                          <p:val>
                                            <p:fltVal val="0"/>
                                          </p:val>
                                        </p:tav>
                                        <p:tav tm="100000">
                                          <p:val>
                                            <p:strVal val="#ppt_w"/>
                                          </p:val>
                                        </p:tav>
                                      </p:tavLst>
                                    </p:anim>
                                  </p:childTnLst>
                                </p:cTn>
                              </p:par>
                              <p:par>
                                <p:cTn id="104" presetID="35" presetClass="entr" presetSubtype="0"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Effect transition="in" filter="fade">
                                      <p:cBhvr>
                                        <p:cTn id="106" dur="5000"/>
                                        <p:tgtEl>
                                          <p:spTgt spid="12"/>
                                        </p:tgtEl>
                                      </p:cBhvr>
                                    </p:animEffect>
                                    <p:anim calcmode="lin" valueType="num">
                                      <p:cBhvr>
                                        <p:cTn id="107" dur="5000" fill="hold"/>
                                        <p:tgtEl>
                                          <p:spTgt spid="12"/>
                                        </p:tgtEl>
                                        <p:attrNameLst>
                                          <p:attrName>style.rotation</p:attrName>
                                        </p:attrNameLst>
                                      </p:cBhvr>
                                      <p:tavLst>
                                        <p:tav tm="0">
                                          <p:val>
                                            <p:fltVal val="720"/>
                                          </p:val>
                                        </p:tav>
                                        <p:tav tm="100000">
                                          <p:val>
                                            <p:fltVal val="0"/>
                                          </p:val>
                                        </p:tav>
                                      </p:tavLst>
                                    </p:anim>
                                    <p:anim calcmode="lin" valueType="num">
                                      <p:cBhvr>
                                        <p:cTn id="108" dur="5000" fill="hold"/>
                                        <p:tgtEl>
                                          <p:spTgt spid="12"/>
                                        </p:tgtEl>
                                        <p:attrNameLst>
                                          <p:attrName>ppt_h</p:attrName>
                                        </p:attrNameLst>
                                      </p:cBhvr>
                                      <p:tavLst>
                                        <p:tav tm="0">
                                          <p:val>
                                            <p:fltVal val="0"/>
                                          </p:val>
                                        </p:tav>
                                        <p:tav tm="100000">
                                          <p:val>
                                            <p:strVal val="#ppt_h"/>
                                          </p:val>
                                        </p:tav>
                                      </p:tavLst>
                                    </p:anim>
                                    <p:anim calcmode="lin" valueType="num">
                                      <p:cBhvr>
                                        <p:cTn id="109" dur="5000" fill="hold"/>
                                        <p:tgtEl>
                                          <p:spTgt spid="12"/>
                                        </p:tgtEl>
                                        <p:attrNameLst>
                                          <p:attrName>ppt_w</p:attrName>
                                        </p:attrNameLst>
                                      </p:cBhvr>
                                      <p:tavLst>
                                        <p:tav tm="0">
                                          <p:val>
                                            <p:fltVal val="0"/>
                                          </p:val>
                                        </p:tav>
                                        <p:tav tm="100000">
                                          <p:val>
                                            <p:strVal val="#ppt_w"/>
                                          </p:val>
                                        </p:tav>
                                      </p:tavLst>
                                    </p:anim>
                                  </p:childTnLst>
                                </p:cTn>
                              </p:par>
                              <p:par>
                                <p:cTn id="110" presetID="35" presetClass="entr" presetSubtype="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fade">
                                      <p:cBhvr>
                                        <p:cTn id="112" dur="5000"/>
                                        <p:tgtEl>
                                          <p:spTgt spid="14"/>
                                        </p:tgtEl>
                                      </p:cBhvr>
                                    </p:animEffect>
                                    <p:anim calcmode="lin" valueType="num">
                                      <p:cBhvr>
                                        <p:cTn id="113" dur="5000" fill="hold"/>
                                        <p:tgtEl>
                                          <p:spTgt spid="14"/>
                                        </p:tgtEl>
                                        <p:attrNameLst>
                                          <p:attrName>style.rotation</p:attrName>
                                        </p:attrNameLst>
                                      </p:cBhvr>
                                      <p:tavLst>
                                        <p:tav tm="0">
                                          <p:val>
                                            <p:fltVal val="720"/>
                                          </p:val>
                                        </p:tav>
                                        <p:tav tm="100000">
                                          <p:val>
                                            <p:fltVal val="0"/>
                                          </p:val>
                                        </p:tav>
                                      </p:tavLst>
                                    </p:anim>
                                    <p:anim calcmode="lin" valueType="num">
                                      <p:cBhvr>
                                        <p:cTn id="114" dur="5000" fill="hold"/>
                                        <p:tgtEl>
                                          <p:spTgt spid="14"/>
                                        </p:tgtEl>
                                        <p:attrNameLst>
                                          <p:attrName>ppt_h</p:attrName>
                                        </p:attrNameLst>
                                      </p:cBhvr>
                                      <p:tavLst>
                                        <p:tav tm="0">
                                          <p:val>
                                            <p:fltVal val="0"/>
                                          </p:val>
                                        </p:tav>
                                        <p:tav tm="100000">
                                          <p:val>
                                            <p:strVal val="#ppt_h"/>
                                          </p:val>
                                        </p:tav>
                                      </p:tavLst>
                                    </p:anim>
                                    <p:anim calcmode="lin" valueType="num">
                                      <p:cBhvr>
                                        <p:cTn id="115" dur="5000" fill="hold"/>
                                        <p:tgtEl>
                                          <p:spTgt spid="14"/>
                                        </p:tgtEl>
                                        <p:attrNameLst>
                                          <p:attrName>ppt_w</p:attrName>
                                        </p:attrNameLst>
                                      </p:cBhvr>
                                      <p:tavLst>
                                        <p:tav tm="0">
                                          <p:val>
                                            <p:fltVal val="0"/>
                                          </p:val>
                                        </p:tav>
                                        <p:tav tm="100000">
                                          <p:val>
                                            <p:strVal val="#ppt_w"/>
                                          </p:val>
                                        </p:tav>
                                      </p:tavLst>
                                    </p:anim>
                                  </p:childTnLst>
                                </p:cTn>
                              </p:par>
                              <p:par>
                                <p:cTn id="116" presetID="35" presetClass="entr" presetSubtype="0"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Effect transition="in" filter="fade">
                                      <p:cBhvr>
                                        <p:cTn id="118" dur="5000"/>
                                        <p:tgtEl>
                                          <p:spTgt spid="16"/>
                                        </p:tgtEl>
                                      </p:cBhvr>
                                    </p:animEffect>
                                    <p:anim calcmode="lin" valueType="num">
                                      <p:cBhvr>
                                        <p:cTn id="119" dur="5000" fill="hold"/>
                                        <p:tgtEl>
                                          <p:spTgt spid="16"/>
                                        </p:tgtEl>
                                        <p:attrNameLst>
                                          <p:attrName>style.rotation</p:attrName>
                                        </p:attrNameLst>
                                      </p:cBhvr>
                                      <p:tavLst>
                                        <p:tav tm="0">
                                          <p:val>
                                            <p:fltVal val="720"/>
                                          </p:val>
                                        </p:tav>
                                        <p:tav tm="100000">
                                          <p:val>
                                            <p:fltVal val="0"/>
                                          </p:val>
                                        </p:tav>
                                      </p:tavLst>
                                    </p:anim>
                                    <p:anim calcmode="lin" valueType="num">
                                      <p:cBhvr>
                                        <p:cTn id="120" dur="5000" fill="hold"/>
                                        <p:tgtEl>
                                          <p:spTgt spid="16"/>
                                        </p:tgtEl>
                                        <p:attrNameLst>
                                          <p:attrName>ppt_h</p:attrName>
                                        </p:attrNameLst>
                                      </p:cBhvr>
                                      <p:tavLst>
                                        <p:tav tm="0">
                                          <p:val>
                                            <p:fltVal val="0"/>
                                          </p:val>
                                        </p:tav>
                                        <p:tav tm="100000">
                                          <p:val>
                                            <p:strVal val="#ppt_h"/>
                                          </p:val>
                                        </p:tav>
                                      </p:tavLst>
                                    </p:anim>
                                    <p:anim calcmode="lin" valueType="num">
                                      <p:cBhvr>
                                        <p:cTn id="121" dur="5000" fill="hold"/>
                                        <p:tgtEl>
                                          <p:spTgt spid="16"/>
                                        </p:tgtEl>
                                        <p:attrNameLst>
                                          <p:attrName>ppt_w</p:attrName>
                                        </p:attrNameLst>
                                      </p:cBhvr>
                                      <p:tavLst>
                                        <p:tav tm="0">
                                          <p:val>
                                            <p:fltVal val="0"/>
                                          </p:val>
                                        </p:tav>
                                        <p:tav tm="100000">
                                          <p:val>
                                            <p:strVal val="#ppt_w"/>
                                          </p:val>
                                        </p:tav>
                                      </p:tavLst>
                                    </p:anim>
                                  </p:childTnLst>
                                </p:cTn>
                              </p:par>
                              <p:par>
                                <p:cTn id="122" presetID="35" presetClass="entr" presetSubtype="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fade">
                                      <p:cBhvr>
                                        <p:cTn id="124" dur="5000"/>
                                        <p:tgtEl>
                                          <p:spTgt spid="18"/>
                                        </p:tgtEl>
                                      </p:cBhvr>
                                    </p:animEffect>
                                    <p:anim calcmode="lin" valueType="num">
                                      <p:cBhvr>
                                        <p:cTn id="125" dur="5000" fill="hold"/>
                                        <p:tgtEl>
                                          <p:spTgt spid="18"/>
                                        </p:tgtEl>
                                        <p:attrNameLst>
                                          <p:attrName>style.rotation</p:attrName>
                                        </p:attrNameLst>
                                      </p:cBhvr>
                                      <p:tavLst>
                                        <p:tav tm="0">
                                          <p:val>
                                            <p:fltVal val="720"/>
                                          </p:val>
                                        </p:tav>
                                        <p:tav tm="100000">
                                          <p:val>
                                            <p:fltVal val="0"/>
                                          </p:val>
                                        </p:tav>
                                      </p:tavLst>
                                    </p:anim>
                                    <p:anim calcmode="lin" valueType="num">
                                      <p:cBhvr>
                                        <p:cTn id="126" dur="5000" fill="hold"/>
                                        <p:tgtEl>
                                          <p:spTgt spid="18"/>
                                        </p:tgtEl>
                                        <p:attrNameLst>
                                          <p:attrName>ppt_h</p:attrName>
                                        </p:attrNameLst>
                                      </p:cBhvr>
                                      <p:tavLst>
                                        <p:tav tm="0">
                                          <p:val>
                                            <p:fltVal val="0"/>
                                          </p:val>
                                        </p:tav>
                                        <p:tav tm="100000">
                                          <p:val>
                                            <p:strVal val="#ppt_h"/>
                                          </p:val>
                                        </p:tav>
                                      </p:tavLst>
                                    </p:anim>
                                    <p:anim calcmode="lin" valueType="num">
                                      <p:cBhvr>
                                        <p:cTn id="127" dur="5000" fill="hold"/>
                                        <p:tgtEl>
                                          <p:spTgt spid="18"/>
                                        </p:tgtEl>
                                        <p:attrNameLst>
                                          <p:attrName>ppt_w</p:attrName>
                                        </p:attrNameLst>
                                      </p:cBhvr>
                                      <p:tavLst>
                                        <p:tav tm="0">
                                          <p:val>
                                            <p:fltVal val="0"/>
                                          </p:val>
                                        </p:tav>
                                        <p:tav tm="100000">
                                          <p:val>
                                            <p:strVal val="#ppt_w"/>
                                          </p:val>
                                        </p:tav>
                                      </p:tavLst>
                                    </p:anim>
                                  </p:childTnLst>
                                </p:cTn>
                              </p:par>
                              <p:par>
                                <p:cTn id="128" presetID="35" presetClass="entr" presetSubtype="0" fill="hold" grpId="1"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fade">
                                      <p:cBhvr>
                                        <p:cTn id="130" dur="5000"/>
                                        <p:tgtEl>
                                          <p:spTgt spid="20"/>
                                        </p:tgtEl>
                                      </p:cBhvr>
                                    </p:animEffect>
                                    <p:anim calcmode="lin" valueType="num">
                                      <p:cBhvr>
                                        <p:cTn id="131" dur="5000" fill="hold"/>
                                        <p:tgtEl>
                                          <p:spTgt spid="20"/>
                                        </p:tgtEl>
                                        <p:attrNameLst>
                                          <p:attrName>style.rotation</p:attrName>
                                        </p:attrNameLst>
                                      </p:cBhvr>
                                      <p:tavLst>
                                        <p:tav tm="0">
                                          <p:val>
                                            <p:fltVal val="720"/>
                                          </p:val>
                                        </p:tav>
                                        <p:tav tm="100000">
                                          <p:val>
                                            <p:fltVal val="0"/>
                                          </p:val>
                                        </p:tav>
                                      </p:tavLst>
                                    </p:anim>
                                    <p:anim calcmode="lin" valueType="num">
                                      <p:cBhvr>
                                        <p:cTn id="132" dur="5000" fill="hold"/>
                                        <p:tgtEl>
                                          <p:spTgt spid="20"/>
                                        </p:tgtEl>
                                        <p:attrNameLst>
                                          <p:attrName>ppt_h</p:attrName>
                                        </p:attrNameLst>
                                      </p:cBhvr>
                                      <p:tavLst>
                                        <p:tav tm="0">
                                          <p:val>
                                            <p:fltVal val="0"/>
                                          </p:val>
                                        </p:tav>
                                        <p:tav tm="100000">
                                          <p:val>
                                            <p:strVal val="#ppt_h"/>
                                          </p:val>
                                        </p:tav>
                                      </p:tavLst>
                                    </p:anim>
                                    <p:anim calcmode="lin" valueType="num">
                                      <p:cBhvr>
                                        <p:cTn id="133" dur="5000" fill="hold"/>
                                        <p:tgtEl>
                                          <p:spTgt spid="20"/>
                                        </p:tgtEl>
                                        <p:attrNameLst>
                                          <p:attrName>ppt_w</p:attrName>
                                        </p:attrNameLst>
                                      </p:cBhvr>
                                      <p:tavLst>
                                        <p:tav tm="0">
                                          <p:val>
                                            <p:fltVal val="0"/>
                                          </p:val>
                                        </p:tav>
                                        <p:tav tm="100000">
                                          <p:val>
                                            <p:strVal val="#ppt_w"/>
                                          </p:val>
                                        </p:tav>
                                      </p:tavLst>
                                    </p:anim>
                                  </p:childTnLst>
                                </p:cTn>
                              </p:par>
                              <p:par>
                                <p:cTn id="134" presetID="35" presetClass="entr" presetSubtype="0" fill="hold" grpId="1"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fade">
                                      <p:cBhvr>
                                        <p:cTn id="136" dur="5000"/>
                                        <p:tgtEl>
                                          <p:spTgt spid="5"/>
                                        </p:tgtEl>
                                      </p:cBhvr>
                                    </p:animEffect>
                                    <p:anim calcmode="lin" valueType="num">
                                      <p:cBhvr>
                                        <p:cTn id="137" dur="5000" fill="hold"/>
                                        <p:tgtEl>
                                          <p:spTgt spid="5"/>
                                        </p:tgtEl>
                                        <p:attrNameLst>
                                          <p:attrName>style.rotation</p:attrName>
                                        </p:attrNameLst>
                                      </p:cBhvr>
                                      <p:tavLst>
                                        <p:tav tm="0">
                                          <p:val>
                                            <p:fltVal val="720"/>
                                          </p:val>
                                        </p:tav>
                                        <p:tav tm="100000">
                                          <p:val>
                                            <p:fltVal val="0"/>
                                          </p:val>
                                        </p:tav>
                                      </p:tavLst>
                                    </p:anim>
                                    <p:anim calcmode="lin" valueType="num">
                                      <p:cBhvr>
                                        <p:cTn id="138" dur="5000" fill="hold"/>
                                        <p:tgtEl>
                                          <p:spTgt spid="5"/>
                                        </p:tgtEl>
                                        <p:attrNameLst>
                                          <p:attrName>ppt_h</p:attrName>
                                        </p:attrNameLst>
                                      </p:cBhvr>
                                      <p:tavLst>
                                        <p:tav tm="0">
                                          <p:val>
                                            <p:fltVal val="0"/>
                                          </p:val>
                                        </p:tav>
                                        <p:tav tm="100000">
                                          <p:val>
                                            <p:strVal val="#ppt_h"/>
                                          </p:val>
                                        </p:tav>
                                      </p:tavLst>
                                    </p:anim>
                                    <p:anim calcmode="lin" valueType="num">
                                      <p:cBhvr>
                                        <p:cTn id="139" dur="5000" fill="hold"/>
                                        <p:tgtEl>
                                          <p:spTgt spid="5"/>
                                        </p:tgtEl>
                                        <p:attrNameLst>
                                          <p:attrName>ppt_w</p:attrName>
                                        </p:attrNameLst>
                                      </p:cBhvr>
                                      <p:tavLst>
                                        <p:tav tm="0">
                                          <p:val>
                                            <p:fltVal val="0"/>
                                          </p:val>
                                        </p:tav>
                                        <p:tav tm="100000">
                                          <p:val>
                                            <p:strVal val="#ppt_w"/>
                                          </p:val>
                                        </p:tav>
                                      </p:tavLst>
                                    </p:anim>
                                  </p:childTnLst>
                                </p:cTn>
                              </p:par>
                              <p:par>
                                <p:cTn id="140" presetID="35" presetClass="entr" presetSubtype="0" fill="hold" grpId="1" nodeType="withEffect">
                                  <p:stCondLst>
                                    <p:cond delay="0"/>
                                  </p:stCondLst>
                                  <p:childTnLst>
                                    <p:set>
                                      <p:cBhvr>
                                        <p:cTn id="141" dur="1" fill="hold">
                                          <p:stCondLst>
                                            <p:cond delay="0"/>
                                          </p:stCondLst>
                                        </p:cTn>
                                        <p:tgtEl>
                                          <p:spTgt spid="7"/>
                                        </p:tgtEl>
                                        <p:attrNameLst>
                                          <p:attrName>style.visibility</p:attrName>
                                        </p:attrNameLst>
                                      </p:cBhvr>
                                      <p:to>
                                        <p:strVal val="visible"/>
                                      </p:to>
                                    </p:set>
                                    <p:animEffect transition="in" filter="fade">
                                      <p:cBhvr>
                                        <p:cTn id="142" dur="5000"/>
                                        <p:tgtEl>
                                          <p:spTgt spid="7"/>
                                        </p:tgtEl>
                                      </p:cBhvr>
                                    </p:animEffect>
                                    <p:anim calcmode="lin" valueType="num">
                                      <p:cBhvr>
                                        <p:cTn id="143" dur="5000" fill="hold"/>
                                        <p:tgtEl>
                                          <p:spTgt spid="7"/>
                                        </p:tgtEl>
                                        <p:attrNameLst>
                                          <p:attrName>style.rotation</p:attrName>
                                        </p:attrNameLst>
                                      </p:cBhvr>
                                      <p:tavLst>
                                        <p:tav tm="0">
                                          <p:val>
                                            <p:fltVal val="720"/>
                                          </p:val>
                                        </p:tav>
                                        <p:tav tm="100000">
                                          <p:val>
                                            <p:fltVal val="0"/>
                                          </p:val>
                                        </p:tav>
                                      </p:tavLst>
                                    </p:anim>
                                    <p:anim calcmode="lin" valueType="num">
                                      <p:cBhvr>
                                        <p:cTn id="144" dur="5000" fill="hold"/>
                                        <p:tgtEl>
                                          <p:spTgt spid="7"/>
                                        </p:tgtEl>
                                        <p:attrNameLst>
                                          <p:attrName>ppt_h</p:attrName>
                                        </p:attrNameLst>
                                      </p:cBhvr>
                                      <p:tavLst>
                                        <p:tav tm="0">
                                          <p:val>
                                            <p:fltVal val="0"/>
                                          </p:val>
                                        </p:tav>
                                        <p:tav tm="100000">
                                          <p:val>
                                            <p:strVal val="#ppt_h"/>
                                          </p:val>
                                        </p:tav>
                                      </p:tavLst>
                                    </p:anim>
                                    <p:anim calcmode="lin" valueType="num">
                                      <p:cBhvr>
                                        <p:cTn id="145" dur="5000" fill="hold"/>
                                        <p:tgtEl>
                                          <p:spTgt spid="7"/>
                                        </p:tgtEl>
                                        <p:attrNameLst>
                                          <p:attrName>ppt_w</p:attrName>
                                        </p:attrNameLst>
                                      </p:cBhvr>
                                      <p:tavLst>
                                        <p:tav tm="0">
                                          <p:val>
                                            <p:fltVal val="0"/>
                                          </p:val>
                                        </p:tav>
                                        <p:tav tm="100000">
                                          <p:val>
                                            <p:strVal val="#ppt_w"/>
                                          </p:val>
                                        </p:tav>
                                      </p:tavLst>
                                    </p:anim>
                                  </p:childTnLst>
                                </p:cTn>
                              </p:par>
                              <p:par>
                                <p:cTn id="146" presetID="35" presetClass="entr" presetSubtype="0" fill="hold" grpId="1"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0"/>
                                        <p:tgtEl>
                                          <p:spTgt spid="9"/>
                                        </p:tgtEl>
                                      </p:cBhvr>
                                    </p:animEffect>
                                    <p:anim calcmode="lin" valueType="num">
                                      <p:cBhvr>
                                        <p:cTn id="149" dur="5000" fill="hold"/>
                                        <p:tgtEl>
                                          <p:spTgt spid="9"/>
                                        </p:tgtEl>
                                        <p:attrNameLst>
                                          <p:attrName>style.rotation</p:attrName>
                                        </p:attrNameLst>
                                      </p:cBhvr>
                                      <p:tavLst>
                                        <p:tav tm="0">
                                          <p:val>
                                            <p:fltVal val="720"/>
                                          </p:val>
                                        </p:tav>
                                        <p:tav tm="100000">
                                          <p:val>
                                            <p:fltVal val="0"/>
                                          </p:val>
                                        </p:tav>
                                      </p:tavLst>
                                    </p:anim>
                                    <p:anim calcmode="lin" valueType="num">
                                      <p:cBhvr>
                                        <p:cTn id="150" dur="5000" fill="hold"/>
                                        <p:tgtEl>
                                          <p:spTgt spid="9"/>
                                        </p:tgtEl>
                                        <p:attrNameLst>
                                          <p:attrName>ppt_h</p:attrName>
                                        </p:attrNameLst>
                                      </p:cBhvr>
                                      <p:tavLst>
                                        <p:tav tm="0">
                                          <p:val>
                                            <p:fltVal val="0"/>
                                          </p:val>
                                        </p:tav>
                                        <p:tav tm="100000">
                                          <p:val>
                                            <p:strVal val="#ppt_h"/>
                                          </p:val>
                                        </p:tav>
                                      </p:tavLst>
                                    </p:anim>
                                    <p:anim calcmode="lin" valueType="num">
                                      <p:cBhvr>
                                        <p:cTn id="151" dur="5000" fill="hold"/>
                                        <p:tgtEl>
                                          <p:spTgt spid="9"/>
                                        </p:tgtEl>
                                        <p:attrNameLst>
                                          <p:attrName>ppt_w</p:attrName>
                                        </p:attrNameLst>
                                      </p:cBhvr>
                                      <p:tavLst>
                                        <p:tav tm="0">
                                          <p:val>
                                            <p:fltVal val="0"/>
                                          </p:val>
                                        </p:tav>
                                        <p:tav tm="100000">
                                          <p:val>
                                            <p:strVal val="#ppt_w"/>
                                          </p:val>
                                        </p:tav>
                                      </p:tavLst>
                                    </p:anim>
                                  </p:childTnLst>
                                </p:cTn>
                              </p:par>
                              <p:par>
                                <p:cTn id="152" presetID="35" presetClass="entr" presetSubtype="0"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fade">
                                      <p:cBhvr>
                                        <p:cTn id="154" dur="5000"/>
                                        <p:tgtEl>
                                          <p:spTgt spid="11"/>
                                        </p:tgtEl>
                                      </p:cBhvr>
                                    </p:animEffect>
                                    <p:anim calcmode="lin" valueType="num">
                                      <p:cBhvr>
                                        <p:cTn id="155" dur="5000" fill="hold"/>
                                        <p:tgtEl>
                                          <p:spTgt spid="11"/>
                                        </p:tgtEl>
                                        <p:attrNameLst>
                                          <p:attrName>style.rotation</p:attrName>
                                        </p:attrNameLst>
                                      </p:cBhvr>
                                      <p:tavLst>
                                        <p:tav tm="0">
                                          <p:val>
                                            <p:fltVal val="720"/>
                                          </p:val>
                                        </p:tav>
                                        <p:tav tm="100000">
                                          <p:val>
                                            <p:fltVal val="0"/>
                                          </p:val>
                                        </p:tav>
                                      </p:tavLst>
                                    </p:anim>
                                    <p:anim calcmode="lin" valueType="num">
                                      <p:cBhvr>
                                        <p:cTn id="156" dur="5000" fill="hold"/>
                                        <p:tgtEl>
                                          <p:spTgt spid="11"/>
                                        </p:tgtEl>
                                        <p:attrNameLst>
                                          <p:attrName>ppt_h</p:attrName>
                                        </p:attrNameLst>
                                      </p:cBhvr>
                                      <p:tavLst>
                                        <p:tav tm="0">
                                          <p:val>
                                            <p:fltVal val="0"/>
                                          </p:val>
                                        </p:tav>
                                        <p:tav tm="100000">
                                          <p:val>
                                            <p:strVal val="#ppt_h"/>
                                          </p:val>
                                        </p:tav>
                                      </p:tavLst>
                                    </p:anim>
                                    <p:anim calcmode="lin" valueType="num">
                                      <p:cBhvr>
                                        <p:cTn id="157" dur="5000" fill="hold"/>
                                        <p:tgtEl>
                                          <p:spTgt spid="11"/>
                                        </p:tgtEl>
                                        <p:attrNameLst>
                                          <p:attrName>ppt_w</p:attrName>
                                        </p:attrNameLst>
                                      </p:cBhvr>
                                      <p:tavLst>
                                        <p:tav tm="0">
                                          <p:val>
                                            <p:fltVal val="0"/>
                                          </p:val>
                                        </p:tav>
                                        <p:tav tm="100000">
                                          <p:val>
                                            <p:strVal val="#ppt_w"/>
                                          </p:val>
                                        </p:tav>
                                      </p:tavLst>
                                    </p:anim>
                                  </p:childTnLst>
                                </p:cTn>
                              </p:par>
                              <p:par>
                                <p:cTn id="158" presetID="35" presetClass="entr" presetSubtype="0" fill="hold" grpId="1" nodeType="withEffect">
                                  <p:stCondLst>
                                    <p:cond delay="0"/>
                                  </p:stCondLst>
                                  <p:childTnLst>
                                    <p:set>
                                      <p:cBhvr>
                                        <p:cTn id="159" dur="1" fill="hold">
                                          <p:stCondLst>
                                            <p:cond delay="0"/>
                                          </p:stCondLst>
                                        </p:cTn>
                                        <p:tgtEl>
                                          <p:spTgt spid="13"/>
                                        </p:tgtEl>
                                        <p:attrNameLst>
                                          <p:attrName>style.visibility</p:attrName>
                                        </p:attrNameLst>
                                      </p:cBhvr>
                                      <p:to>
                                        <p:strVal val="visible"/>
                                      </p:to>
                                    </p:set>
                                    <p:animEffect transition="in" filter="fade">
                                      <p:cBhvr>
                                        <p:cTn id="160" dur="5000"/>
                                        <p:tgtEl>
                                          <p:spTgt spid="13"/>
                                        </p:tgtEl>
                                      </p:cBhvr>
                                    </p:animEffect>
                                    <p:anim calcmode="lin" valueType="num">
                                      <p:cBhvr>
                                        <p:cTn id="161" dur="5000" fill="hold"/>
                                        <p:tgtEl>
                                          <p:spTgt spid="13"/>
                                        </p:tgtEl>
                                        <p:attrNameLst>
                                          <p:attrName>style.rotation</p:attrName>
                                        </p:attrNameLst>
                                      </p:cBhvr>
                                      <p:tavLst>
                                        <p:tav tm="0">
                                          <p:val>
                                            <p:fltVal val="720"/>
                                          </p:val>
                                        </p:tav>
                                        <p:tav tm="100000">
                                          <p:val>
                                            <p:fltVal val="0"/>
                                          </p:val>
                                        </p:tav>
                                      </p:tavLst>
                                    </p:anim>
                                    <p:anim calcmode="lin" valueType="num">
                                      <p:cBhvr>
                                        <p:cTn id="162" dur="5000" fill="hold"/>
                                        <p:tgtEl>
                                          <p:spTgt spid="13"/>
                                        </p:tgtEl>
                                        <p:attrNameLst>
                                          <p:attrName>ppt_h</p:attrName>
                                        </p:attrNameLst>
                                      </p:cBhvr>
                                      <p:tavLst>
                                        <p:tav tm="0">
                                          <p:val>
                                            <p:fltVal val="0"/>
                                          </p:val>
                                        </p:tav>
                                        <p:tav tm="100000">
                                          <p:val>
                                            <p:strVal val="#ppt_h"/>
                                          </p:val>
                                        </p:tav>
                                      </p:tavLst>
                                    </p:anim>
                                    <p:anim calcmode="lin" valueType="num">
                                      <p:cBhvr>
                                        <p:cTn id="163" dur="5000" fill="hold"/>
                                        <p:tgtEl>
                                          <p:spTgt spid="13"/>
                                        </p:tgtEl>
                                        <p:attrNameLst>
                                          <p:attrName>ppt_w</p:attrName>
                                        </p:attrNameLst>
                                      </p:cBhvr>
                                      <p:tavLst>
                                        <p:tav tm="0">
                                          <p:val>
                                            <p:fltVal val="0"/>
                                          </p:val>
                                        </p:tav>
                                        <p:tav tm="100000">
                                          <p:val>
                                            <p:strVal val="#ppt_w"/>
                                          </p:val>
                                        </p:tav>
                                      </p:tavLst>
                                    </p:anim>
                                  </p:childTnLst>
                                </p:cTn>
                              </p:par>
                              <p:par>
                                <p:cTn id="164" presetID="35" presetClass="entr" presetSubtype="0" fill="hold" grpId="1" nodeType="withEffect">
                                  <p:stCondLst>
                                    <p:cond delay="0"/>
                                  </p:stCondLst>
                                  <p:childTnLst>
                                    <p:set>
                                      <p:cBhvr>
                                        <p:cTn id="165" dur="1" fill="hold">
                                          <p:stCondLst>
                                            <p:cond delay="0"/>
                                          </p:stCondLst>
                                        </p:cTn>
                                        <p:tgtEl>
                                          <p:spTgt spid="15"/>
                                        </p:tgtEl>
                                        <p:attrNameLst>
                                          <p:attrName>style.visibility</p:attrName>
                                        </p:attrNameLst>
                                      </p:cBhvr>
                                      <p:to>
                                        <p:strVal val="visible"/>
                                      </p:to>
                                    </p:set>
                                    <p:animEffect transition="in" filter="fade">
                                      <p:cBhvr>
                                        <p:cTn id="166" dur="5000"/>
                                        <p:tgtEl>
                                          <p:spTgt spid="15"/>
                                        </p:tgtEl>
                                      </p:cBhvr>
                                    </p:animEffect>
                                    <p:anim calcmode="lin" valueType="num">
                                      <p:cBhvr>
                                        <p:cTn id="167" dur="5000" fill="hold"/>
                                        <p:tgtEl>
                                          <p:spTgt spid="15"/>
                                        </p:tgtEl>
                                        <p:attrNameLst>
                                          <p:attrName>style.rotation</p:attrName>
                                        </p:attrNameLst>
                                      </p:cBhvr>
                                      <p:tavLst>
                                        <p:tav tm="0">
                                          <p:val>
                                            <p:fltVal val="720"/>
                                          </p:val>
                                        </p:tav>
                                        <p:tav tm="100000">
                                          <p:val>
                                            <p:fltVal val="0"/>
                                          </p:val>
                                        </p:tav>
                                      </p:tavLst>
                                    </p:anim>
                                    <p:anim calcmode="lin" valueType="num">
                                      <p:cBhvr>
                                        <p:cTn id="168" dur="5000" fill="hold"/>
                                        <p:tgtEl>
                                          <p:spTgt spid="15"/>
                                        </p:tgtEl>
                                        <p:attrNameLst>
                                          <p:attrName>ppt_h</p:attrName>
                                        </p:attrNameLst>
                                      </p:cBhvr>
                                      <p:tavLst>
                                        <p:tav tm="0">
                                          <p:val>
                                            <p:fltVal val="0"/>
                                          </p:val>
                                        </p:tav>
                                        <p:tav tm="100000">
                                          <p:val>
                                            <p:strVal val="#ppt_h"/>
                                          </p:val>
                                        </p:tav>
                                      </p:tavLst>
                                    </p:anim>
                                    <p:anim calcmode="lin" valueType="num">
                                      <p:cBhvr>
                                        <p:cTn id="169" dur="5000" fill="hold"/>
                                        <p:tgtEl>
                                          <p:spTgt spid="15"/>
                                        </p:tgtEl>
                                        <p:attrNameLst>
                                          <p:attrName>ppt_w</p:attrName>
                                        </p:attrNameLst>
                                      </p:cBhvr>
                                      <p:tavLst>
                                        <p:tav tm="0">
                                          <p:val>
                                            <p:fltVal val="0"/>
                                          </p:val>
                                        </p:tav>
                                        <p:tav tm="100000">
                                          <p:val>
                                            <p:strVal val="#ppt_w"/>
                                          </p:val>
                                        </p:tav>
                                      </p:tavLst>
                                    </p:anim>
                                  </p:childTnLst>
                                </p:cTn>
                              </p:par>
                              <p:par>
                                <p:cTn id="170" presetID="35" presetClass="entr" presetSubtype="0" fill="hold" grpId="1"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fade">
                                      <p:cBhvr>
                                        <p:cTn id="172" dur="5000"/>
                                        <p:tgtEl>
                                          <p:spTgt spid="17"/>
                                        </p:tgtEl>
                                      </p:cBhvr>
                                    </p:animEffect>
                                    <p:anim calcmode="lin" valueType="num">
                                      <p:cBhvr>
                                        <p:cTn id="173" dur="5000" fill="hold"/>
                                        <p:tgtEl>
                                          <p:spTgt spid="17"/>
                                        </p:tgtEl>
                                        <p:attrNameLst>
                                          <p:attrName>style.rotation</p:attrName>
                                        </p:attrNameLst>
                                      </p:cBhvr>
                                      <p:tavLst>
                                        <p:tav tm="0">
                                          <p:val>
                                            <p:fltVal val="720"/>
                                          </p:val>
                                        </p:tav>
                                        <p:tav tm="100000">
                                          <p:val>
                                            <p:fltVal val="0"/>
                                          </p:val>
                                        </p:tav>
                                      </p:tavLst>
                                    </p:anim>
                                    <p:anim calcmode="lin" valueType="num">
                                      <p:cBhvr>
                                        <p:cTn id="174" dur="5000" fill="hold"/>
                                        <p:tgtEl>
                                          <p:spTgt spid="17"/>
                                        </p:tgtEl>
                                        <p:attrNameLst>
                                          <p:attrName>ppt_h</p:attrName>
                                        </p:attrNameLst>
                                      </p:cBhvr>
                                      <p:tavLst>
                                        <p:tav tm="0">
                                          <p:val>
                                            <p:fltVal val="0"/>
                                          </p:val>
                                        </p:tav>
                                        <p:tav tm="100000">
                                          <p:val>
                                            <p:strVal val="#ppt_h"/>
                                          </p:val>
                                        </p:tav>
                                      </p:tavLst>
                                    </p:anim>
                                    <p:anim calcmode="lin" valueType="num">
                                      <p:cBhvr>
                                        <p:cTn id="175" dur="5000" fill="hold"/>
                                        <p:tgtEl>
                                          <p:spTgt spid="17"/>
                                        </p:tgtEl>
                                        <p:attrNameLst>
                                          <p:attrName>ppt_w</p:attrName>
                                        </p:attrNameLst>
                                      </p:cBhvr>
                                      <p:tavLst>
                                        <p:tav tm="0">
                                          <p:val>
                                            <p:fltVal val="0"/>
                                          </p:val>
                                        </p:tav>
                                        <p:tav tm="100000">
                                          <p:val>
                                            <p:strVal val="#ppt_w"/>
                                          </p:val>
                                        </p:tav>
                                      </p:tavLst>
                                    </p:anim>
                                  </p:childTnLst>
                                </p:cTn>
                              </p:par>
                              <p:par>
                                <p:cTn id="176" presetID="35" presetClass="entr" presetSubtype="0"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Effect transition="in" filter="fade">
                                      <p:cBhvr>
                                        <p:cTn id="178" dur="5000"/>
                                        <p:tgtEl>
                                          <p:spTgt spid="19"/>
                                        </p:tgtEl>
                                      </p:cBhvr>
                                    </p:animEffect>
                                    <p:anim calcmode="lin" valueType="num">
                                      <p:cBhvr>
                                        <p:cTn id="179" dur="5000" fill="hold"/>
                                        <p:tgtEl>
                                          <p:spTgt spid="19"/>
                                        </p:tgtEl>
                                        <p:attrNameLst>
                                          <p:attrName>style.rotation</p:attrName>
                                        </p:attrNameLst>
                                      </p:cBhvr>
                                      <p:tavLst>
                                        <p:tav tm="0">
                                          <p:val>
                                            <p:fltVal val="720"/>
                                          </p:val>
                                        </p:tav>
                                        <p:tav tm="100000">
                                          <p:val>
                                            <p:fltVal val="0"/>
                                          </p:val>
                                        </p:tav>
                                      </p:tavLst>
                                    </p:anim>
                                    <p:anim calcmode="lin" valueType="num">
                                      <p:cBhvr>
                                        <p:cTn id="180" dur="5000" fill="hold"/>
                                        <p:tgtEl>
                                          <p:spTgt spid="19"/>
                                        </p:tgtEl>
                                        <p:attrNameLst>
                                          <p:attrName>ppt_h</p:attrName>
                                        </p:attrNameLst>
                                      </p:cBhvr>
                                      <p:tavLst>
                                        <p:tav tm="0">
                                          <p:val>
                                            <p:fltVal val="0"/>
                                          </p:val>
                                        </p:tav>
                                        <p:tav tm="100000">
                                          <p:val>
                                            <p:strVal val="#ppt_h"/>
                                          </p:val>
                                        </p:tav>
                                      </p:tavLst>
                                    </p:anim>
                                    <p:anim calcmode="lin" valueType="num">
                                      <p:cBhvr>
                                        <p:cTn id="181" dur="5000" fill="hold"/>
                                        <p:tgtEl>
                                          <p:spTgt spid="19"/>
                                        </p:tgtEl>
                                        <p:attrNameLst>
                                          <p:attrName>ppt_w</p:attrName>
                                        </p:attrNameLst>
                                      </p:cBhvr>
                                      <p:tavLst>
                                        <p:tav tm="0">
                                          <p:val>
                                            <p:fltVal val="0"/>
                                          </p:val>
                                        </p:tav>
                                        <p:tav tm="100000">
                                          <p:val>
                                            <p:strVal val="#ppt_w"/>
                                          </p:val>
                                        </p:tav>
                                      </p:tavLst>
                                    </p:anim>
                                  </p:childTnLst>
                                </p:cTn>
                              </p:par>
                              <p:par>
                                <p:cTn id="182" presetID="35" presetClass="entr" presetSubtype="0" fill="hold" grpId="1" nodeType="withEffect">
                                  <p:stCondLst>
                                    <p:cond delay="0"/>
                                  </p:stCondLst>
                                  <p:childTnLst>
                                    <p:set>
                                      <p:cBhvr>
                                        <p:cTn id="183" dur="1" fill="hold">
                                          <p:stCondLst>
                                            <p:cond delay="0"/>
                                          </p:stCondLst>
                                        </p:cTn>
                                        <p:tgtEl>
                                          <p:spTgt spid="21"/>
                                        </p:tgtEl>
                                        <p:attrNameLst>
                                          <p:attrName>style.visibility</p:attrName>
                                        </p:attrNameLst>
                                      </p:cBhvr>
                                      <p:to>
                                        <p:strVal val="visible"/>
                                      </p:to>
                                    </p:set>
                                    <p:animEffect transition="in" filter="fade">
                                      <p:cBhvr>
                                        <p:cTn id="184" dur="5000"/>
                                        <p:tgtEl>
                                          <p:spTgt spid="21"/>
                                        </p:tgtEl>
                                      </p:cBhvr>
                                    </p:animEffect>
                                    <p:anim calcmode="lin" valueType="num">
                                      <p:cBhvr>
                                        <p:cTn id="185" dur="5000" fill="hold"/>
                                        <p:tgtEl>
                                          <p:spTgt spid="21"/>
                                        </p:tgtEl>
                                        <p:attrNameLst>
                                          <p:attrName>style.rotation</p:attrName>
                                        </p:attrNameLst>
                                      </p:cBhvr>
                                      <p:tavLst>
                                        <p:tav tm="0">
                                          <p:val>
                                            <p:fltVal val="720"/>
                                          </p:val>
                                        </p:tav>
                                        <p:tav tm="100000">
                                          <p:val>
                                            <p:fltVal val="0"/>
                                          </p:val>
                                        </p:tav>
                                      </p:tavLst>
                                    </p:anim>
                                    <p:anim calcmode="lin" valueType="num">
                                      <p:cBhvr>
                                        <p:cTn id="186" dur="5000" fill="hold"/>
                                        <p:tgtEl>
                                          <p:spTgt spid="21"/>
                                        </p:tgtEl>
                                        <p:attrNameLst>
                                          <p:attrName>ppt_h</p:attrName>
                                        </p:attrNameLst>
                                      </p:cBhvr>
                                      <p:tavLst>
                                        <p:tav tm="0">
                                          <p:val>
                                            <p:fltVal val="0"/>
                                          </p:val>
                                        </p:tav>
                                        <p:tav tm="100000">
                                          <p:val>
                                            <p:strVal val="#ppt_h"/>
                                          </p:val>
                                        </p:tav>
                                      </p:tavLst>
                                    </p:anim>
                                    <p:anim calcmode="lin" valueType="num">
                                      <p:cBhvr>
                                        <p:cTn id="187" dur="5000" fill="hold"/>
                                        <p:tgtEl>
                                          <p:spTgt spid="21"/>
                                        </p:tgtEl>
                                        <p:attrNameLst>
                                          <p:attrName>ppt_w</p:attrName>
                                        </p:attrNameLst>
                                      </p:cBhvr>
                                      <p:tavLst>
                                        <p:tav tm="0">
                                          <p:val>
                                            <p:fltVal val="0"/>
                                          </p:val>
                                        </p:tav>
                                        <p:tav tm="100000">
                                          <p:val>
                                            <p:strVal val="#ppt_w"/>
                                          </p:val>
                                        </p:tav>
                                      </p:tavLst>
                                    </p:anim>
                                  </p:childTnLst>
                                </p:cTn>
                              </p:par>
                            </p:childTnLst>
                          </p:cTn>
                        </p:par>
                        <p:par>
                          <p:cTn id="188" fill="hold">
                            <p:stCondLst>
                              <p:cond delay="5000"/>
                            </p:stCondLst>
                            <p:childTnLst>
                              <p:par>
                                <p:cTn id="189" presetID="2" presetClass="exit" presetSubtype="4" fill="hold" grpId="2" nodeType="afterEffect">
                                  <p:stCondLst>
                                    <p:cond delay="0"/>
                                  </p:stCondLst>
                                  <p:childTnLst>
                                    <p:anim calcmode="lin" valueType="num">
                                      <p:cBhvr additive="base">
                                        <p:cTn id="190" dur="5000"/>
                                        <p:tgtEl>
                                          <p:spTgt spid="4"/>
                                        </p:tgtEl>
                                        <p:attrNameLst>
                                          <p:attrName>ppt_x</p:attrName>
                                        </p:attrNameLst>
                                      </p:cBhvr>
                                      <p:tavLst>
                                        <p:tav tm="0">
                                          <p:val>
                                            <p:strVal val="ppt_x"/>
                                          </p:val>
                                        </p:tav>
                                        <p:tav tm="100000">
                                          <p:val>
                                            <p:strVal val="ppt_x"/>
                                          </p:val>
                                        </p:tav>
                                      </p:tavLst>
                                    </p:anim>
                                    <p:anim calcmode="lin" valueType="num">
                                      <p:cBhvr additive="base">
                                        <p:cTn id="191" dur="5000"/>
                                        <p:tgtEl>
                                          <p:spTgt spid="4"/>
                                        </p:tgtEl>
                                        <p:attrNameLst>
                                          <p:attrName>ppt_y</p:attrName>
                                        </p:attrNameLst>
                                      </p:cBhvr>
                                      <p:tavLst>
                                        <p:tav tm="0">
                                          <p:val>
                                            <p:strVal val="ppt_y"/>
                                          </p:val>
                                        </p:tav>
                                        <p:tav tm="100000">
                                          <p:val>
                                            <p:strVal val="1+ppt_h/2"/>
                                          </p:val>
                                        </p:tav>
                                      </p:tavLst>
                                    </p:anim>
                                    <p:set>
                                      <p:cBhvr>
                                        <p:cTn id="192" dur="1" fill="hold">
                                          <p:stCondLst>
                                            <p:cond delay="4999"/>
                                          </p:stCondLst>
                                        </p:cTn>
                                        <p:tgtEl>
                                          <p:spTgt spid="4"/>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6"/>
                                        </p:tgtEl>
                                        <p:attrNameLst>
                                          <p:attrName>ppt_x</p:attrName>
                                        </p:attrNameLst>
                                      </p:cBhvr>
                                      <p:tavLst>
                                        <p:tav tm="0">
                                          <p:val>
                                            <p:strVal val="ppt_x"/>
                                          </p:val>
                                        </p:tav>
                                        <p:tav tm="100000">
                                          <p:val>
                                            <p:strVal val="ppt_x"/>
                                          </p:val>
                                        </p:tav>
                                      </p:tavLst>
                                    </p:anim>
                                    <p:anim calcmode="lin" valueType="num">
                                      <p:cBhvr additive="base">
                                        <p:cTn id="195" dur="5000"/>
                                        <p:tgtEl>
                                          <p:spTgt spid="6"/>
                                        </p:tgtEl>
                                        <p:attrNameLst>
                                          <p:attrName>ppt_y</p:attrName>
                                        </p:attrNameLst>
                                      </p:cBhvr>
                                      <p:tavLst>
                                        <p:tav tm="0">
                                          <p:val>
                                            <p:strVal val="ppt_y"/>
                                          </p:val>
                                        </p:tav>
                                        <p:tav tm="100000">
                                          <p:val>
                                            <p:strVal val="1+ppt_h/2"/>
                                          </p:val>
                                        </p:tav>
                                      </p:tavLst>
                                    </p:anim>
                                    <p:set>
                                      <p:cBhvr>
                                        <p:cTn id="196" dur="1" fill="hold">
                                          <p:stCondLst>
                                            <p:cond delay="4999"/>
                                          </p:stCondLst>
                                        </p:cTn>
                                        <p:tgtEl>
                                          <p:spTgt spid="6"/>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8"/>
                                        </p:tgtEl>
                                        <p:attrNameLst>
                                          <p:attrName>ppt_x</p:attrName>
                                        </p:attrNameLst>
                                      </p:cBhvr>
                                      <p:tavLst>
                                        <p:tav tm="0">
                                          <p:val>
                                            <p:strVal val="ppt_x"/>
                                          </p:val>
                                        </p:tav>
                                        <p:tav tm="100000">
                                          <p:val>
                                            <p:strVal val="ppt_x"/>
                                          </p:val>
                                        </p:tav>
                                      </p:tavLst>
                                    </p:anim>
                                    <p:anim calcmode="lin" valueType="num">
                                      <p:cBhvr additive="base">
                                        <p:cTn id="199" dur="5000"/>
                                        <p:tgtEl>
                                          <p:spTgt spid="8"/>
                                        </p:tgtEl>
                                        <p:attrNameLst>
                                          <p:attrName>ppt_y</p:attrName>
                                        </p:attrNameLst>
                                      </p:cBhvr>
                                      <p:tavLst>
                                        <p:tav tm="0">
                                          <p:val>
                                            <p:strVal val="ppt_y"/>
                                          </p:val>
                                        </p:tav>
                                        <p:tav tm="100000">
                                          <p:val>
                                            <p:strVal val="1+ppt_h/2"/>
                                          </p:val>
                                        </p:tav>
                                      </p:tavLst>
                                    </p:anim>
                                    <p:set>
                                      <p:cBhvr>
                                        <p:cTn id="200" dur="1" fill="hold">
                                          <p:stCondLst>
                                            <p:cond delay="4999"/>
                                          </p:stCondLst>
                                        </p:cTn>
                                        <p:tgtEl>
                                          <p:spTgt spid="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10"/>
                                        </p:tgtEl>
                                        <p:attrNameLst>
                                          <p:attrName>ppt_x</p:attrName>
                                        </p:attrNameLst>
                                      </p:cBhvr>
                                      <p:tavLst>
                                        <p:tav tm="0">
                                          <p:val>
                                            <p:strVal val="ppt_x"/>
                                          </p:val>
                                        </p:tav>
                                        <p:tav tm="100000">
                                          <p:val>
                                            <p:strVal val="ppt_x"/>
                                          </p:val>
                                        </p:tav>
                                      </p:tavLst>
                                    </p:anim>
                                    <p:anim calcmode="lin" valueType="num">
                                      <p:cBhvr additive="base">
                                        <p:cTn id="203" dur="5000"/>
                                        <p:tgtEl>
                                          <p:spTgt spid="10"/>
                                        </p:tgtEl>
                                        <p:attrNameLst>
                                          <p:attrName>ppt_y</p:attrName>
                                        </p:attrNameLst>
                                      </p:cBhvr>
                                      <p:tavLst>
                                        <p:tav tm="0">
                                          <p:val>
                                            <p:strVal val="ppt_y"/>
                                          </p:val>
                                        </p:tav>
                                        <p:tav tm="100000">
                                          <p:val>
                                            <p:strVal val="1+ppt_h/2"/>
                                          </p:val>
                                        </p:tav>
                                      </p:tavLst>
                                    </p:anim>
                                    <p:set>
                                      <p:cBhvr>
                                        <p:cTn id="204" dur="1" fill="hold">
                                          <p:stCondLst>
                                            <p:cond delay="4999"/>
                                          </p:stCondLst>
                                        </p:cTn>
                                        <p:tgtEl>
                                          <p:spTgt spid="1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12"/>
                                        </p:tgtEl>
                                        <p:attrNameLst>
                                          <p:attrName>ppt_x</p:attrName>
                                        </p:attrNameLst>
                                      </p:cBhvr>
                                      <p:tavLst>
                                        <p:tav tm="0">
                                          <p:val>
                                            <p:strVal val="ppt_x"/>
                                          </p:val>
                                        </p:tav>
                                        <p:tav tm="100000">
                                          <p:val>
                                            <p:strVal val="ppt_x"/>
                                          </p:val>
                                        </p:tav>
                                      </p:tavLst>
                                    </p:anim>
                                    <p:anim calcmode="lin" valueType="num">
                                      <p:cBhvr additive="base">
                                        <p:cTn id="207" dur="5000"/>
                                        <p:tgtEl>
                                          <p:spTgt spid="12"/>
                                        </p:tgtEl>
                                        <p:attrNameLst>
                                          <p:attrName>ppt_y</p:attrName>
                                        </p:attrNameLst>
                                      </p:cBhvr>
                                      <p:tavLst>
                                        <p:tav tm="0">
                                          <p:val>
                                            <p:strVal val="ppt_y"/>
                                          </p:val>
                                        </p:tav>
                                        <p:tav tm="100000">
                                          <p:val>
                                            <p:strVal val="1+ppt_h/2"/>
                                          </p:val>
                                        </p:tav>
                                      </p:tavLst>
                                    </p:anim>
                                    <p:set>
                                      <p:cBhvr>
                                        <p:cTn id="208" dur="1" fill="hold">
                                          <p:stCondLst>
                                            <p:cond delay="4999"/>
                                          </p:stCondLst>
                                        </p:cTn>
                                        <p:tgtEl>
                                          <p:spTgt spid="12"/>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14"/>
                                        </p:tgtEl>
                                        <p:attrNameLst>
                                          <p:attrName>ppt_x</p:attrName>
                                        </p:attrNameLst>
                                      </p:cBhvr>
                                      <p:tavLst>
                                        <p:tav tm="0">
                                          <p:val>
                                            <p:strVal val="ppt_x"/>
                                          </p:val>
                                        </p:tav>
                                        <p:tav tm="100000">
                                          <p:val>
                                            <p:strVal val="ppt_x"/>
                                          </p:val>
                                        </p:tav>
                                      </p:tavLst>
                                    </p:anim>
                                    <p:anim calcmode="lin" valueType="num">
                                      <p:cBhvr additive="base">
                                        <p:cTn id="211" dur="5000"/>
                                        <p:tgtEl>
                                          <p:spTgt spid="14"/>
                                        </p:tgtEl>
                                        <p:attrNameLst>
                                          <p:attrName>ppt_y</p:attrName>
                                        </p:attrNameLst>
                                      </p:cBhvr>
                                      <p:tavLst>
                                        <p:tav tm="0">
                                          <p:val>
                                            <p:strVal val="ppt_y"/>
                                          </p:val>
                                        </p:tav>
                                        <p:tav tm="100000">
                                          <p:val>
                                            <p:strVal val="1+ppt_h/2"/>
                                          </p:val>
                                        </p:tav>
                                      </p:tavLst>
                                    </p:anim>
                                    <p:set>
                                      <p:cBhvr>
                                        <p:cTn id="212" dur="1" fill="hold">
                                          <p:stCondLst>
                                            <p:cond delay="4999"/>
                                          </p:stCondLst>
                                        </p:cTn>
                                        <p:tgtEl>
                                          <p:spTgt spid="14"/>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16"/>
                                        </p:tgtEl>
                                        <p:attrNameLst>
                                          <p:attrName>ppt_x</p:attrName>
                                        </p:attrNameLst>
                                      </p:cBhvr>
                                      <p:tavLst>
                                        <p:tav tm="0">
                                          <p:val>
                                            <p:strVal val="ppt_x"/>
                                          </p:val>
                                        </p:tav>
                                        <p:tav tm="100000">
                                          <p:val>
                                            <p:strVal val="ppt_x"/>
                                          </p:val>
                                        </p:tav>
                                      </p:tavLst>
                                    </p:anim>
                                    <p:anim calcmode="lin" valueType="num">
                                      <p:cBhvr additive="base">
                                        <p:cTn id="215" dur="5000"/>
                                        <p:tgtEl>
                                          <p:spTgt spid="16"/>
                                        </p:tgtEl>
                                        <p:attrNameLst>
                                          <p:attrName>ppt_y</p:attrName>
                                        </p:attrNameLst>
                                      </p:cBhvr>
                                      <p:tavLst>
                                        <p:tav tm="0">
                                          <p:val>
                                            <p:strVal val="ppt_y"/>
                                          </p:val>
                                        </p:tav>
                                        <p:tav tm="100000">
                                          <p:val>
                                            <p:strVal val="1+ppt_h/2"/>
                                          </p:val>
                                        </p:tav>
                                      </p:tavLst>
                                    </p:anim>
                                    <p:set>
                                      <p:cBhvr>
                                        <p:cTn id="216" dur="1" fill="hold">
                                          <p:stCondLst>
                                            <p:cond delay="4999"/>
                                          </p:stCondLst>
                                        </p:cTn>
                                        <p:tgtEl>
                                          <p:spTgt spid="16"/>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18"/>
                                        </p:tgtEl>
                                        <p:attrNameLst>
                                          <p:attrName>ppt_x</p:attrName>
                                        </p:attrNameLst>
                                      </p:cBhvr>
                                      <p:tavLst>
                                        <p:tav tm="0">
                                          <p:val>
                                            <p:strVal val="ppt_x"/>
                                          </p:val>
                                        </p:tav>
                                        <p:tav tm="100000">
                                          <p:val>
                                            <p:strVal val="ppt_x"/>
                                          </p:val>
                                        </p:tav>
                                      </p:tavLst>
                                    </p:anim>
                                    <p:anim calcmode="lin" valueType="num">
                                      <p:cBhvr additive="base">
                                        <p:cTn id="219" dur="5000"/>
                                        <p:tgtEl>
                                          <p:spTgt spid="18"/>
                                        </p:tgtEl>
                                        <p:attrNameLst>
                                          <p:attrName>ppt_y</p:attrName>
                                        </p:attrNameLst>
                                      </p:cBhvr>
                                      <p:tavLst>
                                        <p:tav tm="0">
                                          <p:val>
                                            <p:strVal val="ppt_y"/>
                                          </p:val>
                                        </p:tav>
                                        <p:tav tm="100000">
                                          <p:val>
                                            <p:strVal val="1+ppt_h/2"/>
                                          </p:val>
                                        </p:tav>
                                      </p:tavLst>
                                    </p:anim>
                                    <p:set>
                                      <p:cBhvr>
                                        <p:cTn id="220" dur="1" fill="hold">
                                          <p:stCondLst>
                                            <p:cond delay="4999"/>
                                          </p:stCondLst>
                                        </p:cTn>
                                        <p:tgtEl>
                                          <p:spTgt spid="18"/>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0"/>
                                        </p:tgtEl>
                                        <p:attrNameLst>
                                          <p:attrName>ppt_x</p:attrName>
                                        </p:attrNameLst>
                                      </p:cBhvr>
                                      <p:tavLst>
                                        <p:tav tm="0">
                                          <p:val>
                                            <p:strVal val="ppt_x"/>
                                          </p:val>
                                        </p:tav>
                                        <p:tav tm="100000">
                                          <p:val>
                                            <p:strVal val="ppt_x"/>
                                          </p:val>
                                        </p:tav>
                                      </p:tavLst>
                                    </p:anim>
                                    <p:anim calcmode="lin" valueType="num">
                                      <p:cBhvr additive="base">
                                        <p:cTn id="223" dur="5000"/>
                                        <p:tgtEl>
                                          <p:spTgt spid="20"/>
                                        </p:tgtEl>
                                        <p:attrNameLst>
                                          <p:attrName>ppt_y</p:attrName>
                                        </p:attrNameLst>
                                      </p:cBhvr>
                                      <p:tavLst>
                                        <p:tav tm="0">
                                          <p:val>
                                            <p:strVal val="ppt_y"/>
                                          </p:val>
                                        </p:tav>
                                        <p:tav tm="100000">
                                          <p:val>
                                            <p:strVal val="1+ppt_h/2"/>
                                          </p:val>
                                        </p:tav>
                                      </p:tavLst>
                                    </p:anim>
                                    <p:set>
                                      <p:cBhvr>
                                        <p:cTn id="224" dur="1" fill="hold">
                                          <p:stCondLst>
                                            <p:cond delay="4999"/>
                                          </p:stCondLst>
                                        </p:cTn>
                                        <p:tgtEl>
                                          <p:spTgt spid="20"/>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5000"/>
                                        <p:tgtEl>
                                          <p:spTgt spid="5"/>
                                        </p:tgtEl>
                                        <p:attrNameLst>
                                          <p:attrName>ppt_x</p:attrName>
                                        </p:attrNameLst>
                                      </p:cBhvr>
                                      <p:tavLst>
                                        <p:tav tm="0">
                                          <p:val>
                                            <p:strVal val="ppt_x"/>
                                          </p:val>
                                        </p:tav>
                                        <p:tav tm="100000">
                                          <p:val>
                                            <p:strVal val="ppt_x"/>
                                          </p:val>
                                        </p:tav>
                                      </p:tavLst>
                                    </p:anim>
                                    <p:anim calcmode="lin" valueType="num">
                                      <p:cBhvr additive="base">
                                        <p:cTn id="227" dur="5000"/>
                                        <p:tgtEl>
                                          <p:spTgt spid="5"/>
                                        </p:tgtEl>
                                        <p:attrNameLst>
                                          <p:attrName>ppt_y</p:attrName>
                                        </p:attrNameLst>
                                      </p:cBhvr>
                                      <p:tavLst>
                                        <p:tav tm="0">
                                          <p:val>
                                            <p:strVal val="ppt_y"/>
                                          </p:val>
                                        </p:tav>
                                        <p:tav tm="100000">
                                          <p:val>
                                            <p:strVal val="0-ppt_h/2"/>
                                          </p:val>
                                        </p:tav>
                                      </p:tavLst>
                                    </p:anim>
                                    <p:set>
                                      <p:cBhvr>
                                        <p:cTn id="228" dur="1" fill="hold">
                                          <p:stCondLst>
                                            <p:cond delay="4999"/>
                                          </p:stCondLst>
                                        </p:cTn>
                                        <p:tgtEl>
                                          <p:spTgt spid="5"/>
                                        </p:tgtEl>
                                        <p:attrNameLst>
                                          <p:attrName>style.visibility</p:attrName>
                                        </p:attrNameLst>
                                      </p:cBhvr>
                                      <p:to>
                                        <p:strVal val="hidden"/>
                                      </p:to>
                                    </p:set>
                                  </p:childTnLst>
                                </p:cTn>
                              </p:par>
                              <p:par>
                                <p:cTn id="229" presetID="2" presetClass="exit" presetSubtype="1" fill="hold" grpId="2" nodeType="withEffect">
                                  <p:stCondLst>
                                    <p:cond delay="0"/>
                                  </p:stCondLst>
                                  <p:childTnLst>
                                    <p:anim calcmode="lin" valueType="num">
                                      <p:cBhvr additive="base">
                                        <p:cTn id="230" dur="5000"/>
                                        <p:tgtEl>
                                          <p:spTgt spid="7"/>
                                        </p:tgtEl>
                                        <p:attrNameLst>
                                          <p:attrName>ppt_x</p:attrName>
                                        </p:attrNameLst>
                                      </p:cBhvr>
                                      <p:tavLst>
                                        <p:tav tm="0">
                                          <p:val>
                                            <p:strVal val="ppt_x"/>
                                          </p:val>
                                        </p:tav>
                                        <p:tav tm="100000">
                                          <p:val>
                                            <p:strVal val="ppt_x"/>
                                          </p:val>
                                        </p:tav>
                                      </p:tavLst>
                                    </p:anim>
                                    <p:anim calcmode="lin" valueType="num">
                                      <p:cBhvr additive="base">
                                        <p:cTn id="231" dur="5000"/>
                                        <p:tgtEl>
                                          <p:spTgt spid="7"/>
                                        </p:tgtEl>
                                        <p:attrNameLst>
                                          <p:attrName>ppt_y</p:attrName>
                                        </p:attrNameLst>
                                      </p:cBhvr>
                                      <p:tavLst>
                                        <p:tav tm="0">
                                          <p:val>
                                            <p:strVal val="ppt_y"/>
                                          </p:val>
                                        </p:tav>
                                        <p:tav tm="100000">
                                          <p:val>
                                            <p:strVal val="0-ppt_h/2"/>
                                          </p:val>
                                        </p:tav>
                                      </p:tavLst>
                                    </p:anim>
                                    <p:set>
                                      <p:cBhvr>
                                        <p:cTn id="232" dur="1" fill="hold">
                                          <p:stCondLst>
                                            <p:cond delay="4999"/>
                                          </p:stCondLst>
                                        </p:cTn>
                                        <p:tgtEl>
                                          <p:spTgt spid="7"/>
                                        </p:tgtEl>
                                        <p:attrNameLst>
                                          <p:attrName>style.visibility</p:attrName>
                                        </p:attrNameLst>
                                      </p:cBhvr>
                                      <p:to>
                                        <p:strVal val="hidden"/>
                                      </p:to>
                                    </p:set>
                                  </p:childTnLst>
                                </p:cTn>
                              </p:par>
                              <p:par>
                                <p:cTn id="233" presetID="2" presetClass="exit" presetSubtype="1" fill="hold" grpId="2" nodeType="withEffect">
                                  <p:stCondLst>
                                    <p:cond delay="0"/>
                                  </p:stCondLst>
                                  <p:childTnLst>
                                    <p:anim calcmode="lin" valueType="num">
                                      <p:cBhvr additive="base">
                                        <p:cTn id="234" dur="5000"/>
                                        <p:tgtEl>
                                          <p:spTgt spid="9"/>
                                        </p:tgtEl>
                                        <p:attrNameLst>
                                          <p:attrName>ppt_x</p:attrName>
                                        </p:attrNameLst>
                                      </p:cBhvr>
                                      <p:tavLst>
                                        <p:tav tm="0">
                                          <p:val>
                                            <p:strVal val="ppt_x"/>
                                          </p:val>
                                        </p:tav>
                                        <p:tav tm="100000">
                                          <p:val>
                                            <p:strVal val="ppt_x"/>
                                          </p:val>
                                        </p:tav>
                                      </p:tavLst>
                                    </p:anim>
                                    <p:anim calcmode="lin" valueType="num">
                                      <p:cBhvr additive="base">
                                        <p:cTn id="235" dur="5000"/>
                                        <p:tgtEl>
                                          <p:spTgt spid="9"/>
                                        </p:tgtEl>
                                        <p:attrNameLst>
                                          <p:attrName>ppt_y</p:attrName>
                                        </p:attrNameLst>
                                      </p:cBhvr>
                                      <p:tavLst>
                                        <p:tav tm="0">
                                          <p:val>
                                            <p:strVal val="ppt_y"/>
                                          </p:val>
                                        </p:tav>
                                        <p:tav tm="100000">
                                          <p:val>
                                            <p:strVal val="0-ppt_h/2"/>
                                          </p:val>
                                        </p:tav>
                                      </p:tavLst>
                                    </p:anim>
                                    <p:set>
                                      <p:cBhvr>
                                        <p:cTn id="236" dur="1" fill="hold">
                                          <p:stCondLst>
                                            <p:cond delay="4999"/>
                                          </p:stCondLst>
                                        </p:cTn>
                                        <p:tgtEl>
                                          <p:spTgt spid="9"/>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5000"/>
                                        <p:tgtEl>
                                          <p:spTgt spid="11"/>
                                        </p:tgtEl>
                                        <p:attrNameLst>
                                          <p:attrName>ppt_x</p:attrName>
                                        </p:attrNameLst>
                                      </p:cBhvr>
                                      <p:tavLst>
                                        <p:tav tm="0">
                                          <p:val>
                                            <p:strVal val="ppt_x"/>
                                          </p:val>
                                        </p:tav>
                                        <p:tav tm="100000">
                                          <p:val>
                                            <p:strVal val="ppt_x"/>
                                          </p:val>
                                        </p:tav>
                                      </p:tavLst>
                                    </p:anim>
                                    <p:anim calcmode="lin" valueType="num">
                                      <p:cBhvr additive="base">
                                        <p:cTn id="239" dur="5000"/>
                                        <p:tgtEl>
                                          <p:spTgt spid="11"/>
                                        </p:tgtEl>
                                        <p:attrNameLst>
                                          <p:attrName>ppt_y</p:attrName>
                                        </p:attrNameLst>
                                      </p:cBhvr>
                                      <p:tavLst>
                                        <p:tav tm="0">
                                          <p:val>
                                            <p:strVal val="ppt_y"/>
                                          </p:val>
                                        </p:tav>
                                        <p:tav tm="100000">
                                          <p:val>
                                            <p:strVal val="0-ppt_h/2"/>
                                          </p:val>
                                        </p:tav>
                                      </p:tavLst>
                                    </p:anim>
                                    <p:set>
                                      <p:cBhvr>
                                        <p:cTn id="240" dur="1" fill="hold">
                                          <p:stCondLst>
                                            <p:cond delay="4999"/>
                                          </p:stCondLst>
                                        </p:cTn>
                                        <p:tgtEl>
                                          <p:spTgt spid="11"/>
                                        </p:tgtEl>
                                        <p:attrNameLst>
                                          <p:attrName>style.visibility</p:attrName>
                                        </p:attrNameLst>
                                      </p:cBhvr>
                                      <p:to>
                                        <p:strVal val="hidden"/>
                                      </p:to>
                                    </p:set>
                                  </p:childTnLst>
                                </p:cTn>
                              </p:par>
                              <p:par>
                                <p:cTn id="241" presetID="2" presetClass="exit" presetSubtype="1" fill="hold" grpId="2" nodeType="withEffect">
                                  <p:stCondLst>
                                    <p:cond delay="0"/>
                                  </p:stCondLst>
                                  <p:childTnLst>
                                    <p:anim calcmode="lin" valueType="num">
                                      <p:cBhvr additive="base">
                                        <p:cTn id="242" dur="5000"/>
                                        <p:tgtEl>
                                          <p:spTgt spid="13"/>
                                        </p:tgtEl>
                                        <p:attrNameLst>
                                          <p:attrName>ppt_x</p:attrName>
                                        </p:attrNameLst>
                                      </p:cBhvr>
                                      <p:tavLst>
                                        <p:tav tm="0">
                                          <p:val>
                                            <p:strVal val="ppt_x"/>
                                          </p:val>
                                        </p:tav>
                                        <p:tav tm="100000">
                                          <p:val>
                                            <p:strVal val="ppt_x"/>
                                          </p:val>
                                        </p:tav>
                                      </p:tavLst>
                                    </p:anim>
                                    <p:anim calcmode="lin" valueType="num">
                                      <p:cBhvr additive="base">
                                        <p:cTn id="243" dur="5000"/>
                                        <p:tgtEl>
                                          <p:spTgt spid="13"/>
                                        </p:tgtEl>
                                        <p:attrNameLst>
                                          <p:attrName>ppt_y</p:attrName>
                                        </p:attrNameLst>
                                      </p:cBhvr>
                                      <p:tavLst>
                                        <p:tav tm="0">
                                          <p:val>
                                            <p:strVal val="ppt_y"/>
                                          </p:val>
                                        </p:tav>
                                        <p:tav tm="100000">
                                          <p:val>
                                            <p:strVal val="0-ppt_h/2"/>
                                          </p:val>
                                        </p:tav>
                                      </p:tavLst>
                                    </p:anim>
                                    <p:set>
                                      <p:cBhvr>
                                        <p:cTn id="244" dur="1" fill="hold">
                                          <p:stCondLst>
                                            <p:cond delay="4999"/>
                                          </p:stCondLst>
                                        </p:cTn>
                                        <p:tgtEl>
                                          <p:spTgt spid="13"/>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5000"/>
                                        <p:tgtEl>
                                          <p:spTgt spid="15"/>
                                        </p:tgtEl>
                                        <p:attrNameLst>
                                          <p:attrName>ppt_x</p:attrName>
                                        </p:attrNameLst>
                                      </p:cBhvr>
                                      <p:tavLst>
                                        <p:tav tm="0">
                                          <p:val>
                                            <p:strVal val="ppt_x"/>
                                          </p:val>
                                        </p:tav>
                                        <p:tav tm="100000">
                                          <p:val>
                                            <p:strVal val="ppt_x"/>
                                          </p:val>
                                        </p:tav>
                                      </p:tavLst>
                                    </p:anim>
                                    <p:anim calcmode="lin" valueType="num">
                                      <p:cBhvr additive="base">
                                        <p:cTn id="247" dur="5000"/>
                                        <p:tgtEl>
                                          <p:spTgt spid="15"/>
                                        </p:tgtEl>
                                        <p:attrNameLst>
                                          <p:attrName>ppt_y</p:attrName>
                                        </p:attrNameLst>
                                      </p:cBhvr>
                                      <p:tavLst>
                                        <p:tav tm="0">
                                          <p:val>
                                            <p:strVal val="ppt_y"/>
                                          </p:val>
                                        </p:tav>
                                        <p:tav tm="100000">
                                          <p:val>
                                            <p:strVal val="0-ppt_h/2"/>
                                          </p:val>
                                        </p:tav>
                                      </p:tavLst>
                                    </p:anim>
                                    <p:set>
                                      <p:cBhvr>
                                        <p:cTn id="248" dur="1" fill="hold">
                                          <p:stCondLst>
                                            <p:cond delay="4999"/>
                                          </p:stCondLst>
                                        </p:cTn>
                                        <p:tgtEl>
                                          <p:spTgt spid="15"/>
                                        </p:tgtEl>
                                        <p:attrNameLst>
                                          <p:attrName>style.visibility</p:attrName>
                                        </p:attrNameLst>
                                      </p:cBhvr>
                                      <p:to>
                                        <p:strVal val="hidden"/>
                                      </p:to>
                                    </p:set>
                                  </p:childTnLst>
                                </p:cTn>
                              </p:par>
                              <p:par>
                                <p:cTn id="249" presetID="2" presetClass="exit" presetSubtype="1" fill="hold" grpId="2" nodeType="withEffect">
                                  <p:stCondLst>
                                    <p:cond delay="0"/>
                                  </p:stCondLst>
                                  <p:childTnLst>
                                    <p:anim calcmode="lin" valueType="num">
                                      <p:cBhvr additive="base">
                                        <p:cTn id="250" dur="5000"/>
                                        <p:tgtEl>
                                          <p:spTgt spid="17"/>
                                        </p:tgtEl>
                                        <p:attrNameLst>
                                          <p:attrName>ppt_x</p:attrName>
                                        </p:attrNameLst>
                                      </p:cBhvr>
                                      <p:tavLst>
                                        <p:tav tm="0">
                                          <p:val>
                                            <p:strVal val="ppt_x"/>
                                          </p:val>
                                        </p:tav>
                                        <p:tav tm="100000">
                                          <p:val>
                                            <p:strVal val="ppt_x"/>
                                          </p:val>
                                        </p:tav>
                                      </p:tavLst>
                                    </p:anim>
                                    <p:anim calcmode="lin" valueType="num">
                                      <p:cBhvr additive="base">
                                        <p:cTn id="251" dur="5000"/>
                                        <p:tgtEl>
                                          <p:spTgt spid="17"/>
                                        </p:tgtEl>
                                        <p:attrNameLst>
                                          <p:attrName>ppt_y</p:attrName>
                                        </p:attrNameLst>
                                      </p:cBhvr>
                                      <p:tavLst>
                                        <p:tav tm="0">
                                          <p:val>
                                            <p:strVal val="ppt_y"/>
                                          </p:val>
                                        </p:tav>
                                        <p:tav tm="100000">
                                          <p:val>
                                            <p:strVal val="0-ppt_h/2"/>
                                          </p:val>
                                        </p:tav>
                                      </p:tavLst>
                                    </p:anim>
                                    <p:set>
                                      <p:cBhvr>
                                        <p:cTn id="252" dur="1" fill="hold">
                                          <p:stCondLst>
                                            <p:cond delay="4999"/>
                                          </p:stCondLst>
                                        </p:cTn>
                                        <p:tgtEl>
                                          <p:spTgt spid="17"/>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5000"/>
                                        <p:tgtEl>
                                          <p:spTgt spid="19"/>
                                        </p:tgtEl>
                                        <p:attrNameLst>
                                          <p:attrName>ppt_x</p:attrName>
                                        </p:attrNameLst>
                                      </p:cBhvr>
                                      <p:tavLst>
                                        <p:tav tm="0">
                                          <p:val>
                                            <p:strVal val="ppt_x"/>
                                          </p:val>
                                        </p:tav>
                                        <p:tav tm="100000">
                                          <p:val>
                                            <p:strVal val="ppt_x"/>
                                          </p:val>
                                        </p:tav>
                                      </p:tavLst>
                                    </p:anim>
                                    <p:anim calcmode="lin" valueType="num">
                                      <p:cBhvr additive="base">
                                        <p:cTn id="255" dur="5000"/>
                                        <p:tgtEl>
                                          <p:spTgt spid="19"/>
                                        </p:tgtEl>
                                        <p:attrNameLst>
                                          <p:attrName>ppt_y</p:attrName>
                                        </p:attrNameLst>
                                      </p:cBhvr>
                                      <p:tavLst>
                                        <p:tav tm="0">
                                          <p:val>
                                            <p:strVal val="ppt_y"/>
                                          </p:val>
                                        </p:tav>
                                        <p:tav tm="100000">
                                          <p:val>
                                            <p:strVal val="0-ppt_h/2"/>
                                          </p:val>
                                        </p:tav>
                                      </p:tavLst>
                                    </p:anim>
                                    <p:set>
                                      <p:cBhvr>
                                        <p:cTn id="256" dur="1" fill="hold">
                                          <p:stCondLst>
                                            <p:cond delay="4999"/>
                                          </p:stCondLst>
                                        </p:cTn>
                                        <p:tgtEl>
                                          <p:spTgt spid="19"/>
                                        </p:tgtEl>
                                        <p:attrNameLst>
                                          <p:attrName>style.visibility</p:attrName>
                                        </p:attrNameLst>
                                      </p:cBhvr>
                                      <p:to>
                                        <p:strVal val="hidden"/>
                                      </p:to>
                                    </p:set>
                                  </p:childTnLst>
                                </p:cTn>
                              </p:par>
                              <p:par>
                                <p:cTn id="257" presetID="2" presetClass="exit" presetSubtype="1" fill="hold" grpId="2" nodeType="withEffect">
                                  <p:stCondLst>
                                    <p:cond delay="0"/>
                                  </p:stCondLst>
                                  <p:childTnLst>
                                    <p:anim calcmode="lin" valueType="num">
                                      <p:cBhvr additive="base">
                                        <p:cTn id="258" dur="5000"/>
                                        <p:tgtEl>
                                          <p:spTgt spid="21"/>
                                        </p:tgtEl>
                                        <p:attrNameLst>
                                          <p:attrName>ppt_x</p:attrName>
                                        </p:attrNameLst>
                                      </p:cBhvr>
                                      <p:tavLst>
                                        <p:tav tm="0">
                                          <p:val>
                                            <p:strVal val="ppt_x"/>
                                          </p:val>
                                        </p:tav>
                                        <p:tav tm="100000">
                                          <p:val>
                                            <p:strVal val="ppt_x"/>
                                          </p:val>
                                        </p:tav>
                                      </p:tavLst>
                                    </p:anim>
                                    <p:anim calcmode="lin" valueType="num">
                                      <p:cBhvr additive="base">
                                        <p:cTn id="259" dur="5000"/>
                                        <p:tgtEl>
                                          <p:spTgt spid="21"/>
                                        </p:tgtEl>
                                        <p:attrNameLst>
                                          <p:attrName>ppt_y</p:attrName>
                                        </p:attrNameLst>
                                      </p:cBhvr>
                                      <p:tavLst>
                                        <p:tav tm="0">
                                          <p:val>
                                            <p:strVal val="ppt_y"/>
                                          </p:val>
                                        </p:tav>
                                        <p:tav tm="100000">
                                          <p:val>
                                            <p:strVal val="0-ppt_h/2"/>
                                          </p:val>
                                        </p:tav>
                                      </p:tavLst>
                                    </p:anim>
                                    <p:set>
                                      <p:cBhvr>
                                        <p:cTn id="260" dur="1" fill="hold">
                                          <p:stCondLst>
                                            <p:cond delay="4999"/>
                                          </p:stCondLst>
                                        </p:cTn>
                                        <p:tgtEl>
                                          <p:spTgt spid="21"/>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5000" fill="hold"/>
                                        <p:tgtEl>
                                          <p:spTgt spid="2"/>
                                        </p:tgtEl>
                                        <p:attrNameLst>
                                          <p:attrName>ppt_w</p:attrName>
                                        </p:attrNameLst>
                                      </p:cBhvr>
                                      <p:tavLst>
                                        <p:tav tm="0">
                                          <p:val>
                                            <p:strVal val="4/3*#ppt_w"/>
                                          </p:val>
                                        </p:tav>
                                        <p:tav tm="100000">
                                          <p:val>
                                            <p:strVal val="#ppt_w"/>
                                          </p:val>
                                        </p:tav>
                                      </p:tavLst>
                                    </p:anim>
                                    <p:anim calcmode="lin" valueType="num">
                                      <p:cBhvr>
                                        <p:cTn id="264" dur="5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42"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Horizontal)">
                                      <p:cBhvr>
                                        <p:cTn id="26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kl.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071934" y="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071934" y="1071552"/>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071934" y="207168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071934" y="314325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071934" y="422910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00034" y="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00034" y="1071552"/>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0034" y="207168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0034" y="314325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0034" y="422910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85918" y="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85918" y="1071552"/>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85918" y="207168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785918" y="314325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785918" y="422910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928926" y="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928926" y="1071552"/>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928926" y="207168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928926" y="314325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928926" y="422910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5214942" y="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214942" y="1071552"/>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214942" y="207168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214942" y="314325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214942" y="422910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500826" y="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500826" y="1071552"/>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500826" y="207168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500826" y="314325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500826" y="422910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643834" y="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643834" y="1071552"/>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643834" y="207168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643834" y="3143254"/>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643834" y="4229100"/>
            <a:ext cx="914400" cy="914400"/>
          </a:xfrm>
          <a:prstGeom prst="donu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0" y="0"/>
            <a:ext cx="9144000" cy="6215088"/>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8" presetClass="emph" presetSubtype="0" fill="hold" grpId="1" nodeType="withEffect">
                                  <p:stCondLst>
                                    <p:cond delay="0"/>
                                  </p:stCondLst>
                                  <p:childTnLst>
                                    <p:animRot by="21600000">
                                      <p:cBhvr>
                                        <p:cTn id="149" dur="3000" fill="hold"/>
                                        <p:tgtEl>
                                          <p:spTgt spid="3"/>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4"/>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7"/>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0"/>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1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1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1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5"/>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7"/>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8"/>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9"/>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9"/>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0"/>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1"/>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2"/>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3"/>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5"/>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7"/>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3"/>
                                        </p:tgtEl>
                                        <p:attrNameLst>
                                          <p:attrName>ppt_x</p:attrName>
                                        </p:attrNameLst>
                                      </p:cBhvr>
                                      <p:tavLst>
                                        <p:tav tm="0">
                                          <p:val>
                                            <p:strVal val="ppt_x"/>
                                          </p:val>
                                        </p:tav>
                                        <p:tav tm="100000">
                                          <p:val>
                                            <p:strVal val="ppt_x"/>
                                          </p:val>
                                        </p:tav>
                                      </p:tavLst>
                                    </p:anim>
                                    <p:anim calcmode="lin" valueType="num">
                                      <p:cBhvr additive="base">
                                        <p:cTn id="221" dur="3000"/>
                                        <p:tgtEl>
                                          <p:spTgt spid="3"/>
                                        </p:tgtEl>
                                        <p:attrNameLst>
                                          <p:attrName>ppt_y</p:attrName>
                                        </p:attrNameLst>
                                      </p:cBhvr>
                                      <p:tavLst>
                                        <p:tav tm="0">
                                          <p:val>
                                            <p:strVal val="ppt_y"/>
                                          </p:val>
                                        </p:tav>
                                        <p:tav tm="100000">
                                          <p:val>
                                            <p:strVal val="1+ppt_h/2"/>
                                          </p:val>
                                        </p:tav>
                                      </p:tavLst>
                                    </p:anim>
                                    <p:set>
                                      <p:cBhvr>
                                        <p:cTn id="222" dur="1" fill="hold">
                                          <p:stCondLst>
                                            <p:cond delay="2999"/>
                                          </p:stCondLst>
                                        </p:cTn>
                                        <p:tgtEl>
                                          <p:spTgt spid="3"/>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4"/>
                                        </p:tgtEl>
                                        <p:attrNameLst>
                                          <p:attrName>ppt_x</p:attrName>
                                        </p:attrNameLst>
                                      </p:cBhvr>
                                      <p:tavLst>
                                        <p:tav tm="0">
                                          <p:val>
                                            <p:strVal val="ppt_x"/>
                                          </p:val>
                                        </p:tav>
                                        <p:tav tm="100000">
                                          <p:val>
                                            <p:strVal val="ppt_x"/>
                                          </p:val>
                                        </p:tav>
                                      </p:tavLst>
                                    </p:anim>
                                    <p:anim calcmode="lin" valueType="num">
                                      <p:cBhvr additive="base">
                                        <p:cTn id="225" dur="3000"/>
                                        <p:tgtEl>
                                          <p:spTgt spid="4"/>
                                        </p:tgtEl>
                                        <p:attrNameLst>
                                          <p:attrName>ppt_y</p:attrName>
                                        </p:attrNameLst>
                                      </p:cBhvr>
                                      <p:tavLst>
                                        <p:tav tm="0">
                                          <p:val>
                                            <p:strVal val="ppt_y"/>
                                          </p:val>
                                        </p:tav>
                                        <p:tav tm="100000">
                                          <p:val>
                                            <p:strVal val="1+ppt_h/2"/>
                                          </p:val>
                                        </p:tav>
                                      </p:tavLst>
                                    </p:anim>
                                    <p:set>
                                      <p:cBhvr>
                                        <p:cTn id="226" dur="1" fill="hold">
                                          <p:stCondLst>
                                            <p:cond delay="2999"/>
                                          </p:stCondLst>
                                        </p:cTn>
                                        <p:tgtEl>
                                          <p:spTgt spid="4"/>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5"/>
                                        </p:tgtEl>
                                        <p:attrNameLst>
                                          <p:attrName>ppt_x</p:attrName>
                                        </p:attrNameLst>
                                      </p:cBhvr>
                                      <p:tavLst>
                                        <p:tav tm="0">
                                          <p:val>
                                            <p:strVal val="ppt_x"/>
                                          </p:val>
                                        </p:tav>
                                        <p:tav tm="100000">
                                          <p:val>
                                            <p:strVal val="ppt_x"/>
                                          </p:val>
                                        </p:tav>
                                      </p:tavLst>
                                    </p:anim>
                                    <p:anim calcmode="lin" valueType="num">
                                      <p:cBhvr additive="base">
                                        <p:cTn id="229" dur="3000"/>
                                        <p:tgtEl>
                                          <p:spTgt spid="5"/>
                                        </p:tgtEl>
                                        <p:attrNameLst>
                                          <p:attrName>ppt_y</p:attrName>
                                        </p:attrNameLst>
                                      </p:cBhvr>
                                      <p:tavLst>
                                        <p:tav tm="0">
                                          <p:val>
                                            <p:strVal val="ppt_y"/>
                                          </p:val>
                                        </p:tav>
                                        <p:tav tm="100000">
                                          <p:val>
                                            <p:strVal val="1+ppt_h/2"/>
                                          </p:val>
                                        </p:tav>
                                      </p:tavLst>
                                    </p:anim>
                                    <p:set>
                                      <p:cBhvr>
                                        <p:cTn id="230" dur="1" fill="hold">
                                          <p:stCondLst>
                                            <p:cond delay="2999"/>
                                          </p:stCondLst>
                                        </p:cTn>
                                        <p:tgtEl>
                                          <p:spTgt spid="5"/>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6"/>
                                        </p:tgtEl>
                                        <p:attrNameLst>
                                          <p:attrName>ppt_x</p:attrName>
                                        </p:attrNameLst>
                                      </p:cBhvr>
                                      <p:tavLst>
                                        <p:tav tm="0">
                                          <p:val>
                                            <p:strVal val="ppt_x"/>
                                          </p:val>
                                        </p:tav>
                                        <p:tav tm="100000">
                                          <p:val>
                                            <p:strVal val="ppt_x"/>
                                          </p:val>
                                        </p:tav>
                                      </p:tavLst>
                                    </p:anim>
                                    <p:anim calcmode="lin" valueType="num">
                                      <p:cBhvr additive="base">
                                        <p:cTn id="233" dur="3000"/>
                                        <p:tgtEl>
                                          <p:spTgt spid="6"/>
                                        </p:tgtEl>
                                        <p:attrNameLst>
                                          <p:attrName>ppt_y</p:attrName>
                                        </p:attrNameLst>
                                      </p:cBhvr>
                                      <p:tavLst>
                                        <p:tav tm="0">
                                          <p:val>
                                            <p:strVal val="ppt_y"/>
                                          </p:val>
                                        </p:tav>
                                        <p:tav tm="100000">
                                          <p:val>
                                            <p:strVal val="1+ppt_h/2"/>
                                          </p:val>
                                        </p:tav>
                                      </p:tavLst>
                                    </p:anim>
                                    <p:set>
                                      <p:cBhvr>
                                        <p:cTn id="234" dur="1" fill="hold">
                                          <p:stCondLst>
                                            <p:cond delay="2999"/>
                                          </p:stCondLst>
                                        </p:cTn>
                                        <p:tgtEl>
                                          <p:spTgt spid="6"/>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7"/>
                                        </p:tgtEl>
                                        <p:attrNameLst>
                                          <p:attrName>ppt_x</p:attrName>
                                        </p:attrNameLst>
                                      </p:cBhvr>
                                      <p:tavLst>
                                        <p:tav tm="0">
                                          <p:val>
                                            <p:strVal val="ppt_x"/>
                                          </p:val>
                                        </p:tav>
                                        <p:tav tm="100000">
                                          <p:val>
                                            <p:strVal val="ppt_x"/>
                                          </p:val>
                                        </p:tav>
                                      </p:tavLst>
                                    </p:anim>
                                    <p:anim calcmode="lin" valueType="num">
                                      <p:cBhvr additive="base">
                                        <p:cTn id="237" dur="3000"/>
                                        <p:tgtEl>
                                          <p:spTgt spid="7"/>
                                        </p:tgtEl>
                                        <p:attrNameLst>
                                          <p:attrName>ppt_y</p:attrName>
                                        </p:attrNameLst>
                                      </p:cBhvr>
                                      <p:tavLst>
                                        <p:tav tm="0">
                                          <p:val>
                                            <p:strVal val="ppt_y"/>
                                          </p:val>
                                        </p:tav>
                                        <p:tav tm="100000">
                                          <p:val>
                                            <p:strVal val="1+ppt_h/2"/>
                                          </p:val>
                                        </p:tav>
                                      </p:tavLst>
                                    </p:anim>
                                    <p:set>
                                      <p:cBhvr>
                                        <p:cTn id="238" dur="1" fill="hold">
                                          <p:stCondLst>
                                            <p:cond delay="2999"/>
                                          </p:stCondLst>
                                        </p:cTn>
                                        <p:tgtEl>
                                          <p:spTgt spid="7"/>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8"/>
                                        </p:tgtEl>
                                        <p:attrNameLst>
                                          <p:attrName>ppt_x</p:attrName>
                                        </p:attrNameLst>
                                      </p:cBhvr>
                                      <p:tavLst>
                                        <p:tav tm="0">
                                          <p:val>
                                            <p:strVal val="ppt_x"/>
                                          </p:val>
                                        </p:tav>
                                        <p:tav tm="100000">
                                          <p:val>
                                            <p:strVal val="ppt_x"/>
                                          </p:val>
                                        </p:tav>
                                      </p:tavLst>
                                    </p:anim>
                                    <p:anim calcmode="lin" valueType="num">
                                      <p:cBhvr additive="base">
                                        <p:cTn id="241" dur="3000"/>
                                        <p:tgtEl>
                                          <p:spTgt spid="8"/>
                                        </p:tgtEl>
                                        <p:attrNameLst>
                                          <p:attrName>ppt_y</p:attrName>
                                        </p:attrNameLst>
                                      </p:cBhvr>
                                      <p:tavLst>
                                        <p:tav tm="0">
                                          <p:val>
                                            <p:strVal val="ppt_y"/>
                                          </p:val>
                                        </p:tav>
                                        <p:tav tm="100000">
                                          <p:val>
                                            <p:strVal val="1+ppt_h/2"/>
                                          </p:val>
                                        </p:tav>
                                      </p:tavLst>
                                    </p:anim>
                                    <p:set>
                                      <p:cBhvr>
                                        <p:cTn id="242" dur="1" fill="hold">
                                          <p:stCondLst>
                                            <p:cond delay="2999"/>
                                          </p:stCondLst>
                                        </p:cTn>
                                        <p:tgtEl>
                                          <p:spTgt spid="8"/>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9"/>
                                        </p:tgtEl>
                                        <p:attrNameLst>
                                          <p:attrName>ppt_x</p:attrName>
                                        </p:attrNameLst>
                                      </p:cBhvr>
                                      <p:tavLst>
                                        <p:tav tm="0">
                                          <p:val>
                                            <p:strVal val="ppt_x"/>
                                          </p:val>
                                        </p:tav>
                                        <p:tav tm="100000">
                                          <p:val>
                                            <p:strVal val="ppt_x"/>
                                          </p:val>
                                        </p:tav>
                                      </p:tavLst>
                                    </p:anim>
                                    <p:anim calcmode="lin" valueType="num">
                                      <p:cBhvr additive="base">
                                        <p:cTn id="245" dur="3000"/>
                                        <p:tgtEl>
                                          <p:spTgt spid="9"/>
                                        </p:tgtEl>
                                        <p:attrNameLst>
                                          <p:attrName>ppt_y</p:attrName>
                                        </p:attrNameLst>
                                      </p:cBhvr>
                                      <p:tavLst>
                                        <p:tav tm="0">
                                          <p:val>
                                            <p:strVal val="ppt_y"/>
                                          </p:val>
                                        </p:tav>
                                        <p:tav tm="100000">
                                          <p:val>
                                            <p:strVal val="1+ppt_h/2"/>
                                          </p:val>
                                        </p:tav>
                                      </p:tavLst>
                                    </p:anim>
                                    <p:set>
                                      <p:cBhvr>
                                        <p:cTn id="246" dur="1" fill="hold">
                                          <p:stCondLst>
                                            <p:cond delay="2999"/>
                                          </p:stCondLst>
                                        </p:cTn>
                                        <p:tgtEl>
                                          <p:spTgt spid="9"/>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0"/>
                                        </p:tgtEl>
                                        <p:attrNameLst>
                                          <p:attrName>ppt_x</p:attrName>
                                        </p:attrNameLst>
                                      </p:cBhvr>
                                      <p:tavLst>
                                        <p:tav tm="0">
                                          <p:val>
                                            <p:strVal val="ppt_x"/>
                                          </p:val>
                                        </p:tav>
                                        <p:tav tm="100000">
                                          <p:val>
                                            <p:strVal val="ppt_x"/>
                                          </p:val>
                                        </p:tav>
                                      </p:tavLst>
                                    </p:anim>
                                    <p:anim calcmode="lin" valueType="num">
                                      <p:cBhvr additive="base">
                                        <p:cTn id="249" dur="3000"/>
                                        <p:tgtEl>
                                          <p:spTgt spid="10"/>
                                        </p:tgtEl>
                                        <p:attrNameLst>
                                          <p:attrName>ppt_y</p:attrName>
                                        </p:attrNameLst>
                                      </p:cBhvr>
                                      <p:tavLst>
                                        <p:tav tm="0">
                                          <p:val>
                                            <p:strVal val="ppt_y"/>
                                          </p:val>
                                        </p:tav>
                                        <p:tav tm="100000">
                                          <p:val>
                                            <p:strVal val="1+ppt_h/2"/>
                                          </p:val>
                                        </p:tav>
                                      </p:tavLst>
                                    </p:anim>
                                    <p:set>
                                      <p:cBhvr>
                                        <p:cTn id="250" dur="1" fill="hold">
                                          <p:stCondLst>
                                            <p:cond delay="2999"/>
                                          </p:stCondLst>
                                        </p:cTn>
                                        <p:tgtEl>
                                          <p:spTgt spid="10"/>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1"/>
                                        </p:tgtEl>
                                        <p:attrNameLst>
                                          <p:attrName>ppt_x</p:attrName>
                                        </p:attrNameLst>
                                      </p:cBhvr>
                                      <p:tavLst>
                                        <p:tav tm="0">
                                          <p:val>
                                            <p:strVal val="ppt_x"/>
                                          </p:val>
                                        </p:tav>
                                        <p:tav tm="100000">
                                          <p:val>
                                            <p:strVal val="ppt_x"/>
                                          </p:val>
                                        </p:tav>
                                      </p:tavLst>
                                    </p:anim>
                                    <p:anim calcmode="lin" valueType="num">
                                      <p:cBhvr additive="base">
                                        <p:cTn id="253" dur="3000"/>
                                        <p:tgtEl>
                                          <p:spTgt spid="11"/>
                                        </p:tgtEl>
                                        <p:attrNameLst>
                                          <p:attrName>ppt_y</p:attrName>
                                        </p:attrNameLst>
                                      </p:cBhvr>
                                      <p:tavLst>
                                        <p:tav tm="0">
                                          <p:val>
                                            <p:strVal val="ppt_y"/>
                                          </p:val>
                                        </p:tav>
                                        <p:tav tm="100000">
                                          <p:val>
                                            <p:strVal val="1+ppt_h/2"/>
                                          </p:val>
                                        </p:tav>
                                      </p:tavLst>
                                    </p:anim>
                                    <p:set>
                                      <p:cBhvr>
                                        <p:cTn id="254" dur="1" fill="hold">
                                          <p:stCondLst>
                                            <p:cond delay="2999"/>
                                          </p:stCondLst>
                                        </p:cTn>
                                        <p:tgtEl>
                                          <p:spTgt spid="11"/>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2"/>
                                        </p:tgtEl>
                                        <p:attrNameLst>
                                          <p:attrName>ppt_x</p:attrName>
                                        </p:attrNameLst>
                                      </p:cBhvr>
                                      <p:tavLst>
                                        <p:tav tm="0">
                                          <p:val>
                                            <p:strVal val="ppt_x"/>
                                          </p:val>
                                        </p:tav>
                                        <p:tav tm="100000">
                                          <p:val>
                                            <p:strVal val="ppt_x"/>
                                          </p:val>
                                        </p:tav>
                                      </p:tavLst>
                                    </p:anim>
                                    <p:anim calcmode="lin" valueType="num">
                                      <p:cBhvr additive="base">
                                        <p:cTn id="257" dur="3000"/>
                                        <p:tgtEl>
                                          <p:spTgt spid="12"/>
                                        </p:tgtEl>
                                        <p:attrNameLst>
                                          <p:attrName>ppt_y</p:attrName>
                                        </p:attrNameLst>
                                      </p:cBhvr>
                                      <p:tavLst>
                                        <p:tav tm="0">
                                          <p:val>
                                            <p:strVal val="ppt_y"/>
                                          </p:val>
                                        </p:tav>
                                        <p:tav tm="100000">
                                          <p:val>
                                            <p:strVal val="1+ppt_h/2"/>
                                          </p:val>
                                        </p:tav>
                                      </p:tavLst>
                                    </p:anim>
                                    <p:set>
                                      <p:cBhvr>
                                        <p:cTn id="258" dur="1" fill="hold">
                                          <p:stCondLst>
                                            <p:cond delay="2999"/>
                                          </p:stCondLst>
                                        </p:cTn>
                                        <p:tgtEl>
                                          <p:spTgt spid="12"/>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3"/>
                                        </p:tgtEl>
                                        <p:attrNameLst>
                                          <p:attrName>ppt_x</p:attrName>
                                        </p:attrNameLst>
                                      </p:cBhvr>
                                      <p:tavLst>
                                        <p:tav tm="0">
                                          <p:val>
                                            <p:strVal val="ppt_x"/>
                                          </p:val>
                                        </p:tav>
                                        <p:tav tm="100000">
                                          <p:val>
                                            <p:strVal val="ppt_x"/>
                                          </p:val>
                                        </p:tav>
                                      </p:tavLst>
                                    </p:anim>
                                    <p:anim calcmode="lin" valueType="num">
                                      <p:cBhvr additive="base">
                                        <p:cTn id="261" dur="3000"/>
                                        <p:tgtEl>
                                          <p:spTgt spid="13"/>
                                        </p:tgtEl>
                                        <p:attrNameLst>
                                          <p:attrName>ppt_y</p:attrName>
                                        </p:attrNameLst>
                                      </p:cBhvr>
                                      <p:tavLst>
                                        <p:tav tm="0">
                                          <p:val>
                                            <p:strVal val="ppt_y"/>
                                          </p:val>
                                        </p:tav>
                                        <p:tav tm="100000">
                                          <p:val>
                                            <p:strVal val="1+ppt_h/2"/>
                                          </p:val>
                                        </p:tav>
                                      </p:tavLst>
                                    </p:anim>
                                    <p:set>
                                      <p:cBhvr>
                                        <p:cTn id="262" dur="1" fill="hold">
                                          <p:stCondLst>
                                            <p:cond delay="2999"/>
                                          </p:stCondLst>
                                        </p:cTn>
                                        <p:tgtEl>
                                          <p:spTgt spid="13"/>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4"/>
                                        </p:tgtEl>
                                        <p:attrNameLst>
                                          <p:attrName>ppt_x</p:attrName>
                                        </p:attrNameLst>
                                      </p:cBhvr>
                                      <p:tavLst>
                                        <p:tav tm="0">
                                          <p:val>
                                            <p:strVal val="ppt_x"/>
                                          </p:val>
                                        </p:tav>
                                        <p:tav tm="100000">
                                          <p:val>
                                            <p:strVal val="ppt_x"/>
                                          </p:val>
                                        </p:tav>
                                      </p:tavLst>
                                    </p:anim>
                                    <p:anim calcmode="lin" valueType="num">
                                      <p:cBhvr additive="base">
                                        <p:cTn id="265" dur="3000"/>
                                        <p:tgtEl>
                                          <p:spTgt spid="14"/>
                                        </p:tgtEl>
                                        <p:attrNameLst>
                                          <p:attrName>ppt_y</p:attrName>
                                        </p:attrNameLst>
                                      </p:cBhvr>
                                      <p:tavLst>
                                        <p:tav tm="0">
                                          <p:val>
                                            <p:strVal val="ppt_y"/>
                                          </p:val>
                                        </p:tav>
                                        <p:tav tm="100000">
                                          <p:val>
                                            <p:strVal val="1+ppt_h/2"/>
                                          </p:val>
                                        </p:tav>
                                      </p:tavLst>
                                    </p:anim>
                                    <p:set>
                                      <p:cBhvr>
                                        <p:cTn id="266" dur="1" fill="hold">
                                          <p:stCondLst>
                                            <p:cond delay="2999"/>
                                          </p:stCondLst>
                                        </p:cTn>
                                        <p:tgtEl>
                                          <p:spTgt spid="14"/>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5"/>
                                        </p:tgtEl>
                                        <p:attrNameLst>
                                          <p:attrName>ppt_x</p:attrName>
                                        </p:attrNameLst>
                                      </p:cBhvr>
                                      <p:tavLst>
                                        <p:tav tm="0">
                                          <p:val>
                                            <p:strVal val="ppt_x"/>
                                          </p:val>
                                        </p:tav>
                                        <p:tav tm="100000">
                                          <p:val>
                                            <p:strVal val="ppt_x"/>
                                          </p:val>
                                        </p:tav>
                                      </p:tavLst>
                                    </p:anim>
                                    <p:anim calcmode="lin" valueType="num">
                                      <p:cBhvr additive="base">
                                        <p:cTn id="269" dur="3000"/>
                                        <p:tgtEl>
                                          <p:spTgt spid="15"/>
                                        </p:tgtEl>
                                        <p:attrNameLst>
                                          <p:attrName>ppt_y</p:attrName>
                                        </p:attrNameLst>
                                      </p:cBhvr>
                                      <p:tavLst>
                                        <p:tav tm="0">
                                          <p:val>
                                            <p:strVal val="ppt_y"/>
                                          </p:val>
                                        </p:tav>
                                        <p:tav tm="100000">
                                          <p:val>
                                            <p:strVal val="1+ppt_h/2"/>
                                          </p:val>
                                        </p:tav>
                                      </p:tavLst>
                                    </p:anim>
                                    <p:set>
                                      <p:cBhvr>
                                        <p:cTn id="270" dur="1" fill="hold">
                                          <p:stCondLst>
                                            <p:cond delay="2999"/>
                                          </p:stCondLst>
                                        </p:cTn>
                                        <p:tgtEl>
                                          <p:spTgt spid="15"/>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6"/>
                                        </p:tgtEl>
                                        <p:attrNameLst>
                                          <p:attrName>ppt_x</p:attrName>
                                        </p:attrNameLst>
                                      </p:cBhvr>
                                      <p:tavLst>
                                        <p:tav tm="0">
                                          <p:val>
                                            <p:strVal val="ppt_x"/>
                                          </p:val>
                                        </p:tav>
                                        <p:tav tm="100000">
                                          <p:val>
                                            <p:strVal val="ppt_x"/>
                                          </p:val>
                                        </p:tav>
                                      </p:tavLst>
                                    </p:anim>
                                    <p:anim calcmode="lin" valueType="num">
                                      <p:cBhvr additive="base">
                                        <p:cTn id="273" dur="3000"/>
                                        <p:tgtEl>
                                          <p:spTgt spid="16"/>
                                        </p:tgtEl>
                                        <p:attrNameLst>
                                          <p:attrName>ppt_y</p:attrName>
                                        </p:attrNameLst>
                                      </p:cBhvr>
                                      <p:tavLst>
                                        <p:tav tm="0">
                                          <p:val>
                                            <p:strVal val="ppt_y"/>
                                          </p:val>
                                        </p:tav>
                                        <p:tav tm="100000">
                                          <p:val>
                                            <p:strVal val="1+ppt_h/2"/>
                                          </p:val>
                                        </p:tav>
                                      </p:tavLst>
                                    </p:anim>
                                    <p:set>
                                      <p:cBhvr>
                                        <p:cTn id="274" dur="1" fill="hold">
                                          <p:stCondLst>
                                            <p:cond delay="2999"/>
                                          </p:stCondLst>
                                        </p:cTn>
                                        <p:tgtEl>
                                          <p:spTgt spid="16"/>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7"/>
                                        </p:tgtEl>
                                        <p:attrNameLst>
                                          <p:attrName>ppt_x</p:attrName>
                                        </p:attrNameLst>
                                      </p:cBhvr>
                                      <p:tavLst>
                                        <p:tav tm="0">
                                          <p:val>
                                            <p:strVal val="ppt_x"/>
                                          </p:val>
                                        </p:tav>
                                        <p:tav tm="100000">
                                          <p:val>
                                            <p:strVal val="ppt_x"/>
                                          </p:val>
                                        </p:tav>
                                      </p:tavLst>
                                    </p:anim>
                                    <p:anim calcmode="lin" valueType="num">
                                      <p:cBhvr additive="base">
                                        <p:cTn id="277" dur="3000"/>
                                        <p:tgtEl>
                                          <p:spTgt spid="17"/>
                                        </p:tgtEl>
                                        <p:attrNameLst>
                                          <p:attrName>ppt_y</p:attrName>
                                        </p:attrNameLst>
                                      </p:cBhvr>
                                      <p:tavLst>
                                        <p:tav tm="0">
                                          <p:val>
                                            <p:strVal val="ppt_y"/>
                                          </p:val>
                                        </p:tav>
                                        <p:tav tm="100000">
                                          <p:val>
                                            <p:strVal val="1+ppt_h/2"/>
                                          </p:val>
                                        </p:tav>
                                      </p:tavLst>
                                    </p:anim>
                                    <p:set>
                                      <p:cBhvr>
                                        <p:cTn id="278" dur="1" fill="hold">
                                          <p:stCondLst>
                                            <p:cond delay="2999"/>
                                          </p:stCondLst>
                                        </p:cTn>
                                        <p:tgtEl>
                                          <p:spTgt spid="17"/>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18"/>
                                        </p:tgtEl>
                                        <p:attrNameLst>
                                          <p:attrName>ppt_x</p:attrName>
                                        </p:attrNameLst>
                                      </p:cBhvr>
                                      <p:tavLst>
                                        <p:tav tm="0">
                                          <p:val>
                                            <p:strVal val="ppt_x"/>
                                          </p:val>
                                        </p:tav>
                                        <p:tav tm="100000">
                                          <p:val>
                                            <p:strVal val="ppt_x"/>
                                          </p:val>
                                        </p:tav>
                                      </p:tavLst>
                                    </p:anim>
                                    <p:anim calcmode="lin" valueType="num">
                                      <p:cBhvr additive="base">
                                        <p:cTn id="281" dur="3000"/>
                                        <p:tgtEl>
                                          <p:spTgt spid="18"/>
                                        </p:tgtEl>
                                        <p:attrNameLst>
                                          <p:attrName>ppt_y</p:attrName>
                                        </p:attrNameLst>
                                      </p:cBhvr>
                                      <p:tavLst>
                                        <p:tav tm="0">
                                          <p:val>
                                            <p:strVal val="ppt_y"/>
                                          </p:val>
                                        </p:tav>
                                        <p:tav tm="100000">
                                          <p:val>
                                            <p:strVal val="1+ppt_h/2"/>
                                          </p:val>
                                        </p:tav>
                                      </p:tavLst>
                                    </p:anim>
                                    <p:set>
                                      <p:cBhvr>
                                        <p:cTn id="282" dur="1" fill="hold">
                                          <p:stCondLst>
                                            <p:cond delay="2999"/>
                                          </p:stCondLst>
                                        </p:cTn>
                                        <p:tgtEl>
                                          <p:spTgt spid="18"/>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19"/>
                                        </p:tgtEl>
                                        <p:attrNameLst>
                                          <p:attrName>ppt_x</p:attrName>
                                        </p:attrNameLst>
                                      </p:cBhvr>
                                      <p:tavLst>
                                        <p:tav tm="0">
                                          <p:val>
                                            <p:strVal val="ppt_x"/>
                                          </p:val>
                                        </p:tav>
                                        <p:tav tm="100000">
                                          <p:val>
                                            <p:strVal val="ppt_x"/>
                                          </p:val>
                                        </p:tav>
                                      </p:tavLst>
                                    </p:anim>
                                    <p:anim calcmode="lin" valueType="num">
                                      <p:cBhvr additive="base">
                                        <p:cTn id="285" dur="3000"/>
                                        <p:tgtEl>
                                          <p:spTgt spid="19"/>
                                        </p:tgtEl>
                                        <p:attrNameLst>
                                          <p:attrName>ppt_y</p:attrName>
                                        </p:attrNameLst>
                                      </p:cBhvr>
                                      <p:tavLst>
                                        <p:tav tm="0">
                                          <p:val>
                                            <p:strVal val="ppt_y"/>
                                          </p:val>
                                        </p:tav>
                                        <p:tav tm="100000">
                                          <p:val>
                                            <p:strVal val="1+ppt_h/2"/>
                                          </p:val>
                                        </p:tav>
                                      </p:tavLst>
                                    </p:anim>
                                    <p:set>
                                      <p:cBhvr>
                                        <p:cTn id="286" dur="1" fill="hold">
                                          <p:stCondLst>
                                            <p:cond delay="2999"/>
                                          </p:stCondLst>
                                        </p:cTn>
                                        <p:tgtEl>
                                          <p:spTgt spid="19"/>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0"/>
                                        </p:tgtEl>
                                        <p:attrNameLst>
                                          <p:attrName>ppt_x</p:attrName>
                                        </p:attrNameLst>
                                      </p:cBhvr>
                                      <p:tavLst>
                                        <p:tav tm="0">
                                          <p:val>
                                            <p:strVal val="ppt_x"/>
                                          </p:val>
                                        </p:tav>
                                        <p:tav tm="100000">
                                          <p:val>
                                            <p:strVal val="ppt_x"/>
                                          </p:val>
                                        </p:tav>
                                      </p:tavLst>
                                    </p:anim>
                                    <p:anim calcmode="lin" valueType="num">
                                      <p:cBhvr additive="base">
                                        <p:cTn id="289" dur="3000"/>
                                        <p:tgtEl>
                                          <p:spTgt spid="20"/>
                                        </p:tgtEl>
                                        <p:attrNameLst>
                                          <p:attrName>ppt_y</p:attrName>
                                        </p:attrNameLst>
                                      </p:cBhvr>
                                      <p:tavLst>
                                        <p:tav tm="0">
                                          <p:val>
                                            <p:strVal val="ppt_y"/>
                                          </p:val>
                                        </p:tav>
                                        <p:tav tm="100000">
                                          <p:val>
                                            <p:strVal val="1+ppt_h/2"/>
                                          </p:val>
                                        </p:tav>
                                      </p:tavLst>
                                    </p:anim>
                                    <p:set>
                                      <p:cBhvr>
                                        <p:cTn id="290" dur="1" fill="hold">
                                          <p:stCondLst>
                                            <p:cond delay="2999"/>
                                          </p:stCondLst>
                                        </p:cTn>
                                        <p:tgtEl>
                                          <p:spTgt spid="20"/>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1"/>
                                        </p:tgtEl>
                                        <p:attrNameLst>
                                          <p:attrName>ppt_x</p:attrName>
                                        </p:attrNameLst>
                                      </p:cBhvr>
                                      <p:tavLst>
                                        <p:tav tm="0">
                                          <p:val>
                                            <p:strVal val="ppt_x"/>
                                          </p:val>
                                        </p:tav>
                                        <p:tav tm="100000">
                                          <p:val>
                                            <p:strVal val="ppt_x"/>
                                          </p:val>
                                        </p:tav>
                                      </p:tavLst>
                                    </p:anim>
                                    <p:anim calcmode="lin" valueType="num">
                                      <p:cBhvr additive="base">
                                        <p:cTn id="293" dur="3000"/>
                                        <p:tgtEl>
                                          <p:spTgt spid="21"/>
                                        </p:tgtEl>
                                        <p:attrNameLst>
                                          <p:attrName>ppt_y</p:attrName>
                                        </p:attrNameLst>
                                      </p:cBhvr>
                                      <p:tavLst>
                                        <p:tav tm="0">
                                          <p:val>
                                            <p:strVal val="ppt_y"/>
                                          </p:val>
                                        </p:tav>
                                        <p:tav tm="100000">
                                          <p:val>
                                            <p:strVal val="1+ppt_h/2"/>
                                          </p:val>
                                        </p:tav>
                                      </p:tavLst>
                                    </p:anim>
                                    <p:set>
                                      <p:cBhvr>
                                        <p:cTn id="294" dur="1" fill="hold">
                                          <p:stCondLst>
                                            <p:cond delay="2999"/>
                                          </p:stCondLst>
                                        </p:cTn>
                                        <p:tgtEl>
                                          <p:spTgt spid="21"/>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2"/>
                                        </p:tgtEl>
                                        <p:attrNameLst>
                                          <p:attrName>ppt_x</p:attrName>
                                        </p:attrNameLst>
                                      </p:cBhvr>
                                      <p:tavLst>
                                        <p:tav tm="0">
                                          <p:val>
                                            <p:strVal val="ppt_x"/>
                                          </p:val>
                                        </p:tav>
                                        <p:tav tm="100000">
                                          <p:val>
                                            <p:strVal val="ppt_x"/>
                                          </p:val>
                                        </p:tav>
                                      </p:tavLst>
                                    </p:anim>
                                    <p:anim calcmode="lin" valueType="num">
                                      <p:cBhvr additive="base">
                                        <p:cTn id="297" dur="3000"/>
                                        <p:tgtEl>
                                          <p:spTgt spid="22"/>
                                        </p:tgtEl>
                                        <p:attrNameLst>
                                          <p:attrName>ppt_y</p:attrName>
                                        </p:attrNameLst>
                                      </p:cBhvr>
                                      <p:tavLst>
                                        <p:tav tm="0">
                                          <p:val>
                                            <p:strVal val="ppt_y"/>
                                          </p:val>
                                        </p:tav>
                                        <p:tav tm="100000">
                                          <p:val>
                                            <p:strVal val="1+ppt_h/2"/>
                                          </p:val>
                                        </p:tav>
                                      </p:tavLst>
                                    </p:anim>
                                    <p:set>
                                      <p:cBhvr>
                                        <p:cTn id="298" dur="1" fill="hold">
                                          <p:stCondLst>
                                            <p:cond delay="2999"/>
                                          </p:stCondLst>
                                        </p:cTn>
                                        <p:tgtEl>
                                          <p:spTgt spid="22"/>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3"/>
                                        </p:tgtEl>
                                        <p:attrNameLst>
                                          <p:attrName>ppt_x</p:attrName>
                                        </p:attrNameLst>
                                      </p:cBhvr>
                                      <p:tavLst>
                                        <p:tav tm="0">
                                          <p:val>
                                            <p:strVal val="ppt_x"/>
                                          </p:val>
                                        </p:tav>
                                        <p:tav tm="100000">
                                          <p:val>
                                            <p:strVal val="ppt_x"/>
                                          </p:val>
                                        </p:tav>
                                      </p:tavLst>
                                    </p:anim>
                                    <p:anim calcmode="lin" valueType="num">
                                      <p:cBhvr additive="base">
                                        <p:cTn id="301" dur="3000"/>
                                        <p:tgtEl>
                                          <p:spTgt spid="23"/>
                                        </p:tgtEl>
                                        <p:attrNameLst>
                                          <p:attrName>ppt_y</p:attrName>
                                        </p:attrNameLst>
                                      </p:cBhvr>
                                      <p:tavLst>
                                        <p:tav tm="0">
                                          <p:val>
                                            <p:strVal val="ppt_y"/>
                                          </p:val>
                                        </p:tav>
                                        <p:tav tm="100000">
                                          <p:val>
                                            <p:strVal val="1+ppt_h/2"/>
                                          </p:val>
                                        </p:tav>
                                      </p:tavLst>
                                    </p:anim>
                                    <p:set>
                                      <p:cBhvr>
                                        <p:cTn id="302" dur="1" fill="hold">
                                          <p:stCondLst>
                                            <p:cond delay="2999"/>
                                          </p:stCondLst>
                                        </p:cTn>
                                        <p:tgtEl>
                                          <p:spTgt spid="23"/>
                                        </p:tgtEl>
                                        <p:attrNameLst>
                                          <p:attrName>style.visibility</p:attrName>
                                        </p:attrNameLst>
                                      </p:cBhvr>
                                      <p:to>
                                        <p:strVal val="hidden"/>
                                      </p:to>
                                    </p:set>
                                  </p:childTnLst>
                                </p:cTn>
                              </p:par>
                              <p:par>
                                <p:cTn id="303" presetID="2" presetClass="exit" presetSubtype="4" fill="hold" grpId="2" nodeType="withEffect">
                                  <p:stCondLst>
                                    <p:cond delay="0"/>
                                  </p:stCondLst>
                                  <p:childTnLst>
                                    <p:anim calcmode="lin" valueType="num">
                                      <p:cBhvr additive="base">
                                        <p:cTn id="304" dur="3000"/>
                                        <p:tgtEl>
                                          <p:spTgt spid="24"/>
                                        </p:tgtEl>
                                        <p:attrNameLst>
                                          <p:attrName>ppt_x</p:attrName>
                                        </p:attrNameLst>
                                      </p:cBhvr>
                                      <p:tavLst>
                                        <p:tav tm="0">
                                          <p:val>
                                            <p:strVal val="ppt_x"/>
                                          </p:val>
                                        </p:tav>
                                        <p:tav tm="100000">
                                          <p:val>
                                            <p:strVal val="ppt_x"/>
                                          </p:val>
                                        </p:tav>
                                      </p:tavLst>
                                    </p:anim>
                                    <p:anim calcmode="lin" valueType="num">
                                      <p:cBhvr additive="base">
                                        <p:cTn id="305" dur="3000"/>
                                        <p:tgtEl>
                                          <p:spTgt spid="24"/>
                                        </p:tgtEl>
                                        <p:attrNameLst>
                                          <p:attrName>ppt_y</p:attrName>
                                        </p:attrNameLst>
                                      </p:cBhvr>
                                      <p:tavLst>
                                        <p:tav tm="0">
                                          <p:val>
                                            <p:strVal val="ppt_y"/>
                                          </p:val>
                                        </p:tav>
                                        <p:tav tm="100000">
                                          <p:val>
                                            <p:strVal val="1+ppt_h/2"/>
                                          </p:val>
                                        </p:tav>
                                      </p:tavLst>
                                    </p:anim>
                                    <p:set>
                                      <p:cBhvr>
                                        <p:cTn id="306" dur="1" fill="hold">
                                          <p:stCondLst>
                                            <p:cond delay="2999"/>
                                          </p:stCondLst>
                                        </p:cTn>
                                        <p:tgtEl>
                                          <p:spTgt spid="24"/>
                                        </p:tgtEl>
                                        <p:attrNameLst>
                                          <p:attrName>style.visibility</p:attrName>
                                        </p:attrNameLst>
                                      </p:cBhvr>
                                      <p:to>
                                        <p:strVal val="hidden"/>
                                      </p:to>
                                    </p:set>
                                  </p:childTnLst>
                                </p:cTn>
                              </p:par>
                              <p:par>
                                <p:cTn id="307" presetID="2" presetClass="exit" presetSubtype="4" fill="hold" grpId="2" nodeType="withEffect">
                                  <p:stCondLst>
                                    <p:cond delay="0"/>
                                  </p:stCondLst>
                                  <p:childTnLst>
                                    <p:anim calcmode="lin" valueType="num">
                                      <p:cBhvr additive="base">
                                        <p:cTn id="308" dur="3000"/>
                                        <p:tgtEl>
                                          <p:spTgt spid="25"/>
                                        </p:tgtEl>
                                        <p:attrNameLst>
                                          <p:attrName>ppt_x</p:attrName>
                                        </p:attrNameLst>
                                      </p:cBhvr>
                                      <p:tavLst>
                                        <p:tav tm="0">
                                          <p:val>
                                            <p:strVal val="ppt_x"/>
                                          </p:val>
                                        </p:tav>
                                        <p:tav tm="100000">
                                          <p:val>
                                            <p:strVal val="ppt_x"/>
                                          </p:val>
                                        </p:tav>
                                      </p:tavLst>
                                    </p:anim>
                                    <p:anim calcmode="lin" valueType="num">
                                      <p:cBhvr additive="base">
                                        <p:cTn id="309" dur="3000"/>
                                        <p:tgtEl>
                                          <p:spTgt spid="25"/>
                                        </p:tgtEl>
                                        <p:attrNameLst>
                                          <p:attrName>ppt_y</p:attrName>
                                        </p:attrNameLst>
                                      </p:cBhvr>
                                      <p:tavLst>
                                        <p:tav tm="0">
                                          <p:val>
                                            <p:strVal val="ppt_y"/>
                                          </p:val>
                                        </p:tav>
                                        <p:tav tm="100000">
                                          <p:val>
                                            <p:strVal val="1+ppt_h/2"/>
                                          </p:val>
                                        </p:tav>
                                      </p:tavLst>
                                    </p:anim>
                                    <p:set>
                                      <p:cBhvr>
                                        <p:cTn id="310" dur="1" fill="hold">
                                          <p:stCondLst>
                                            <p:cond delay="2999"/>
                                          </p:stCondLst>
                                        </p:cTn>
                                        <p:tgtEl>
                                          <p:spTgt spid="25"/>
                                        </p:tgtEl>
                                        <p:attrNameLst>
                                          <p:attrName>style.visibility</p:attrName>
                                        </p:attrNameLst>
                                      </p:cBhvr>
                                      <p:to>
                                        <p:strVal val="hidden"/>
                                      </p:to>
                                    </p:set>
                                  </p:childTnLst>
                                </p:cTn>
                              </p:par>
                              <p:par>
                                <p:cTn id="311" presetID="2" presetClass="exit" presetSubtype="4" fill="hold" grpId="2" nodeType="withEffect">
                                  <p:stCondLst>
                                    <p:cond delay="0"/>
                                  </p:stCondLst>
                                  <p:childTnLst>
                                    <p:anim calcmode="lin" valueType="num">
                                      <p:cBhvr additive="base">
                                        <p:cTn id="312" dur="3000"/>
                                        <p:tgtEl>
                                          <p:spTgt spid="26"/>
                                        </p:tgtEl>
                                        <p:attrNameLst>
                                          <p:attrName>ppt_x</p:attrName>
                                        </p:attrNameLst>
                                      </p:cBhvr>
                                      <p:tavLst>
                                        <p:tav tm="0">
                                          <p:val>
                                            <p:strVal val="ppt_x"/>
                                          </p:val>
                                        </p:tav>
                                        <p:tav tm="100000">
                                          <p:val>
                                            <p:strVal val="ppt_x"/>
                                          </p:val>
                                        </p:tav>
                                      </p:tavLst>
                                    </p:anim>
                                    <p:anim calcmode="lin" valueType="num">
                                      <p:cBhvr additive="base">
                                        <p:cTn id="313" dur="3000"/>
                                        <p:tgtEl>
                                          <p:spTgt spid="26"/>
                                        </p:tgtEl>
                                        <p:attrNameLst>
                                          <p:attrName>ppt_y</p:attrName>
                                        </p:attrNameLst>
                                      </p:cBhvr>
                                      <p:tavLst>
                                        <p:tav tm="0">
                                          <p:val>
                                            <p:strVal val="ppt_y"/>
                                          </p:val>
                                        </p:tav>
                                        <p:tav tm="100000">
                                          <p:val>
                                            <p:strVal val="1+ppt_h/2"/>
                                          </p:val>
                                        </p:tav>
                                      </p:tavLst>
                                    </p:anim>
                                    <p:set>
                                      <p:cBhvr>
                                        <p:cTn id="314" dur="1" fill="hold">
                                          <p:stCondLst>
                                            <p:cond delay="2999"/>
                                          </p:stCondLst>
                                        </p:cTn>
                                        <p:tgtEl>
                                          <p:spTgt spid="26"/>
                                        </p:tgtEl>
                                        <p:attrNameLst>
                                          <p:attrName>style.visibility</p:attrName>
                                        </p:attrNameLst>
                                      </p:cBhvr>
                                      <p:to>
                                        <p:strVal val="hidden"/>
                                      </p:to>
                                    </p:set>
                                  </p:childTnLst>
                                </p:cTn>
                              </p:par>
                              <p:par>
                                <p:cTn id="315" presetID="2" presetClass="exit" presetSubtype="4" fill="hold" grpId="2" nodeType="withEffect">
                                  <p:stCondLst>
                                    <p:cond delay="0"/>
                                  </p:stCondLst>
                                  <p:childTnLst>
                                    <p:anim calcmode="lin" valueType="num">
                                      <p:cBhvr additive="base">
                                        <p:cTn id="316" dur="3000"/>
                                        <p:tgtEl>
                                          <p:spTgt spid="27"/>
                                        </p:tgtEl>
                                        <p:attrNameLst>
                                          <p:attrName>ppt_x</p:attrName>
                                        </p:attrNameLst>
                                      </p:cBhvr>
                                      <p:tavLst>
                                        <p:tav tm="0">
                                          <p:val>
                                            <p:strVal val="ppt_x"/>
                                          </p:val>
                                        </p:tav>
                                        <p:tav tm="100000">
                                          <p:val>
                                            <p:strVal val="ppt_x"/>
                                          </p:val>
                                        </p:tav>
                                      </p:tavLst>
                                    </p:anim>
                                    <p:anim calcmode="lin" valueType="num">
                                      <p:cBhvr additive="base">
                                        <p:cTn id="317" dur="3000"/>
                                        <p:tgtEl>
                                          <p:spTgt spid="27"/>
                                        </p:tgtEl>
                                        <p:attrNameLst>
                                          <p:attrName>ppt_y</p:attrName>
                                        </p:attrNameLst>
                                      </p:cBhvr>
                                      <p:tavLst>
                                        <p:tav tm="0">
                                          <p:val>
                                            <p:strVal val="ppt_y"/>
                                          </p:val>
                                        </p:tav>
                                        <p:tav tm="100000">
                                          <p:val>
                                            <p:strVal val="1+ppt_h/2"/>
                                          </p:val>
                                        </p:tav>
                                      </p:tavLst>
                                    </p:anim>
                                    <p:set>
                                      <p:cBhvr>
                                        <p:cTn id="318" dur="1" fill="hold">
                                          <p:stCondLst>
                                            <p:cond delay="2999"/>
                                          </p:stCondLst>
                                        </p:cTn>
                                        <p:tgtEl>
                                          <p:spTgt spid="27"/>
                                        </p:tgtEl>
                                        <p:attrNameLst>
                                          <p:attrName>style.visibility</p:attrName>
                                        </p:attrNameLst>
                                      </p:cBhvr>
                                      <p:to>
                                        <p:strVal val="hidden"/>
                                      </p:to>
                                    </p:set>
                                  </p:childTnLst>
                                </p:cTn>
                              </p:par>
                              <p:par>
                                <p:cTn id="319" presetID="2" presetClass="exit" presetSubtype="4" fill="hold" grpId="2" nodeType="withEffect">
                                  <p:stCondLst>
                                    <p:cond delay="0"/>
                                  </p:stCondLst>
                                  <p:childTnLst>
                                    <p:anim calcmode="lin" valueType="num">
                                      <p:cBhvr additive="base">
                                        <p:cTn id="320" dur="3000"/>
                                        <p:tgtEl>
                                          <p:spTgt spid="28"/>
                                        </p:tgtEl>
                                        <p:attrNameLst>
                                          <p:attrName>ppt_x</p:attrName>
                                        </p:attrNameLst>
                                      </p:cBhvr>
                                      <p:tavLst>
                                        <p:tav tm="0">
                                          <p:val>
                                            <p:strVal val="ppt_x"/>
                                          </p:val>
                                        </p:tav>
                                        <p:tav tm="100000">
                                          <p:val>
                                            <p:strVal val="ppt_x"/>
                                          </p:val>
                                        </p:tav>
                                      </p:tavLst>
                                    </p:anim>
                                    <p:anim calcmode="lin" valueType="num">
                                      <p:cBhvr additive="base">
                                        <p:cTn id="321" dur="3000"/>
                                        <p:tgtEl>
                                          <p:spTgt spid="28"/>
                                        </p:tgtEl>
                                        <p:attrNameLst>
                                          <p:attrName>ppt_y</p:attrName>
                                        </p:attrNameLst>
                                      </p:cBhvr>
                                      <p:tavLst>
                                        <p:tav tm="0">
                                          <p:val>
                                            <p:strVal val="ppt_y"/>
                                          </p:val>
                                        </p:tav>
                                        <p:tav tm="100000">
                                          <p:val>
                                            <p:strVal val="1+ppt_h/2"/>
                                          </p:val>
                                        </p:tav>
                                      </p:tavLst>
                                    </p:anim>
                                    <p:set>
                                      <p:cBhvr>
                                        <p:cTn id="322" dur="1" fill="hold">
                                          <p:stCondLst>
                                            <p:cond delay="2999"/>
                                          </p:stCondLst>
                                        </p:cTn>
                                        <p:tgtEl>
                                          <p:spTgt spid="28"/>
                                        </p:tgtEl>
                                        <p:attrNameLst>
                                          <p:attrName>style.visibility</p:attrName>
                                        </p:attrNameLst>
                                      </p:cBhvr>
                                      <p:to>
                                        <p:strVal val="hidden"/>
                                      </p:to>
                                    </p:set>
                                  </p:childTnLst>
                                </p:cTn>
                              </p:par>
                              <p:par>
                                <p:cTn id="323" presetID="2" presetClass="exit" presetSubtype="4" fill="hold" grpId="2" nodeType="withEffect">
                                  <p:stCondLst>
                                    <p:cond delay="0"/>
                                  </p:stCondLst>
                                  <p:childTnLst>
                                    <p:anim calcmode="lin" valueType="num">
                                      <p:cBhvr additive="base">
                                        <p:cTn id="324" dur="3000"/>
                                        <p:tgtEl>
                                          <p:spTgt spid="29"/>
                                        </p:tgtEl>
                                        <p:attrNameLst>
                                          <p:attrName>ppt_x</p:attrName>
                                        </p:attrNameLst>
                                      </p:cBhvr>
                                      <p:tavLst>
                                        <p:tav tm="0">
                                          <p:val>
                                            <p:strVal val="ppt_x"/>
                                          </p:val>
                                        </p:tav>
                                        <p:tav tm="100000">
                                          <p:val>
                                            <p:strVal val="ppt_x"/>
                                          </p:val>
                                        </p:tav>
                                      </p:tavLst>
                                    </p:anim>
                                    <p:anim calcmode="lin" valueType="num">
                                      <p:cBhvr additive="base">
                                        <p:cTn id="325" dur="3000"/>
                                        <p:tgtEl>
                                          <p:spTgt spid="29"/>
                                        </p:tgtEl>
                                        <p:attrNameLst>
                                          <p:attrName>ppt_y</p:attrName>
                                        </p:attrNameLst>
                                      </p:cBhvr>
                                      <p:tavLst>
                                        <p:tav tm="0">
                                          <p:val>
                                            <p:strVal val="ppt_y"/>
                                          </p:val>
                                        </p:tav>
                                        <p:tav tm="100000">
                                          <p:val>
                                            <p:strVal val="1+ppt_h/2"/>
                                          </p:val>
                                        </p:tav>
                                      </p:tavLst>
                                    </p:anim>
                                    <p:set>
                                      <p:cBhvr>
                                        <p:cTn id="326" dur="1" fill="hold">
                                          <p:stCondLst>
                                            <p:cond delay="2999"/>
                                          </p:stCondLst>
                                        </p:cTn>
                                        <p:tgtEl>
                                          <p:spTgt spid="29"/>
                                        </p:tgtEl>
                                        <p:attrNameLst>
                                          <p:attrName>style.visibility</p:attrName>
                                        </p:attrNameLst>
                                      </p:cBhvr>
                                      <p:to>
                                        <p:strVal val="hidden"/>
                                      </p:to>
                                    </p:set>
                                  </p:childTnLst>
                                </p:cTn>
                              </p:par>
                              <p:par>
                                <p:cTn id="327" presetID="2" presetClass="exit" presetSubtype="4" fill="hold" grpId="2" nodeType="withEffect">
                                  <p:stCondLst>
                                    <p:cond delay="0"/>
                                  </p:stCondLst>
                                  <p:childTnLst>
                                    <p:anim calcmode="lin" valueType="num">
                                      <p:cBhvr additive="base">
                                        <p:cTn id="328" dur="3000"/>
                                        <p:tgtEl>
                                          <p:spTgt spid="30"/>
                                        </p:tgtEl>
                                        <p:attrNameLst>
                                          <p:attrName>ppt_x</p:attrName>
                                        </p:attrNameLst>
                                      </p:cBhvr>
                                      <p:tavLst>
                                        <p:tav tm="0">
                                          <p:val>
                                            <p:strVal val="ppt_x"/>
                                          </p:val>
                                        </p:tav>
                                        <p:tav tm="100000">
                                          <p:val>
                                            <p:strVal val="ppt_x"/>
                                          </p:val>
                                        </p:tav>
                                      </p:tavLst>
                                    </p:anim>
                                    <p:anim calcmode="lin" valueType="num">
                                      <p:cBhvr additive="base">
                                        <p:cTn id="329" dur="3000"/>
                                        <p:tgtEl>
                                          <p:spTgt spid="30"/>
                                        </p:tgtEl>
                                        <p:attrNameLst>
                                          <p:attrName>ppt_y</p:attrName>
                                        </p:attrNameLst>
                                      </p:cBhvr>
                                      <p:tavLst>
                                        <p:tav tm="0">
                                          <p:val>
                                            <p:strVal val="ppt_y"/>
                                          </p:val>
                                        </p:tav>
                                        <p:tav tm="100000">
                                          <p:val>
                                            <p:strVal val="1+ppt_h/2"/>
                                          </p:val>
                                        </p:tav>
                                      </p:tavLst>
                                    </p:anim>
                                    <p:set>
                                      <p:cBhvr>
                                        <p:cTn id="330" dur="1" fill="hold">
                                          <p:stCondLst>
                                            <p:cond delay="2999"/>
                                          </p:stCondLst>
                                        </p:cTn>
                                        <p:tgtEl>
                                          <p:spTgt spid="30"/>
                                        </p:tgtEl>
                                        <p:attrNameLst>
                                          <p:attrName>style.visibility</p:attrName>
                                        </p:attrNameLst>
                                      </p:cBhvr>
                                      <p:to>
                                        <p:strVal val="hidden"/>
                                      </p:to>
                                    </p:set>
                                  </p:childTnLst>
                                </p:cTn>
                              </p:par>
                              <p:par>
                                <p:cTn id="331" presetID="2" presetClass="exit" presetSubtype="4" fill="hold" grpId="2" nodeType="withEffect">
                                  <p:stCondLst>
                                    <p:cond delay="0"/>
                                  </p:stCondLst>
                                  <p:childTnLst>
                                    <p:anim calcmode="lin" valueType="num">
                                      <p:cBhvr additive="base">
                                        <p:cTn id="332" dur="3000"/>
                                        <p:tgtEl>
                                          <p:spTgt spid="31"/>
                                        </p:tgtEl>
                                        <p:attrNameLst>
                                          <p:attrName>ppt_x</p:attrName>
                                        </p:attrNameLst>
                                      </p:cBhvr>
                                      <p:tavLst>
                                        <p:tav tm="0">
                                          <p:val>
                                            <p:strVal val="ppt_x"/>
                                          </p:val>
                                        </p:tav>
                                        <p:tav tm="100000">
                                          <p:val>
                                            <p:strVal val="ppt_x"/>
                                          </p:val>
                                        </p:tav>
                                      </p:tavLst>
                                    </p:anim>
                                    <p:anim calcmode="lin" valueType="num">
                                      <p:cBhvr additive="base">
                                        <p:cTn id="333" dur="3000"/>
                                        <p:tgtEl>
                                          <p:spTgt spid="31"/>
                                        </p:tgtEl>
                                        <p:attrNameLst>
                                          <p:attrName>ppt_y</p:attrName>
                                        </p:attrNameLst>
                                      </p:cBhvr>
                                      <p:tavLst>
                                        <p:tav tm="0">
                                          <p:val>
                                            <p:strVal val="ppt_y"/>
                                          </p:val>
                                        </p:tav>
                                        <p:tav tm="100000">
                                          <p:val>
                                            <p:strVal val="1+ppt_h/2"/>
                                          </p:val>
                                        </p:tav>
                                      </p:tavLst>
                                    </p:anim>
                                    <p:set>
                                      <p:cBhvr>
                                        <p:cTn id="334" dur="1" fill="hold">
                                          <p:stCondLst>
                                            <p:cond delay="2999"/>
                                          </p:stCondLst>
                                        </p:cTn>
                                        <p:tgtEl>
                                          <p:spTgt spid="31"/>
                                        </p:tgtEl>
                                        <p:attrNameLst>
                                          <p:attrName>style.visibility</p:attrName>
                                        </p:attrNameLst>
                                      </p:cBhvr>
                                      <p:to>
                                        <p:strVal val="hidden"/>
                                      </p:to>
                                    </p:set>
                                  </p:childTnLst>
                                </p:cTn>
                              </p:par>
                              <p:par>
                                <p:cTn id="335" presetID="2" presetClass="exit" presetSubtype="4" fill="hold" grpId="2" nodeType="withEffect">
                                  <p:stCondLst>
                                    <p:cond delay="0"/>
                                  </p:stCondLst>
                                  <p:childTnLst>
                                    <p:anim calcmode="lin" valueType="num">
                                      <p:cBhvr additive="base">
                                        <p:cTn id="336" dur="3000"/>
                                        <p:tgtEl>
                                          <p:spTgt spid="32"/>
                                        </p:tgtEl>
                                        <p:attrNameLst>
                                          <p:attrName>ppt_x</p:attrName>
                                        </p:attrNameLst>
                                      </p:cBhvr>
                                      <p:tavLst>
                                        <p:tav tm="0">
                                          <p:val>
                                            <p:strVal val="ppt_x"/>
                                          </p:val>
                                        </p:tav>
                                        <p:tav tm="100000">
                                          <p:val>
                                            <p:strVal val="ppt_x"/>
                                          </p:val>
                                        </p:tav>
                                      </p:tavLst>
                                    </p:anim>
                                    <p:anim calcmode="lin" valueType="num">
                                      <p:cBhvr additive="base">
                                        <p:cTn id="337" dur="3000"/>
                                        <p:tgtEl>
                                          <p:spTgt spid="32"/>
                                        </p:tgtEl>
                                        <p:attrNameLst>
                                          <p:attrName>ppt_y</p:attrName>
                                        </p:attrNameLst>
                                      </p:cBhvr>
                                      <p:tavLst>
                                        <p:tav tm="0">
                                          <p:val>
                                            <p:strVal val="ppt_y"/>
                                          </p:val>
                                        </p:tav>
                                        <p:tav tm="100000">
                                          <p:val>
                                            <p:strVal val="1+ppt_h/2"/>
                                          </p:val>
                                        </p:tav>
                                      </p:tavLst>
                                    </p:anim>
                                    <p:set>
                                      <p:cBhvr>
                                        <p:cTn id="338" dur="1" fill="hold">
                                          <p:stCondLst>
                                            <p:cond delay="2999"/>
                                          </p:stCondLst>
                                        </p:cTn>
                                        <p:tgtEl>
                                          <p:spTgt spid="32"/>
                                        </p:tgtEl>
                                        <p:attrNameLst>
                                          <p:attrName>style.visibility</p:attrName>
                                        </p:attrNameLst>
                                      </p:cBhvr>
                                      <p:to>
                                        <p:strVal val="hidden"/>
                                      </p:to>
                                    </p:set>
                                  </p:childTnLst>
                                </p:cTn>
                              </p:par>
                              <p:par>
                                <p:cTn id="339" presetID="2" presetClass="exit" presetSubtype="4" fill="hold" grpId="2" nodeType="withEffect">
                                  <p:stCondLst>
                                    <p:cond delay="0"/>
                                  </p:stCondLst>
                                  <p:childTnLst>
                                    <p:anim calcmode="lin" valueType="num">
                                      <p:cBhvr additive="base">
                                        <p:cTn id="340" dur="3000"/>
                                        <p:tgtEl>
                                          <p:spTgt spid="33"/>
                                        </p:tgtEl>
                                        <p:attrNameLst>
                                          <p:attrName>ppt_x</p:attrName>
                                        </p:attrNameLst>
                                      </p:cBhvr>
                                      <p:tavLst>
                                        <p:tav tm="0">
                                          <p:val>
                                            <p:strVal val="ppt_x"/>
                                          </p:val>
                                        </p:tav>
                                        <p:tav tm="100000">
                                          <p:val>
                                            <p:strVal val="ppt_x"/>
                                          </p:val>
                                        </p:tav>
                                      </p:tavLst>
                                    </p:anim>
                                    <p:anim calcmode="lin" valueType="num">
                                      <p:cBhvr additive="base">
                                        <p:cTn id="341" dur="3000"/>
                                        <p:tgtEl>
                                          <p:spTgt spid="33"/>
                                        </p:tgtEl>
                                        <p:attrNameLst>
                                          <p:attrName>ppt_y</p:attrName>
                                        </p:attrNameLst>
                                      </p:cBhvr>
                                      <p:tavLst>
                                        <p:tav tm="0">
                                          <p:val>
                                            <p:strVal val="ppt_y"/>
                                          </p:val>
                                        </p:tav>
                                        <p:tav tm="100000">
                                          <p:val>
                                            <p:strVal val="1+ppt_h/2"/>
                                          </p:val>
                                        </p:tav>
                                      </p:tavLst>
                                    </p:anim>
                                    <p:set>
                                      <p:cBhvr>
                                        <p:cTn id="342" dur="1" fill="hold">
                                          <p:stCondLst>
                                            <p:cond delay="2999"/>
                                          </p:stCondLst>
                                        </p:cTn>
                                        <p:tgtEl>
                                          <p:spTgt spid="33"/>
                                        </p:tgtEl>
                                        <p:attrNameLst>
                                          <p:attrName>style.visibility</p:attrName>
                                        </p:attrNameLst>
                                      </p:cBhvr>
                                      <p:to>
                                        <p:strVal val="hidden"/>
                                      </p:to>
                                    </p:set>
                                  </p:childTnLst>
                                </p:cTn>
                              </p:par>
                              <p:par>
                                <p:cTn id="343" presetID="2" presetClass="exit" presetSubtype="4" fill="hold" grpId="2" nodeType="withEffect">
                                  <p:stCondLst>
                                    <p:cond delay="0"/>
                                  </p:stCondLst>
                                  <p:childTnLst>
                                    <p:anim calcmode="lin" valueType="num">
                                      <p:cBhvr additive="base">
                                        <p:cTn id="344" dur="3000"/>
                                        <p:tgtEl>
                                          <p:spTgt spid="34"/>
                                        </p:tgtEl>
                                        <p:attrNameLst>
                                          <p:attrName>ppt_x</p:attrName>
                                        </p:attrNameLst>
                                      </p:cBhvr>
                                      <p:tavLst>
                                        <p:tav tm="0">
                                          <p:val>
                                            <p:strVal val="ppt_x"/>
                                          </p:val>
                                        </p:tav>
                                        <p:tav tm="100000">
                                          <p:val>
                                            <p:strVal val="ppt_x"/>
                                          </p:val>
                                        </p:tav>
                                      </p:tavLst>
                                    </p:anim>
                                    <p:anim calcmode="lin" valueType="num">
                                      <p:cBhvr additive="base">
                                        <p:cTn id="345" dur="3000"/>
                                        <p:tgtEl>
                                          <p:spTgt spid="34"/>
                                        </p:tgtEl>
                                        <p:attrNameLst>
                                          <p:attrName>ppt_y</p:attrName>
                                        </p:attrNameLst>
                                      </p:cBhvr>
                                      <p:tavLst>
                                        <p:tav tm="0">
                                          <p:val>
                                            <p:strVal val="ppt_y"/>
                                          </p:val>
                                        </p:tav>
                                        <p:tav tm="100000">
                                          <p:val>
                                            <p:strVal val="1+ppt_h/2"/>
                                          </p:val>
                                        </p:tav>
                                      </p:tavLst>
                                    </p:anim>
                                    <p:set>
                                      <p:cBhvr>
                                        <p:cTn id="346" dur="1" fill="hold">
                                          <p:stCondLst>
                                            <p:cond delay="2999"/>
                                          </p:stCondLst>
                                        </p:cTn>
                                        <p:tgtEl>
                                          <p:spTgt spid="34"/>
                                        </p:tgtEl>
                                        <p:attrNameLst>
                                          <p:attrName>style.visibility</p:attrName>
                                        </p:attrNameLst>
                                      </p:cBhvr>
                                      <p:to>
                                        <p:strVal val="hidden"/>
                                      </p:to>
                                    </p:set>
                                  </p:childTnLst>
                                </p:cTn>
                              </p:par>
                              <p:par>
                                <p:cTn id="347" presetID="2" presetClass="exit" presetSubtype="4" fill="hold" grpId="2" nodeType="withEffect">
                                  <p:stCondLst>
                                    <p:cond delay="0"/>
                                  </p:stCondLst>
                                  <p:childTnLst>
                                    <p:anim calcmode="lin" valueType="num">
                                      <p:cBhvr additive="base">
                                        <p:cTn id="348" dur="3000"/>
                                        <p:tgtEl>
                                          <p:spTgt spid="35"/>
                                        </p:tgtEl>
                                        <p:attrNameLst>
                                          <p:attrName>ppt_x</p:attrName>
                                        </p:attrNameLst>
                                      </p:cBhvr>
                                      <p:tavLst>
                                        <p:tav tm="0">
                                          <p:val>
                                            <p:strVal val="ppt_x"/>
                                          </p:val>
                                        </p:tav>
                                        <p:tav tm="100000">
                                          <p:val>
                                            <p:strVal val="ppt_x"/>
                                          </p:val>
                                        </p:tav>
                                      </p:tavLst>
                                    </p:anim>
                                    <p:anim calcmode="lin" valueType="num">
                                      <p:cBhvr additive="base">
                                        <p:cTn id="349" dur="3000"/>
                                        <p:tgtEl>
                                          <p:spTgt spid="35"/>
                                        </p:tgtEl>
                                        <p:attrNameLst>
                                          <p:attrName>ppt_y</p:attrName>
                                        </p:attrNameLst>
                                      </p:cBhvr>
                                      <p:tavLst>
                                        <p:tav tm="0">
                                          <p:val>
                                            <p:strVal val="ppt_y"/>
                                          </p:val>
                                        </p:tav>
                                        <p:tav tm="100000">
                                          <p:val>
                                            <p:strVal val="1+ppt_h/2"/>
                                          </p:val>
                                        </p:tav>
                                      </p:tavLst>
                                    </p:anim>
                                    <p:set>
                                      <p:cBhvr>
                                        <p:cTn id="350" dur="1" fill="hold">
                                          <p:stCondLst>
                                            <p:cond delay="2999"/>
                                          </p:stCondLst>
                                        </p:cTn>
                                        <p:tgtEl>
                                          <p:spTgt spid="35"/>
                                        </p:tgtEl>
                                        <p:attrNameLst>
                                          <p:attrName>style.visibility</p:attrName>
                                        </p:attrNameLst>
                                      </p:cBhvr>
                                      <p:to>
                                        <p:strVal val="hidden"/>
                                      </p:to>
                                    </p:set>
                                  </p:childTnLst>
                                </p:cTn>
                              </p:par>
                              <p:par>
                                <p:cTn id="351" presetID="2" presetClass="exit" presetSubtype="4" fill="hold" grpId="2" nodeType="withEffect">
                                  <p:stCondLst>
                                    <p:cond delay="0"/>
                                  </p:stCondLst>
                                  <p:childTnLst>
                                    <p:anim calcmode="lin" valueType="num">
                                      <p:cBhvr additive="base">
                                        <p:cTn id="352" dur="3000"/>
                                        <p:tgtEl>
                                          <p:spTgt spid="36"/>
                                        </p:tgtEl>
                                        <p:attrNameLst>
                                          <p:attrName>ppt_x</p:attrName>
                                        </p:attrNameLst>
                                      </p:cBhvr>
                                      <p:tavLst>
                                        <p:tav tm="0">
                                          <p:val>
                                            <p:strVal val="ppt_x"/>
                                          </p:val>
                                        </p:tav>
                                        <p:tav tm="100000">
                                          <p:val>
                                            <p:strVal val="ppt_x"/>
                                          </p:val>
                                        </p:tav>
                                      </p:tavLst>
                                    </p:anim>
                                    <p:anim calcmode="lin" valueType="num">
                                      <p:cBhvr additive="base">
                                        <p:cTn id="353" dur="3000"/>
                                        <p:tgtEl>
                                          <p:spTgt spid="36"/>
                                        </p:tgtEl>
                                        <p:attrNameLst>
                                          <p:attrName>ppt_y</p:attrName>
                                        </p:attrNameLst>
                                      </p:cBhvr>
                                      <p:tavLst>
                                        <p:tav tm="0">
                                          <p:val>
                                            <p:strVal val="ppt_y"/>
                                          </p:val>
                                        </p:tav>
                                        <p:tav tm="100000">
                                          <p:val>
                                            <p:strVal val="1+ppt_h/2"/>
                                          </p:val>
                                        </p:tav>
                                      </p:tavLst>
                                    </p:anim>
                                    <p:set>
                                      <p:cBhvr>
                                        <p:cTn id="354" dur="1" fill="hold">
                                          <p:stCondLst>
                                            <p:cond delay="2999"/>
                                          </p:stCondLst>
                                        </p:cTn>
                                        <p:tgtEl>
                                          <p:spTgt spid="36"/>
                                        </p:tgtEl>
                                        <p:attrNameLst>
                                          <p:attrName>style.visibility</p:attrName>
                                        </p:attrNameLst>
                                      </p:cBhvr>
                                      <p:to>
                                        <p:strVal val="hidden"/>
                                      </p:to>
                                    </p:set>
                                  </p:childTnLst>
                                </p:cTn>
                              </p:par>
                              <p:par>
                                <p:cTn id="355" presetID="2" presetClass="exit" presetSubtype="4" fill="hold" grpId="2" nodeType="withEffect">
                                  <p:stCondLst>
                                    <p:cond delay="0"/>
                                  </p:stCondLst>
                                  <p:childTnLst>
                                    <p:anim calcmode="lin" valueType="num">
                                      <p:cBhvr additive="base">
                                        <p:cTn id="356" dur="3000"/>
                                        <p:tgtEl>
                                          <p:spTgt spid="37"/>
                                        </p:tgtEl>
                                        <p:attrNameLst>
                                          <p:attrName>ppt_x</p:attrName>
                                        </p:attrNameLst>
                                      </p:cBhvr>
                                      <p:tavLst>
                                        <p:tav tm="0">
                                          <p:val>
                                            <p:strVal val="ppt_x"/>
                                          </p:val>
                                        </p:tav>
                                        <p:tav tm="100000">
                                          <p:val>
                                            <p:strVal val="ppt_x"/>
                                          </p:val>
                                        </p:tav>
                                      </p:tavLst>
                                    </p:anim>
                                    <p:anim calcmode="lin" valueType="num">
                                      <p:cBhvr additive="base">
                                        <p:cTn id="357" dur="3000"/>
                                        <p:tgtEl>
                                          <p:spTgt spid="37"/>
                                        </p:tgtEl>
                                        <p:attrNameLst>
                                          <p:attrName>ppt_y</p:attrName>
                                        </p:attrNameLst>
                                      </p:cBhvr>
                                      <p:tavLst>
                                        <p:tav tm="0">
                                          <p:val>
                                            <p:strVal val="ppt_y"/>
                                          </p:val>
                                        </p:tav>
                                        <p:tav tm="100000">
                                          <p:val>
                                            <p:strVal val="1+ppt_h/2"/>
                                          </p:val>
                                        </p:tav>
                                      </p:tavLst>
                                    </p:anim>
                                    <p:set>
                                      <p:cBhvr>
                                        <p:cTn id="358" dur="1" fill="hold">
                                          <p:stCondLst>
                                            <p:cond delay="2999"/>
                                          </p:stCondLst>
                                        </p:cTn>
                                        <p:tgtEl>
                                          <p:spTgt spid="37"/>
                                        </p:tgtEl>
                                        <p:attrNameLst>
                                          <p:attrName>style.visibility</p:attrName>
                                        </p:attrNameLst>
                                      </p:cBhvr>
                                      <p:to>
                                        <p:strVal val="hidden"/>
                                      </p:to>
                                    </p:set>
                                  </p:childTnLst>
                                </p:cTn>
                              </p:par>
                              <p:par>
                                <p:cTn id="359" presetID="8" presetClass="emph" presetSubtype="0" fill="hold" grpId="3" nodeType="withEffect">
                                  <p:stCondLst>
                                    <p:cond delay="0"/>
                                  </p:stCondLst>
                                  <p:childTnLst>
                                    <p:animRot by="21600000">
                                      <p:cBhvr>
                                        <p:cTn id="360" dur="3000" fill="hold"/>
                                        <p:tgtEl>
                                          <p:spTgt spid="3"/>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4"/>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5"/>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6"/>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7"/>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8"/>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9"/>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0"/>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1"/>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2"/>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13"/>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14"/>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15"/>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16"/>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17"/>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18"/>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19"/>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20"/>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21"/>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22"/>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23"/>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24"/>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25"/>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26"/>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27"/>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28"/>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29"/>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30"/>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31"/>
                                        </p:tgtEl>
                                        <p:attrNameLst>
                                          <p:attrName>r</p:attrName>
                                        </p:attrNameLst>
                                      </p:cBhvr>
                                    </p:animRot>
                                  </p:childTnLst>
                                </p:cTn>
                              </p:par>
                              <p:par>
                                <p:cTn id="417" presetID="8" presetClass="emph" presetSubtype="0" fill="hold" grpId="3" nodeType="withEffect">
                                  <p:stCondLst>
                                    <p:cond delay="0"/>
                                  </p:stCondLst>
                                  <p:childTnLst>
                                    <p:animRot by="21600000">
                                      <p:cBhvr>
                                        <p:cTn id="418" dur="3000" fill="hold"/>
                                        <p:tgtEl>
                                          <p:spTgt spid="32"/>
                                        </p:tgtEl>
                                        <p:attrNameLst>
                                          <p:attrName>r</p:attrName>
                                        </p:attrNameLst>
                                      </p:cBhvr>
                                    </p:animRot>
                                  </p:childTnLst>
                                </p:cTn>
                              </p:par>
                              <p:par>
                                <p:cTn id="419" presetID="8" presetClass="emph" presetSubtype="0" fill="hold" grpId="3" nodeType="withEffect">
                                  <p:stCondLst>
                                    <p:cond delay="0"/>
                                  </p:stCondLst>
                                  <p:childTnLst>
                                    <p:animRot by="21600000">
                                      <p:cBhvr>
                                        <p:cTn id="420" dur="3000" fill="hold"/>
                                        <p:tgtEl>
                                          <p:spTgt spid="33"/>
                                        </p:tgtEl>
                                        <p:attrNameLst>
                                          <p:attrName>r</p:attrName>
                                        </p:attrNameLst>
                                      </p:cBhvr>
                                    </p:animRot>
                                  </p:childTnLst>
                                </p:cTn>
                              </p:par>
                              <p:par>
                                <p:cTn id="421" presetID="8" presetClass="emph" presetSubtype="0" fill="hold" grpId="3" nodeType="withEffect">
                                  <p:stCondLst>
                                    <p:cond delay="0"/>
                                  </p:stCondLst>
                                  <p:childTnLst>
                                    <p:animRot by="21600000">
                                      <p:cBhvr>
                                        <p:cTn id="422" dur="3000" fill="hold"/>
                                        <p:tgtEl>
                                          <p:spTgt spid="34"/>
                                        </p:tgtEl>
                                        <p:attrNameLst>
                                          <p:attrName>r</p:attrName>
                                        </p:attrNameLst>
                                      </p:cBhvr>
                                    </p:animRot>
                                  </p:childTnLst>
                                </p:cTn>
                              </p:par>
                              <p:par>
                                <p:cTn id="423" presetID="8" presetClass="emph" presetSubtype="0" fill="hold" grpId="3" nodeType="withEffect">
                                  <p:stCondLst>
                                    <p:cond delay="0"/>
                                  </p:stCondLst>
                                  <p:childTnLst>
                                    <p:animRot by="21600000">
                                      <p:cBhvr>
                                        <p:cTn id="424" dur="3000" fill="hold"/>
                                        <p:tgtEl>
                                          <p:spTgt spid="35"/>
                                        </p:tgtEl>
                                        <p:attrNameLst>
                                          <p:attrName>r</p:attrName>
                                        </p:attrNameLst>
                                      </p:cBhvr>
                                    </p:animRot>
                                  </p:childTnLst>
                                </p:cTn>
                              </p:par>
                              <p:par>
                                <p:cTn id="425" presetID="8" presetClass="emph" presetSubtype="0" fill="hold" grpId="3" nodeType="withEffect">
                                  <p:stCondLst>
                                    <p:cond delay="0"/>
                                  </p:stCondLst>
                                  <p:childTnLst>
                                    <p:animRot by="21600000">
                                      <p:cBhvr>
                                        <p:cTn id="426" dur="3000" fill="hold"/>
                                        <p:tgtEl>
                                          <p:spTgt spid="36"/>
                                        </p:tgtEl>
                                        <p:attrNameLst>
                                          <p:attrName>r</p:attrName>
                                        </p:attrNameLst>
                                      </p:cBhvr>
                                    </p:animRot>
                                  </p:childTnLst>
                                </p:cTn>
                              </p:par>
                              <p:par>
                                <p:cTn id="427" presetID="8" presetClass="emph" presetSubtype="0" fill="hold" grpId="3" nodeType="withEffect">
                                  <p:stCondLst>
                                    <p:cond delay="0"/>
                                  </p:stCondLst>
                                  <p:childTnLst>
                                    <p:animRot by="21600000">
                                      <p:cBhvr>
                                        <p:cTn id="428" dur="3000" fill="hold"/>
                                        <p:tgtEl>
                                          <p:spTgt spid="37"/>
                                        </p:tgtEl>
                                        <p:attrNameLst>
                                          <p:attrName>r</p:attrName>
                                        </p:attrNameLst>
                                      </p:cBhvr>
                                    </p:animRot>
                                  </p:childTnLst>
                                </p:cTn>
                              </p:par>
                              <p:par>
                                <p:cTn id="429" presetID="17" presetClass="entr" presetSubtype="1" fill="hold" nodeType="withEffect">
                                  <p:stCondLst>
                                    <p:cond delay="0"/>
                                  </p:stCondLst>
                                  <p:childTnLst>
                                    <p:set>
                                      <p:cBhvr>
                                        <p:cTn id="430" dur="1" fill="hold">
                                          <p:stCondLst>
                                            <p:cond delay="0"/>
                                          </p:stCondLst>
                                        </p:cTn>
                                        <p:tgtEl>
                                          <p:spTgt spid="2"/>
                                        </p:tgtEl>
                                        <p:attrNameLst>
                                          <p:attrName>style.visibility</p:attrName>
                                        </p:attrNameLst>
                                      </p:cBhvr>
                                      <p:to>
                                        <p:strVal val="visible"/>
                                      </p:to>
                                    </p:set>
                                    <p:anim calcmode="lin" valueType="num">
                                      <p:cBhvr>
                                        <p:cTn id="431" dur="3000" fill="hold"/>
                                        <p:tgtEl>
                                          <p:spTgt spid="2"/>
                                        </p:tgtEl>
                                        <p:attrNameLst>
                                          <p:attrName>ppt_x</p:attrName>
                                        </p:attrNameLst>
                                      </p:cBhvr>
                                      <p:tavLst>
                                        <p:tav tm="0">
                                          <p:val>
                                            <p:strVal val="#ppt_x"/>
                                          </p:val>
                                        </p:tav>
                                        <p:tav tm="100000">
                                          <p:val>
                                            <p:strVal val="#ppt_x"/>
                                          </p:val>
                                        </p:tav>
                                      </p:tavLst>
                                    </p:anim>
                                    <p:anim calcmode="lin" valueType="num">
                                      <p:cBhvr>
                                        <p:cTn id="432" dur="3000" fill="hold"/>
                                        <p:tgtEl>
                                          <p:spTgt spid="2"/>
                                        </p:tgtEl>
                                        <p:attrNameLst>
                                          <p:attrName>ppt_y</p:attrName>
                                        </p:attrNameLst>
                                      </p:cBhvr>
                                      <p:tavLst>
                                        <p:tav tm="0">
                                          <p:val>
                                            <p:strVal val="#ppt_y-#ppt_h/2"/>
                                          </p:val>
                                        </p:tav>
                                        <p:tav tm="100000">
                                          <p:val>
                                            <p:strVal val="#ppt_y"/>
                                          </p:val>
                                        </p:tav>
                                      </p:tavLst>
                                    </p:anim>
                                    <p:anim calcmode="lin" valueType="num">
                                      <p:cBhvr>
                                        <p:cTn id="433" dur="3000" fill="hold"/>
                                        <p:tgtEl>
                                          <p:spTgt spid="2"/>
                                        </p:tgtEl>
                                        <p:attrNameLst>
                                          <p:attrName>ppt_w</p:attrName>
                                        </p:attrNameLst>
                                      </p:cBhvr>
                                      <p:tavLst>
                                        <p:tav tm="0">
                                          <p:val>
                                            <p:strVal val="#ppt_w"/>
                                          </p:val>
                                        </p:tav>
                                        <p:tav tm="100000">
                                          <p:val>
                                            <p:strVal val="#ppt_w"/>
                                          </p:val>
                                        </p:tav>
                                      </p:tavLst>
                                    </p:anim>
                                    <p:anim calcmode="lin" valueType="num">
                                      <p:cBhvr>
                                        <p:cTn id="43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14480" y="571486"/>
            <a:ext cx="5715039" cy="4308872"/>
          </a:xfrm>
          <a:prstGeom prst="rect">
            <a:avLst/>
          </a:prstGeom>
          <a:noFill/>
        </p:spPr>
        <p:txBody>
          <a:bodyPr wrap="square" rtlCol="0">
            <a:spAutoFit/>
          </a:bodyPr>
          <a:lstStyle/>
          <a:p>
            <a:r>
              <a:rPr lang="es-PE" sz="1600" b="1" dirty="0" smtClean="0">
                <a:solidFill>
                  <a:schemeClr val="bg1"/>
                </a:solidFill>
                <a:latin typeface="Agency FB" pitchFamily="34" charset="0"/>
              </a:rPr>
              <a:t>No estas deprimido, estas distraído por tu ego, que distorsiona, contrario a la inocencia que aclara. El ego confunde a las cosas con su juicio, cree que las cosas son lo que él piensa que son, es más, el ego cree que las palabras son las cosas. El ego no vive, interpreta, es una constante actuación que nunca alcanza la realidad. En tanto la inocencia, trata a todos por igual, está mas cerca de la felicidad, de la riqueza,… de la tranquilidad. La inocencia ve todo con asombro, nos lleva de fiesta en fiesta. La inocencia, cree, lo que es una bienaventuranza, es excitante, porque ve todo por primera vez, para ella el mundo está lleno de novedades, todo es un espejo, porque en la inocencia, tomamos conciencia que somos parte de Dios. El que se ve asimismo en todas las cosas, el inocente, se divierte fácilmente porque todo le llama la atención: una vaca pastando, el tronco de un viejo árbol, las mariposas negras sobre los trigales dorados, el colibrí detenido en el aire, el panadero sacando el pan del horno, la noche estrellada, la lluvia del invierno, los leños ardiendo en el hogar, los papeles de </a:t>
            </a:r>
            <a:r>
              <a:rPr lang="es-PE" sz="1600" b="1" dirty="0" err="1" smtClean="0">
                <a:solidFill>
                  <a:schemeClr val="bg1"/>
                </a:solidFill>
                <a:latin typeface="Agency FB" pitchFamily="34" charset="0"/>
              </a:rPr>
              <a:t>Matisse</a:t>
            </a:r>
            <a:r>
              <a:rPr lang="es-PE" sz="1600" b="1" dirty="0" smtClean="0">
                <a:solidFill>
                  <a:schemeClr val="bg1"/>
                </a:solidFill>
                <a:latin typeface="Agency FB" pitchFamily="34" charset="0"/>
              </a:rPr>
              <a:t>, las cabañas de las hormigas, las de los beduinos, el sermón del domingo a la mañana, el fútbol del domingo a la tarde.</a:t>
            </a:r>
          </a:p>
          <a:p>
            <a:endParaRPr lang="es-PE" dirty="0"/>
          </a:p>
        </p:txBody>
      </p:sp>
    </p:spTree>
  </p:cSld>
  <p:clrMapOvr>
    <a:masterClrMapping/>
  </p:clrMapOvr>
  <p:transition advTm="50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k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86772">
            <a:off x="3810788" y="2953554"/>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7990565">
            <a:off x="3810588" y="595900"/>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001241">
            <a:off x="2521169" y="1663938"/>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706737">
            <a:off x="5166529" y="1808966"/>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05355">
            <a:off x="2869083" y="2511906"/>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7" y="2571759"/>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857479" y="928685"/>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714876" y="928676"/>
            <a:ext cx="1500198" cy="1500180"/>
          </a:xfrm>
          <a:prstGeom prst="teardrop">
            <a:avLst/>
          </a:prstGeom>
          <a:gradFill flip="none" rotWithShape="1">
            <a:gsLst>
              <a:gs pos="0">
                <a:srgbClr val="5C3926">
                  <a:shade val="30000"/>
                  <a:satMod val="115000"/>
                  <a:alpha val="0"/>
                </a:srgbClr>
              </a:gs>
              <a:gs pos="50000">
                <a:srgbClr val="5C3926">
                  <a:shade val="67500"/>
                  <a:satMod val="115000"/>
                </a:srgbClr>
              </a:gs>
              <a:gs pos="100000">
                <a:srgbClr val="5C392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us_pl.ph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86772">
            <a:off x="3810788" y="2953554"/>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7990565">
            <a:off x="3810588" y="595900"/>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001241">
            <a:off x="2521169" y="1663938"/>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706737">
            <a:off x="5166529" y="1808966"/>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05355">
            <a:off x="2869083" y="2511906"/>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7" y="2571759"/>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857479" y="928685"/>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714876" y="928676"/>
            <a:ext cx="1500198" cy="1500180"/>
          </a:xfrm>
          <a:prstGeom prst="teardrop">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14480" y="785800"/>
            <a:ext cx="5643601" cy="3662541"/>
          </a:xfrm>
          <a:prstGeom prst="rect">
            <a:avLst/>
          </a:prstGeom>
          <a:noFill/>
        </p:spPr>
        <p:txBody>
          <a:bodyPr wrap="square" rtlCol="0">
            <a:spAutoFit/>
          </a:bodyPr>
          <a:lstStyle/>
          <a:p>
            <a:r>
              <a:rPr lang="es-PE" sz="1600" b="1" dirty="0" smtClean="0">
                <a:solidFill>
                  <a:schemeClr val="bg1"/>
                </a:solidFill>
                <a:latin typeface="Agency FB" pitchFamily="34" charset="0"/>
              </a:rPr>
              <a:t>El ego les pone nombre a las cosas, pero el inocente las ve, el ego las juzga, el inocente las vive, el ego divide, la inocencia armoniza diferencias, el ego depende de la mente, el inocente del corazón. El ego es viejo, depende de la memoria. El inocente está naciendo a cada instante, el ego nos agota, siempre lucha. El inocente, flota graciosamente siempre se entrega. El ego se aburre, no puede dejar de buscar. El inocente va de asombro en asombro, siempre encuentra y puede quedarse por la eternidad gozando el mismo caballo o la misma flor o la misma estrella. El inocente está tan entregado a la vida, que cambia como ella constantemente, por ello lo mismo nunca es lo mismo, la inocencia es fresca para siempre.</a:t>
            </a:r>
          </a:p>
          <a:p>
            <a:r>
              <a:rPr lang="es-PE" sz="1600" b="1" dirty="0" smtClean="0">
                <a:solidFill>
                  <a:schemeClr val="bg1"/>
                </a:solidFill>
                <a:latin typeface="Agency FB" pitchFamily="34" charset="0"/>
              </a:rPr>
              <a:t>Ahora que estás solo y tranquilo, olvida lo que eres, … eso es creación de los demás, … escucha tu corazón… ¿qué quieres ser? ¿qué quieres hacer ahora? porque la vida es ahora mismo</a:t>
            </a:r>
          </a:p>
          <a:p>
            <a:endParaRPr lang="es-PE" sz="1600" b="1" dirty="0">
              <a:solidFill>
                <a:schemeClr val="bg1"/>
              </a:solidFill>
              <a:latin typeface="Agency FB" pitchFamily="34" charset="0"/>
            </a:endParaRPr>
          </a:p>
        </p:txBody>
      </p:sp>
    </p:spTree>
  </p:cSld>
  <p:clrMapOvr>
    <a:masterClrMapping/>
  </p:clrMapOvr>
  <p:transition advTm="4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koñyio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lum bright="-10000" contrast="30000"/>
          </a:blip>
          <a:stretch>
            <a:fillRect/>
          </a:stretch>
        </p:blipFill>
        <p:spPr>
          <a:xfrm>
            <a:off x="3428992" y="3071816"/>
            <a:ext cx="2000264" cy="1786903"/>
          </a:xfrm>
          <a:prstGeom prst="rect">
            <a:avLst/>
          </a:prstGeom>
        </p:spPr>
      </p:pic>
      <p:pic>
        <p:nvPicPr>
          <p:cNvPr id="4" name="3 Imagen" descr="10764-rainbow-abstract-element-clipartJ.png"/>
          <p:cNvPicPr>
            <a:picLocks noChangeAspect="1"/>
          </p:cNvPicPr>
          <p:nvPr/>
        </p:nvPicPr>
        <p:blipFill>
          <a:blip r:embed="rId3">
            <a:lum bright="-10000" contrast="30000"/>
          </a:blip>
          <a:stretch>
            <a:fillRect/>
          </a:stretch>
        </p:blipFill>
        <p:spPr>
          <a:xfrm rot="10800000">
            <a:off x="3643306" y="500048"/>
            <a:ext cx="2000264" cy="1786903"/>
          </a:xfrm>
          <a:prstGeom prst="rect">
            <a:avLst/>
          </a:prstGeom>
        </p:spPr>
      </p:pic>
      <p:pic>
        <p:nvPicPr>
          <p:cNvPr id="5" name="4 Imagen" descr="10764-rainbow-abstract-element-clipartJ.png"/>
          <p:cNvPicPr>
            <a:picLocks noChangeAspect="1"/>
          </p:cNvPicPr>
          <p:nvPr/>
        </p:nvPicPr>
        <p:blipFill>
          <a:blip r:embed="rId3">
            <a:lum bright="-10000" contrast="30000"/>
          </a:blip>
          <a:stretch>
            <a:fillRect/>
          </a:stretch>
        </p:blipFill>
        <p:spPr>
          <a:xfrm rot="5400000">
            <a:off x="2250741" y="1749737"/>
            <a:ext cx="2000264" cy="1786903"/>
          </a:xfrm>
          <a:prstGeom prst="rect">
            <a:avLst/>
          </a:prstGeom>
        </p:spPr>
      </p:pic>
      <p:pic>
        <p:nvPicPr>
          <p:cNvPr id="6" name="5 Imagen" descr="10764-rainbow-abstract-element-clipartJ.png"/>
          <p:cNvPicPr>
            <a:picLocks noChangeAspect="1"/>
          </p:cNvPicPr>
          <p:nvPr/>
        </p:nvPicPr>
        <p:blipFill>
          <a:blip r:embed="rId3">
            <a:lum bright="-10000" contrast="30000"/>
          </a:blip>
          <a:stretch>
            <a:fillRect/>
          </a:stretch>
        </p:blipFill>
        <p:spPr>
          <a:xfrm rot="16200000">
            <a:off x="4965386" y="1821175"/>
            <a:ext cx="2000264" cy="1786903"/>
          </a:xfrm>
          <a:prstGeom prst="rect">
            <a:avLst/>
          </a:prstGeom>
        </p:spPr>
      </p:pic>
      <p:pic>
        <p:nvPicPr>
          <p:cNvPr id="7" name="6 Imagen" descr="10764-rainbow-abstract-element-clipartJ.png"/>
          <p:cNvPicPr>
            <a:picLocks noChangeAspect="1"/>
          </p:cNvPicPr>
          <p:nvPr/>
        </p:nvPicPr>
        <p:blipFill>
          <a:blip r:embed="rId3">
            <a:lum bright="-10000" contrast="30000"/>
          </a:blip>
          <a:stretch>
            <a:fillRect/>
          </a:stretch>
        </p:blipFill>
        <p:spPr>
          <a:xfrm rot="2829057">
            <a:off x="2478168" y="2661962"/>
            <a:ext cx="2000264" cy="1786903"/>
          </a:xfrm>
          <a:prstGeom prst="rect">
            <a:avLst/>
          </a:prstGeom>
        </p:spPr>
      </p:pic>
      <p:pic>
        <p:nvPicPr>
          <p:cNvPr id="8" name="7 Imagen" descr="10764-rainbow-abstract-element-clipartJ.png"/>
          <p:cNvPicPr>
            <a:picLocks noChangeAspect="1"/>
          </p:cNvPicPr>
          <p:nvPr/>
        </p:nvPicPr>
        <p:blipFill>
          <a:blip r:embed="rId3">
            <a:lum bright="-10000" contrast="30000"/>
          </a:blip>
          <a:stretch>
            <a:fillRect/>
          </a:stretch>
        </p:blipFill>
        <p:spPr>
          <a:xfrm rot="18478363">
            <a:off x="4677233" y="2659245"/>
            <a:ext cx="2000264" cy="1786903"/>
          </a:xfrm>
          <a:prstGeom prst="rect">
            <a:avLst/>
          </a:prstGeom>
        </p:spPr>
      </p:pic>
      <p:pic>
        <p:nvPicPr>
          <p:cNvPr id="9" name="8 Imagen" descr="10764-rainbow-abstract-element-clipartJ.png"/>
          <p:cNvPicPr>
            <a:picLocks noChangeAspect="1"/>
          </p:cNvPicPr>
          <p:nvPr/>
        </p:nvPicPr>
        <p:blipFill>
          <a:blip r:embed="rId3">
            <a:lum bright="-10000" contrast="30000"/>
          </a:blip>
          <a:stretch>
            <a:fillRect/>
          </a:stretch>
        </p:blipFill>
        <p:spPr>
          <a:xfrm rot="8265926">
            <a:off x="2555460" y="868926"/>
            <a:ext cx="2000264" cy="1786903"/>
          </a:xfrm>
          <a:prstGeom prst="rect">
            <a:avLst/>
          </a:prstGeom>
        </p:spPr>
      </p:pic>
      <p:pic>
        <p:nvPicPr>
          <p:cNvPr id="10" name="9 Imagen" descr="10764-rainbow-abstract-element-clipartJ.png"/>
          <p:cNvPicPr>
            <a:picLocks noChangeAspect="1"/>
          </p:cNvPicPr>
          <p:nvPr/>
        </p:nvPicPr>
        <p:blipFill>
          <a:blip r:embed="rId3">
            <a:lum bright="-10000" contrast="30000"/>
          </a:blip>
          <a:stretch>
            <a:fillRect/>
          </a:stretch>
        </p:blipFill>
        <p:spPr>
          <a:xfrm rot="14102096">
            <a:off x="4591454" y="866785"/>
            <a:ext cx="2000264" cy="1786903"/>
          </a:xfrm>
          <a:prstGeom prst="rect">
            <a:avLst/>
          </a:prstGeom>
        </p:spPr>
      </p:pic>
      <p:sp>
        <p:nvSpPr>
          <p:cNvPr id="11" name="10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1" presetClass="entr" presetSubtype="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Effect transition="in" filter="wheel(8)">
                                      <p:cBhvr>
                                        <p:cTn id="139" dur="3000"/>
                                        <p:tgtEl>
                                          <p:spTgt spid="2"/>
                                        </p:tgtEl>
                                      </p:cBhvr>
                                    </p:animEffect>
                                  </p:childTnLst>
                                </p:cTn>
                              </p:par>
                              <p:par>
                                <p:cTn id="140" presetID="23" presetClass="entr" presetSubtype="28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3000" fill="hold"/>
                                        <p:tgtEl>
                                          <p:spTgt spid="2"/>
                                        </p:tgtEl>
                                        <p:attrNameLst>
                                          <p:attrName>ppt_w</p:attrName>
                                        </p:attrNameLst>
                                      </p:cBhvr>
                                      <p:tavLst>
                                        <p:tav tm="0">
                                          <p:val>
                                            <p:strVal val="4/3*#ppt_w"/>
                                          </p:val>
                                        </p:tav>
                                        <p:tav tm="100000">
                                          <p:val>
                                            <p:strVal val="#ppt_w"/>
                                          </p:val>
                                        </p:tav>
                                      </p:tavLst>
                                    </p:anim>
                                    <p:anim calcmode="lin" valueType="num">
                                      <p:cBhvr>
                                        <p:cTn id="143"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jfgy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8525565">
            <a:off x="4540661" y="1464315"/>
            <a:ext cx="1071570" cy="1428742"/>
          </a:xfrm>
          <a:prstGeom prst="moon">
            <a:avLst>
              <a:gd name="adj" fmla="val 48118"/>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046902">
            <a:off x="3270934" y="2531646"/>
            <a:ext cx="1071570" cy="1428742"/>
          </a:xfrm>
          <a:prstGeom prst="moon">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3490997">
            <a:off x="4276934" y="2241634"/>
            <a:ext cx="1071570" cy="1428742"/>
          </a:xfrm>
          <a:prstGeom prst="moon">
            <a:avLst>
              <a:gd name="adj" fmla="val 41721"/>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2168792">
            <a:off x="3390043" y="1535829"/>
            <a:ext cx="1071570" cy="1428742"/>
          </a:xfrm>
          <a:prstGeom prst="moon">
            <a:avLst/>
          </a:prstGeom>
          <a:blipFill>
            <a:blip r:embed="rId3"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92161">
            <a:off x="2787630" y="3141232"/>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354482">
            <a:off x="3012665" y="1356468"/>
            <a:ext cx="807053" cy="1004173"/>
          </a:xfrm>
          <a:prstGeom prst="moon">
            <a:avLst>
              <a:gd name="adj" fmla="val 48915"/>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8437421">
            <a:off x="5227557" y="1213577"/>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3260005">
            <a:off x="4945294" y="2927643"/>
            <a:ext cx="807053" cy="1004173"/>
          </a:xfrm>
          <a:prstGeom prst="moon">
            <a:avLst/>
          </a:prstGeom>
          <a:blipFill>
            <a:blip r:embed="rId4"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2354482">
            <a:off x="2704681" y="1100785"/>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415581">
            <a:off x="5706259" y="957609"/>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9798253">
            <a:off x="2461552" y="3456426"/>
            <a:ext cx="628509" cy="870229"/>
          </a:xfrm>
          <a:prstGeom prst="moon">
            <a:avLst>
              <a:gd name="adj" fmla="val 48915"/>
            </a:avLst>
          </a:prstGeom>
          <a:blipFill>
            <a:blip r:embed="rId5"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3606610">
            <a:off x="5402084" y="3462513"/>
            <a:ext cx="627579" cy="785069"/>
          </a:xfrm>
          <a:prstGeom prst="moon">
            <a:avLst>
              <a:gd name="adj" fmla="val 48915"/>
            </a:avLst>
          </a:prstGeom>
          <a:blipFill>
            <a:blip r:embed="rId6"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2354482">
            <a:off x="2403352" y="902637"/>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9481779">
            <a:off x="2248671" y="3764444"/>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3134416">
            <a:off x="5902881" y="3760597"/>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462787">
            <a:off x="6139868" y="739754"/>
            <a:ext cx="408209" cy="742450"/>
          </a:xfrm>
          <a:prstGeom prst="moon">
            <a:avLst>
              <a:gd name="adj" fmla="val 56792"/>
            </a:avLst>
          </a:prstGeom>
          <a:blipFill>
            <a:blip r:embed="rId7"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354482">
            <a:off x="2062771" y="779308"/>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9760969">
            <a:off x="1902467" y="4064809"/>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3583491">
            <a:off x="6214904" y="4131446"/>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8150633">
            <a:off x="6427065" y="561827"/>
            <a:ext cx="408209" cy="569101"/>
          </a:xfrm>
          <a:prstGeom prst="moon">
            <a:avLst>
              <a:gd name="adj" fmla="val 56792"/>
            </a:avLst>
          </a:prstGeom>
          <a:blipFill>
            <a:blip r:embed="rId8"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20176070">
            <a:off x="1494624" y="4422372"/>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2574345">
            <a:off x="1729104" y="583727"/>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381664">
            <a:off x="6728903" y="368711"/>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3497360">
            <a:off x="6443530" y="4440490"/>
            <a:ext cx="408209" cy="413238"/>
          </a:xfrm>
          <a:prstGeom prst="moon">
            <a:avLst>
              <a:gd name="adj" fmla="val 56792"/>
            </a:avLst>
          </a:prstGeom>
          <a:blipFill>
            <a:blip r:embed="rId9" cstate="print">
              <a:duotone>
                <a:prstClr val="black"/>
                <a:schemeClr val="accent6">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3" presetClass="entr" presetSubtype="528"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iterate type="lt">
                                    <p:tmPct val="0"/>
                                  </p:iterate>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iterate type="lt">
                                    <p:tmPct val="0"/>
                                  </p:iterate>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iterate type="lt">
                                    <p:tmPct val="0"/>
                                  </p:iterate>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iterate type="lt">
                                    <p:tmPct val="0"/>
                                  </p:iterate>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iterate type="lt">
                                    <p:tmPct val="0"/>
                                  </p:iterate>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iterate type="lt">
                                    <p:tmPct val="0"/>
                                  </p:iterate>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iterate type="lt">
                                    <p:tmPct val="0"/>
                                  </p:iterate>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iterate type="lt">
                                    <p:tmPct val="0"/>
                                  </p:iterate>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iterate type="lt">
                                    <p:tmPct val="0"/>
                                  </p:iterate>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iterate type="lt">
                                    <p:tmPct val="0"/>
                                  </p:iterate>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fltVal val="0"/>
                                          </p:val>
                                        </p:tav>
                                        <p:tav tm="100000">
                                          <p:val>
                                            <p:strVal val="#ppt_w"/>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ppt_x</p:attrName>
                                        </p:attrNameLst>
                                      </p:cBhvr>
                                      <p:tavLst>
                                        <p:tav tm="0">
                                          <p:val>
                                            <p:fltVal val="0.5"/>
                                          </p:val>
                                        </p:tav>
                                        <p:tav tm="100000">
                                          <p:val>
                                            <p:strVal val="#ppt_x"/>
                                          </p:val>
                                        </p:tav>
                                      </p:tavLst>
                                    </p:anim>
                                    <p:anim calcmode="lin" valueType="num">
                                      <p:cBhvr>
                                        <p:cTn id="85" dur="3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iterate type="lt">
                                    <p:tmPct val="0"/>
                                  </p:iterate>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fltVal val="0"/>
                                          </p:val>
                                        </p:tav>
                                        <p:tav tm="100000">
                                          <p:val>
                                            <p:strVal val="#ppt_w"/>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ppt_x</p:attrName>
                                        </p:attrNameLst>
                                      </p:cBhvr>
                                      <p:tavLst>
                                        <p:tav tm="0">
                                          <p:val>
                                            <p:fltVal val="0.5"/>
                                          </p:val>
                                        </p:tav>
                                        <p:tav tm="100000">
                                          <p:val>
                                            <p:strVal val="#ppt_x"/>
                                          </p:val>
                                        </p:tav>
                                      </p:tavLst>
                                    </p:anim>
                                    <p:anim calcmode="lin" valueType="num">
                                      <p:cBhvr>
                                        <p:cTn id="91" dur="3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iterate type="lt">
                                    <p:tmPct val="0"/>
                                  </p:iterate>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fltVal val="0"/>
                                          </p:val>
                                        </p:tav>
                                        <p:tav tm="100000">
                                          <p:val>
                                            <p:strVal val="#ppt_w"/>
                                          </p:val>
                                        </p:tav>
                                      </p:tavLst>
                                    </p:anim>
                                    <p:anim calcmode="lin" valueType="num">
                                      <p:cBhvr>
                                        <p:cTn id="95" dur="3000" fill="hold"/>
                                        <p:tgtEl>
                                          <p:spTgt spid="17"/>
                                        </p:tgtEl>
                                        <p:attrNameLst>
                                          <p:attrName>ppt_h</p:attrName>
                                        </p:attrNameLst>
                                      </p:cBhvr>
                                      <p:tavLst>
                                        <p:tav tm="0">
                                          <p:val>
                                            <p:fltVal val="0"/>
                                          </p:val>
                                        </p:tav>
                                        <p:tav tm="100000">
                                          <p:val>
                                            <p:strVal val="#ppt_h"/>
                                          </p:val>
                                        </p:tav>
                                      </p:tavLst>
                                    </p:anim>
                                    <p:anim calcmode="lin" valueType="num">
                                      <p:cBhvr>
                                        <p:cTn id="96" dur="3000" fill="hold"/>
                                        <p:tgtEl>
                                          <p:spTgt spid="17"/>
                                        </p:tgtEl>
                                        <p:attrNameLst>
                                          <p:attrName>ppt_x</p:attrName>
                                        </p:attrNameLst>
                                      </p:cBhvr>
                                      <p:tavLst>
                                        <p:tav tm="0">
                                          <p:val>
                                            <p:fltVal val="0.5"/>
                                          </p:val>
                                        </p:tav>
                                        <p:tav tm="100000">
                                          <p:val>
                                            <p:strVal val="#ppt_x"/>
                                          </p:val>
                                        </p:tav>
                                      </p:tavLst>
                                    </p:anim>
                                    <p:anim calcmode="lin" valueType="num">
                                      <p:cBhvr>
                                        <p:cTn id="97" dur="3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iterate type="lt">
                                    <p:tmPct val="0"/>
                                  </p:iterate>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iterate type="lt">
                                    <p:tmPct val="0"/>
                                  </p:iterate>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fltVal val="0"/>
                                          </p:val>
                                        </p:tav>
                                        <p:tav tm="100000">
                                          <p:val>
                                            <p:strVal val="#ppt_w"/>
                                          </p:val>
                                        </p:tav>
                                      </p:tavLst>
                                    </p:anim>
                                    <p:anim calcmode="lin" valueType="num">
                                      <p:cBhvr>
                                        <p:cTn id="107" dur="3000" fill="hold"/>
                                        <p:tgtEl>
                                          <p:spTgt spid="19"/>
                                        </p:tgtEl>
                                        <p:attrNameLst>
                                          <p:attrName>ppt_h</p:attrName>
                                        </p:attrNameLst>
                                      </p:cBhvr>
                                      <p:tavLst>
                                        <p:tav tm="0">
                                          <p:val>
                                            <p:fltVal val="0"/>
                                          </p:val>
                                        </p:tav>
                                        <p:tav tm="100000">
                                          <p:val>
                                            <p:strVal val="#ppt_h"/>
                                          </p:val>
                                        </p:tav>
                                      </p:tavLst>
                                    </p:anim>
                                    <p:anim calcmode="lin" valueType="num">
                                      <p:cBhvr>
                                        <p:cTn id="108" dur="3000" fill="hold"/>
                                        <p:tgtEl>
                                          <p:spTgt spid="19"/>
                                        </p:tgtEl>
                                        <p:attrNameLst>
                                          <p:attrName>ppt_x</p:attrName>
                                        </p:attrNameLst>
                                      </p:cBhvr>
                                      <p:tavLst>
                                        <p:tav tm="0">
                                          <p:val>
                                            <p:fltVal val="0.5"/>
                                          </p:val>
                                        </p:tav>
                                        <p:tav tm="100000">
                                          <p:val>
                                            <p:strVal val="#ppt_x"/>
                                          </p:val>
                                        </p:tav>
                                      </p:tavLst>
                                    </p:anim>
                                    <p:anim calcmode="lin" valueType="num">
                                      <p:cBhvr>
                                        <p:cTn id="109" dur="3000" fill="hold"/>
                                        <p:tgtEl>
                                          <p:spTgt spid="19"/>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iterate type="lt">
                                    <p:tmPct val="0"/>
                                  </p:iterate>
                                  <p:childTnLst>
                                    <p:set>
                                      <p:cBhvr>
                                        <p:cTn id="111" dur="1" fill="hold">
                                          <p:stCondLst>
                                            <p:cond delay="0"/>
                                          </p:stCondLst>
                                        </p:cTn>
                                        <p:tgtEl>
                                          <p:spTgt spid="20"/>
                                        </p:tgtEl>
                                        <p:attrNameLst>
                                          <p:attrName>style.visibility</p:attrName>
                                        </p:attrNameLst>
                                      </p:cBhvr>
                                      <p:to>
                                        <p:strVal val="visible"/>
                                      </p:to>
                                    </p:set>
                                    <p:anim calcmode="lin" valueType="num">
                                      <p:cBhvr>
                                        <p:cTn id="112" dur="3000" fill="hold"/>
                                        <p:tgtEl>
                                          <p:spTgt spid="20"/>
                                        </p:tgtEl>
                                        <p:attrNameLst>
                                          <p:attrName>ppt_w</p:attrName>
                                        </p:attrNameLst>
                                      </p:cBhvr>
                                      <p:tavLst>
                                        <p:tav tm="0">
                                          <p:val>
                                            <p:fltVal val="0"/>
                                          </p:val>
                                        </p:tav>
                                        <p:tav tm="100000">
                                          <p:val>
                                            <p:strVal val="#ppt_w"/>
                                          </p:val>
                                        </p:tav>
                                      </p:tavLst>
                                    </p:anim>
                                    <p:anim calcmode="lin" valueType="num">
                                      <p:cBhvr>
                                        <p:cTn id="113" dur="3000" fill="hold"/>
                                        <p:tgtEl>
                                          <p:spTgt spid="20"/>
                                        </p:tgtEl>
                                        <p:attrNameLst>
                                          <p:attrName>ppt_h</p:attrName>
                                        </p:attrNameLst>
                                      </p:cBhvr>
                                      <p:tavLst>
                                        <p:tav tm="0">
                                          <p:val>
                                            <p:fltVal val="0"/>
                                          </p:val>
                                        </p:tav>
                                        <p:tav tm="100000">
                                          <p:val>
                                            <p:strVal val="#ppt_h"/>
                                          </p:val>
                                        </p:tav>
                                      </p:tavLst>
                                    </p:anim>
                                    <p:anim calcmode="lin" valueType="num">
                                      <p:cBhvr>
                                        <p:cTn id="114" dur="3000" fill="hold"/>
                                        <p:tgtEl>
                                          <p:spTgt spid="20"/>
                                        </p:tgtEl>
                                        <p:attrNameLst>
                                          <p:attrName>ppt_x</p:attrName>
                                        </p:attrNameLst>
                                      </p:cBhvr>
                                      <p:tavLst>
                                        <p:tav tm="0">
                                          <p:val>
                                            <p:fltVal val="0.5"/>
                                          </p:val>
                                        </p:tav>
                                        <p:tav tm="100000">
                                          <p:val>
                                            <p:strVal val="#ppt_x"/>
                                          </p:val>
                                        </p:tav>
                                      </p:tavLst>
                                    </p:anim>
                                    <p:anim calcmode="lin" valueType="num">
                                      <p:cBhvr>
                                        <p:cTn id="115" dur="3000" fill="hold"/>
                                        <p:tgtEl>
                                          <p:spTgt spid="20"/>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iterate type="lt">
                                    <p:tmPct val="0"/>
                                  </p:iterate>
                                  <p:childTnLst>
                                    <p:set>
                                      <p:cBhvr>
                                        <p:cTn id="117" dur="1" fill="hold">
                                          <p:stCondLst>
                                            <p:cond delay="0"/>
                                          </p:stCondLst>
                                        </p:cTn>
                                        <p:tgtEl>
                                          <p:spTgt spid="21"/>
                                        </p:tgtEl>
                                        <p:attrNameLst>
                                          <p:attrName>style.visibility</p:attrName>
                                        </p:attrNameLst>
                                      </p:cBhvr>
                                      <p:to>
                                        <p:strVal val="visible"/>
                                      </p:to>
                                    </p:set>
                                    <p:anim calcmode="lin" valueType="num">
                                      <p:cBhvr>
                                        <p:cTn id="118" dur="3000" fill="hold"/>
                                        <p:tgtEl>
                                          <p:spTgt spid="21"/>
                                        </p:tgtEl>
                                        <p:attrNameLst>
                                          <p:attrName>ppt_w</p:attrName>
                                        </p:attrNameLst>
                                      </p:cBhvr>
                                      <p:tavLst>
                                        <p:tav tm="0">
                                          <p:val>
                                            <p:fltVal val="0"/>
                                          </p:val>
                                        </p:tav>
                                        <p:tav tm="100000">
                                          <p:val>
                                            <p:strVal val="#ppt_w"/>
                                          </p:val>
                                        </p:tav>
                                      </p:tavLst>
                                    </p:anim>
                                    <p:anim calcmode="lin" valueType="num">
                                      <p:cBhvr>
                                        <p:cTn id="119" dur="3000" fill="hold"/>
                                        <p:tgtEl>
                                          <p:spTgt spid="21"/>
                                        </p:tgtEl>
                                        <p:attrNameLst>
                                          <p:attrName>ppt_h</p:attrName>
                                        </p:attrNameLst>
                                      </p:cBhvr>
                                      <p:tavLst>
                                        <p:tav tm="0">
                                          <p:val>
                                            <p:fltVal val="0"/>
                                          </p:val>
                                        </p:tav>
                                        <p:tav tm="100000">
                                          <p:val>
                                            <p:strVal val="#ppt_h"/>
                                          </p:val>
                                        </p:tav>
                                      </p:tavLst>
                                    </p:anim>
                                    <p:anim calcmode="lin" valueType="num">
                                      <p:cBhvr>
                                        <p:cTn id="120" dur="3000" fill="hold"/>
                                        <p:tgtEl>
                                          <p:spTgt spid="21"/>
                                        </p:tgtEl>
                                        <p:attrNameLst>
                                          <p:attrName>ppt_x</p:attrName>
                                        </p:attrNameLst>
                                      </p:cBhvr>
                                      <p:tavLst>
                                        <p:tav tm="0">
                                          <p:val>
                                            <p:fltVal val="0.5"/>
                                          </p:val>
                                        </p:tav>
                                        <p:tav tm="100000">
                                          <p:val>
                                            <p:strVal val="#ppt_x"/>
                                          </p:val>
                                        </p:tav>
                                      </p:tavLst>
                                    </p:anim>
                                    <p:anim calcmode="lin" valueType="num">
                                      <p:cBhvr>
                                        <p:cTn id="121" dur="3000" fill="hold"/>
                                        <p:tgtEl>
                                          <p:spTgt spid="21"/>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iterate type="lt">
                                    <p:tmPct val="0"/>
                                  </p:iterate>
                                  <p:childTnLst>
                                    <p:set>
                                      <p:cBhvr>
                                        <p:cTn id="123" dur="1" fill="hold">
                                          <p:stCondLst>
                                            <p:cond delay="0"/>
                                          </p:stCondLst>
                                        </p:cTn>
                                        <p:tgtEl>
                                          <p:spTgt spid="22"/>
                                        </p:tgtEl>
                                        <p:attrNameLst>
                                          <p:attrName>style.visibility</p:attrName>
                                        </p:attrNameLst>
                                      </p:cBhvr>
                                      <p:to>
                                        <p:strVal val="visible"/>
                                      </p:to>
                                    </p:set>
                                    <p:anim calcmode="lin" valueType="num">
                                      <p:cBhvr>
                                        <p:cTn id="124" dur="3000" fill="hold"/>
                                        <p:tgtEl>
                                          <p:spTgt spid="22"/>
                                        </p:tgtEl>
                                        <p:attrNameLst>
                                          <p:attrName>ppt_w</p:attrName>
                                        </p:attrNameLst>
                                      </p:cBhvr>
                                      <p:tavLst>
                                        <p:tav tm="0">
                                          <p:val>
                                            <p:fltVal val="0"/>
                                          </p:val>
                                        </p:tav>
                                        <p:tav tm="100000">
                                          <p:val>
                                            <p:strVal val="#ppt_w"/>
                                          </p:val>
                                        </p:tav>
                                      </p:tavLst>
                                    </p:anim>
                                    <p:anim calcmode="lin" valueType="num">
                                      <p:cBhvr>
                                        <p:cTn id="125" dur="3000" fill="hold"/>
                                        <p:tgtEl>
                                          <p:spTgt spid="22"/>
                                        </p:tgtEl>
                                        <p:attrNameLst>
                                          <p:attrName>ppt_h</p:attrName>
                                        </p:attrNameLst>
                                      </p:cBhvr>
                                      <p:tavLst>
                                        <p:tav tm="0">
                                          <p:val>
                                            <p:fltVal val="0"/>
                                          </p:val>
                                        </p:tav>
                                        <p:tav tm="100000">
                                          <p:val>
                                            <p:strVal val="#ppt_h"/>
                                          </p:val>
                                        </p:tav>
                                      </p:tavLst>
                                    </p:anim>
                                    <p:anim calcmode="lin" valueType="num">
                                      <p:cBhvr>
                                        <p:cTn id="126" dur="3000" fill="hold"/>
                                        <p:tgtEl>
                                          <p:spTgt spid="22"/>
                                        </p:tgtEl>
                                        <p:attrNameLst>
                                          <p:attrName>ppt_x</p:attrName>
                                        </p:attrNameLst>
                                      </p:cBhvr>
                                      <p:tavLst>
                                        <p:tav tm="0">
                                          <p:val>
                                            <p:fltVal val="0.5"/>
                                          </p:val>
                                        </p:tav>
                                        <p:tav tm="100000">
                                          <p:val>
                                            <p:strVal val="#ppt_x"/>
                                          </p:val>
                                        </p:tav>
                                      </p:tavLst>
                                    </p:anim>
                                    <p:anim calcmode="lin" valueType="num">
                                      <p:cBhvr>
                                        <p:cTn id="127" dur="3000" fill="hold"/>
                                        <p:tgtEl>
                                          <p:spTgt spid="22"/>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iterate type="lt">
                                    <p:tmPct val="0"/>
                                  </p:iterate>
                                  <p:childTnLst>
                                    <p:set>
                                      <p:cBhvr>
                                        <p:cTn id="129" dur="1" fill="hold">
                                          <p:stCondLst>
                                            <p:cond delay="0"/>
                                          </p:stCondLst>
                                        </p:cTn>
                                        <p:tgtEl>
                                          <p:spTgt spid="23"/>
                                        </p:tgtEl>
                                        <p:attrNameLst>
                                          <p:attrName>style.visibility</p:attrName>
                                        </p:attrNameLst>
                                      </p:cBhvr>
                                      <p:to>
                                        <p:strVal val="visible"/>
                                      </p:to>
                                    </p:set>
                                    <p:anim calcmode="lin" valueType="num">
                                      <p:cBhvr>
                                        <p:cTn id="130" dur="3000" fill="hold"/>
                                        <p:tgtEl>
                                          <p:spTgt spid="23"/>
                                        </p:tgtEl>
                                        <p:attrNameLst>
                                          <p:attrName>ppt_w</p:attrName>
                                        </p:attrNameLst>
                                      </p:cBhvr>
                                      <p:tavLst>
                                        <p:tav tm="0">
                                          <p:val>
                                            <p:fltVal val="0"/>
                                          </p:val>
                                        </p:tav>
                                        <p:tav tm="100000">
                                          <p:val>
                                            <p:strVal val="#ppt_w"/>
                                          </p:val>
                                        </p:tav>
                                      </p:tavLst>
                                    </p:anim>
                                    <p:anim calcmode="lin" valueType="num">
                                      <p:cBhvr>
                                        <p:cTn id="131" dur="3000" fill="hold"/>
                                        <p:tgtEl>
                                          <p:spTgt spid="23"/>
                                        </p:tgtEl>
                                        <p:attrNameLst>
                                          <p:attrName>ppt_h</p:attrName>
                                        </p:attrNameLst>
                                      </p:cBhvr>
                                      <p:tavLst>
                                        <p:tav tm="0">
                                          <p:val>
                                            <p:fltVal val="0"/>
                                          </p:val>
                                        </p:tav>
                                        <p:tav tm="100000">
                                          <p:val>
                                            <p:strVal val="#ppt_h"/>
                                          </p:val>
                                        </p:tav>
                                      </p:tavLst>
                                    </p:anim>
                                    <p:anim calcmode="lin" valueType="num">
                                      <p:cBhvr>
                                        <p:cTn id="132" dur="3000" fill="hold"/>
                                        <p:tgtEl>
                                          <p:spTgt spid="23"/>
                                        </p:tgtEl>
                                        <p:attrNameLst>
                                          <p:attrName>ppt_x</p:attrName>
                                        </p:attrNameLst>
                                      </p:cBhvr>
                                      <p:tavLst>
                                        <p:tav tm="0">
                                          <p:val>
                                            <p:fltVal val="0.5"/>
                                          </p:val>
                                        </p:tav>
                                        <p:tav tm="100000">
                                          <p:val>
                                            <p:strVal val="#ppt_x"/>
                                          </p:val>
                                        </p:tav>
                                      </p:tavLst>
                                    </p:anim>
                                    <p:anim calcmode="lin" valueType="num">
                                      <p:cBhvr>
                                        <p:cTn id="133" dur="3000" fill="hold"/>
                                        <p:tgtEl>
                                          <p:spTgt spid="23"/>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iterate type="lt">
                                    <p:tmPct val="0"/>
                                  </p:iterate>
                                  <p:childTnLst>
                                    <p:set>
                                      <p:cBhvr>
                                        <p:cTn id="135" dur="1" fill="hold">
                                          <p:stCondLst>
                                            <p:cond delay="0"/>
                                          </p:stCondLst>
                                        </p:cTn>
                                        <p:tgtEl>
                                          <p:spTgt spid="24"/>
                                        </p:tgtEl>
                                        <p:attrNameLst>
                                          <p:attrName>style.visibility</p:attrName>
                                        </p:attrNameLst>
                                      </p:cBhvr>
                                      <p:to>
                                        <p:strVal val="visible"/>
                                      </p:to>
                                    </p:set>
                                    <p:anim calcmode="lin" valueType="num">
                                      <p:cBhvr>
                                        <p:cTn id="136" dur="3000" fill="hold"/>
                                        <p:tgtEl>
                                          <p:spTgt spid="24"/>
                                        </p:tgtEl>
                                        <p:attrNameLst>
                                          <p:attrName>ppt_w</p:attrName>
                                        </p:attrNameLst>
                                      </p:cBhvr>
                                      <p:tavLst>
                                        <p:tav tm="0">
                                          <p:val>
                                            <p:fltVal val="0"/>
                                          </p:val>
                                        </p:tav>
                                        <p:tav tm="100000">
                                          <p:val>
                                            <p:strVal val="#ppt_w"/>
                                          </p:val>
                                        </p:tav>
                                      </p:tavLst>
                                    </p:anim>
                                    <p:anim calcmode="lin" valueType="num">
                                      <p:cBhvr>
                                        <p:cTn id="137" dur="3000" fill="hold"/>
                                        <p:tgtEl>
                                          <p:spTgt spid="24"/>
                                        </p:tgtEl>
                                        <p:attrNameLst>
                                          <p:attrName>ppt_h</p:attrName>
                                        </p:attrNameLst>
                                      </p:cBhvr>
                                      <p:tavLst>
                                        <p:tav tm="0">
                                          <p:val>
                                            <p:fltVal val="0"/>
                                          </p:val>
                                        </p:tav>
                                        <p:tav tm="100000">
                                          <p:val>
                                            <p:strVal val="#ppt_h"/>
                                          </p:val>
                                        </p:tav>
                                      </p:tavLst>
                                    </p:anim>
                                    <p:anim calcmode="lin" valueType="num">
                                      <p:cBhvr>
                                        <p:cTn id="138" dur="3000" fill="hold"/>
                                        <p:tgtEl>
                                          <p:spTgt spid="24"/>
                                        </p:tgtEl>
                                        <p:attrNameLst>
                                          <p:attrName>ppt_x</p:attrName>
                                        </p:attrNameLst>
                                      </p:cBhvr>
                                      <p:tavLst>
                                        <p:tav tm="0">
                                          <p:val>
                                            <p:fltVal val="0.5"/>
                                          </p:val>
                                        </p:tav>
                                        <p:tav tm="100000">
                                          <p:val>
                                            <p:strVal val="#ppt_x"/>
                                          </p:val>
                                        </p:tav>
                                      </p:tavLst>
                                    </p:anim>
                                    <p:anim calcmode="lin" valueType="num">
                                      <p:cBhvr>
                                        <p:cTn id="139" dur="3000" fill="hold"/>
                                        <p:tgtEl>
                                          <p:spTgt spid="24"/>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iterate type="lt">
                                    <p:tmPct val="0"/>
                                  </p:iterate>
                                  <p:childTnLst>
                                    <p:set>
                                      <p:cBhvr>
                                        <p:cTn id="141" dur="1" fill="hold">
                                          <p:stCondLst>
                                            <p:cond delay="0"/>
                                          </p:stCondLst>
                                        </p:cTn>
                                        <p:tgtEl>
                                          <p:spTgt spid="25"/>
                                        </p:tgtEl>
                                        <p:attrNameLst>
                                          <p:attrName>style.visibility</p:attrName>
                                        </p:attrNameLst>
                                      </p:cBhvr>
                                      <p:to>
                                        <p:strVal val="visible"/>
                                      </p:to>
                                    </p:set>
                                    <p:anim calcmode="lin" valueType="num">
                                      <p:cBhvr>
                                        <p:cTn id="142" dur="3000" fill="hold"/>
                                        <p:tgtEl>
                                          <p:spTgt spid="25"/>
                                        </p:tgtEl>
                                        <p:attrNameLst>
                                          <p:attrName>ppt_w</p:attrName>
                                        </p:attrNameLst>
                                      </p:cBhvr>
                                      <p:tavLst>
                                        <p:tav tm="0">
                                          <p:val>
                                            <p:fltVal val="0"/>
                                          </p:val>
                                        </p:tav>
                                        <p:tav tm="100000">
                                          <p:val>
                                            <p:strVal val="#ppt_w"/>
                                          </p:val>
                                        </p:tav>
                                      </p:tavLst>
                                    </p:anim>
                                    <p:anim calcmode="lin" valueType="num">
                                      <p:cBhvr>
                                        <p:cTn id="143" dur="3000" fill="hold"/>
                                        <p:tgtEl>
                                          <p:spTgt spid="25"/>
                                        </p:tgtEl>
                                        <p:attrNameLst>
                                          <p:attrName>ppt_h</p:attrName>
                                        </p:attrNameLst>
                                      </p:cBhvr>
                                      <p:tavLst>
                                        <p:tav tm="0">
                                          <p:val>
                                            <p:fltVal val="0"/>
                                          </p:val>
                                        </p:tav>
                                        <p:tav tm="100000">
                                          <p:val>
                                            <p:strVal val="#ppt_h"/>
                                          </p:val>
                                        </p:tav>
                                      </p:tavLst>
                                    </p:anim>
                                    <p:anim calcmode="lin" valueType="num">
                                      <p:cBhvr>
                                        <p:cTn id="144" dur="3000" fill="hold"/>
                                        <p:tgtEl>
                                          <p:spTgt spid="25"/>
                                        </p:tgtEl>
                                        <p:attrNameLst>
                                          <p:attrName>ppt_x</p:attrName>
                                        </p:attrNameLst>
                                      </p:cBhvr>
                                      <p:tavLst>
                                        <p:tav tm="0">
                                          <p:val>
                                            <p:fltVal val="0.5"/>
                                          </p:val>
                                        </p:tav>
                                        <p:tav tm="100000">
                                          <p:val>
                                            <p:strVal val="#ppt_x"/>
                                          </p:val>
                                        </p:tav>
                                      </p:tavLst>
                                    </p:anim>
                                    <p:anim calcmode="lin" valueType="num">
                                      <p:cBhvr>
                                        <p:cTn id="145" dur="3000" fill="hold"/>
                                        <p:tgtEl>
                                          <p:spTgt spid="25"/>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iterate type="lt">
                                    <p:tmPct val="0"/>
                                  </p:iterate>
                                  <p:childTnLst>
                                    <p:set>
                                      <p:cBhvr>
                                        <p:cTn id="147" dur="1" fill="hold">
                                          <p:stCondLst>
                                            <p:cond delay="0"/>
                                          </p:stCondLst>
                                        </p:cTn>
                                        <p:tgtEl>
                                          <p:spTgt spid="26"/>
                                        </p:tgtEl>
                                        <p:attrNameLst>
                                          <p:attrName>style.visibility</p:attrName>
                                        </p:attrNameLst>
                                      </p:cBhvr>
                                      <p:to>
                                        <p:strVal val="visible"/>
                                      </p:to>
                                    </p:set>
                                    <p:anim calcmode="lin" valueType="num">
                                      <p:cBhvr>
                                        <p:cTn id="148" dur="3000" fill="hold"/>
                                        <p:tgtEl>
                                          <p:spTgt spid="26"/>
                                        </p:tgtEl>
                                        <p:attrNameLst>
                                          <p:attrName>ppt_w</p:attrName>
                                        </p:attrNameLst>
                                      </p:cBhvr>
                                      <p:tavLst>
                                        <p:tav tm="0">
                                          <p:val>
                                            <p:fltVal val="0"/>
                                          </p:val>
                                        </p:tav>
                                        <p:tav tm="100000">
                                          <p:val>
                                            <p:strVal val="#ppt_w"/>
                                          </p:val>
                                        </p:tav>
                                      </p:tavLst>
                                    </p:anim>
                                    <p:anim calcmode="lin" valueType="num">
                                      <p:cBhvr>
                                        <p:cTn id="149" dur="3000" fill="hold"/>
                                        <p:tgtEl>
                                          <p:spTgt spid="26"/>
                                        </p:tgtEl>
                                        <p:attrNameLst>
                                          <p:attrName>ppt_h</p:attrName>
                                        </p:attrNameLst>
                                      </p:cBhvr>
                                      <p:tavLst>
                                        <p:tav tm="0">
                                          <p:val>
                                            <p:fltVal val="0"/>
                                          </p:val>
                                        </p:tav>
                                        <p:tav tm="100000">
                                          <p:val>
                                            <p:strVal val="#ppt_h"/>
                                          </p:val>
                                        </p:tav>
                                      </p:tavLst>
                                    </p:anim>
                                    <p:anim calcmode="lin" valueType="num">
                                      <p:cBhvr>
                                        <p:cTn id="150" dur="3000" fill="hold"/>
                                        <p:tgtEl>
                                          <p:spTgt spid="26"/>
                                        </p:tgtEl>
                                        <p:attrNameLst>
                                          <p:attrName>ppt_x</p:attrName>
                                        </p:attrNameLst>
                                      </p:cBhvr>
                                      <p:tavLst>
                                        <p:tav tm="0">
                                          <p:val>
                                            <p:fltVal val="0.5"/>
                                          </p:val>
                                        </p:tav>
                                        <p:tav tm="100000">
                                          <p:val>
                                            <p:strVal val="#ppt_x"/>
                                          </p:val>
                                        </p:tav>
                                      </p:tavLst>
                                    </p:anim>
                                    <p:anim calcmode="lin" valueType="num">
                                      <p:cBhvr>
                                        <p:cTn id="151" dur="3000" fill="hold"/>
                                        <p:tgtEl>
                                          <p:spTgt spid="26"/>
                                        </p:tgtEl>
                                        <p:attrNameLst>
                                          <p:attrName>ppt_y</p:attrName>
                                        </p:attrNameLst>
                                      </p:cBhvr>
                                      <p:tavLst>
                                        <p:tav tm="0">
                                          <p:val>
                                            <p:fltVal val="0.5"/>
                                          </p:val>
                                        </p:tav>
                                        <p:tav tm="100000">
                                          <p:val>
                                            <p:strVal val="#ppt_y"/>
                                          </p:val>
                                        </p:tav>
                                      </p:tavLst>
                                    </p:anim>
                                  </p:childTnLst>
                                </p:cTn>
                              </p:par>
                              <p:par>
                                <p:cTn id="152" presetID="35" presetClass="entr" presetSubtype="0" fill="hold" grpId="1" nodeType="withEffect">
                                  <p:stCondLst>
                                    <p:cond delay="0"/>
                                  </p:stCondLst>
                                  <p:iterate type="lt">
                                    <p:tmPct val="0"/>
                                  </p:iterate>
                                  <p:childTnLst>
                                    <p:set>
                                      <p:cBhvr>
                                        <p:cTn id="153" dur="1" fill="hold">
                                          <p:stCondLst>
                                            <p:cond delay="0"/>
                                          </p:stCondLst>
                                        </p:cTn>
                                        <p:tgtEl>
                                          <p:spTgt spid="3"/>
                                        </p:tgtEl>
                                        <p:attrNameLst>
                                          <p:attrName>style.visibility</p:attrName>
                                        </p:attrNameLst>
                                      </p:cBhvr>
                                      <p:to>
                                        <p:strVal val="visible"/>
                                      </p:to>
                                    </p:set>
                                    <p:animEffect transition="in" filter="fade">
                                      <p:cBhvr>
                                        <p:cTn id="154" dur="3000"/>
                                        <p:tgtEl>
                                          <p:spTgt spid="3"/>
                                        </p:tgtEl>
                                      </p:cBhvr>
                                    </p:animEffect>
                                    <p:anim calcmode="lin" valueType="num">
                                      <p:cBhvr>
                                        <p:cTn id="155" dur="3000" fill="hold"/>
                                        <p:tgtEl>
                                          <p:spTgt spid="3"/>
                                        </p:tgtEl>
                                        <p:attrNameLst>
                                          <p:attrName>style.rotation</p:attrName>
                                        </p:attrNameLst>
                                      </p:cBhvr>
                                      <p:tavLst>
                                        <p:tav tm="0">
                                          <p:val>
                                            <p:fltVal val="720"/>
                                          </p:val>
                                        </p:tav>
                                        <p:tav tm="100000">
                                          <p:val>
                                            <p:fltVal val="0"/>
                                          </p:val>
                                        </p:tav>
                                      </p:tavLst>
                                    </p:anim>
                                    <p:anim calcmode="lin" valueType="num">
                                      <p:cBhvr>
                                        <p:cTn id="156" dur="3000" fill="hold"/>
                                        <p:tgtEl>
                                          <p:spTgt spid="3"/>
                                        </p:tgtEl>
                                        <p:attrNameLst>
                                          <p:attrName>ppt_h</p:attrName>
                                        </p:attrNameLst>
                                      </p:cBhvr>
                                      <p:tavLst>
                                        <p:tav tm="0">
                                          <p:val>
                                            <p:fltVal val="0"/>
                                          </p:val>
                                        </p:tav>
                                        <p:tav tm="100000">
                                          <p:val>
                                            <p:strVal val="#ppt_h"/>
                                          </p:val>
                                        </p:tav>
                                      </p:tavLst>
                                    </p:anim>
                                    <p:anim calcmode="lin" valueType="num">
                                      <p:cBhvr>
                                        <p:cTn id="157" dur="3000" fill="hold"/>
                                        <p:tgtEl>
                                          <p:spTgt spid="3"/>
                                        </p:tgtEl>
                                        <p:attrNameLst>
                                          <p:attrName>ppt_w</p:attrName>
                                        </p:attrNameLst>
                                      </p:cBhvr>
                                      <p:tavLst>
                                        <p:tav tm="0">
                                          <p:val>
                                            <p:fltVal val="0"/>
                                          </p:val>
                                        </p:tav>
                                        <p:tav tm="100000">
                                          <p:val>
                                            <p:strVal val="#ppt_w"/>
                                          </p:val>
                                        </p:tav>
                                      </p:tavLst>
                                    </p:anim>
                                  </p:childTnLst>
                                </p:cTn>
                              </p:par>
                              <p:par>
                                <p:cTn id="158" presetID="35" presetClass="entr" presetSubtype="0" fill="hold" grpId="1" nodeType="withEffect">
                                  <p:stCondLst>
                                    <p:cond delay="0"/>
                                  </p:stCondLst>
                                  <p:iterate type="lt">
                                    <p:tmPct val="0"/>
                                  </p:iterate>
                                  <p:childTnLst>
                                    <p:set>
                                      <p:cBhvr>
                                        <p:cTn id="159" dur="1" fill="hold">
                                          <p:stCondLst>
                                            <p:cond delay="0"/>
                                          </p:stCondLst>
                                        </p:cTn>
                                        <p:tgtEl>
                                          <p:spTgt spid="4"/>
                                        </p:tgtEl>
                                        <p:attrNameLst>
                                          <p:attrName>style.visibility</p:attrName>
                                        </p:attrNameLst>
                                      </p:cBhvr>
                                      <p:to>
                                        <p:strVal val="visible"/>
                                      </p:to>
                                    </p:set>
                                    <p:animEffect transition="in" filter="fade">
                                      <p:cBhvr>
                                        <p:cTn id="160" dur="3000"/>
                                        <p:tgtEl>
                                          <p:spTgt spid="4"/>
                                        </p:tgtEl>
                                      </p:cBhvr>
                                    </p:animEffect>
                                    <p:anim calcmode="lin" valueType="num">
                                      <p:cBhvr>
                                        <p:cTn id="161" dur="3000" fill="hold"/>
                                        <p:tgtEl>
                                          <p:spTgt spid="4"/>
                                        </p:tgtEl>
                                        <p:attrNameLst>
                                          <p:attrName>style.rotation</p:attrName>
                                        </p:attrNameLst>
                                      </p:cBhvr>
                                      <p:tavLst>
                                        <p:tav tm="0">
                                          <p:val>
                                            <p:fltVal val="720"/>
                                          </p:val>
                                        </p:tav>
                                        <p:tav tm="100000">
                                          <p:val>
                                            <p:fltVal val="0"/>
                                          </p:val>
                                        </p:tav>
                                      </p:tavLst>
                                    </p:anim>
                                    <p:anim calcmode="lin" valueType="num">
                                      <p:cBhvr>
                                        <p:cTn id="162" dur="3000" fill="hold"/>
                                        <p:tgtEl>
                                          <p:spTgt spid="4"/>
                                        </p:tgtEl>
                                        <p:attrNameLst>
                                          <p:attrName>ppt_h</p:attrName>
                                        </p:attrNameLst>
                                      </p:cBhvr>
                                      <p:tavLst>
                                        <p:tav tm="0">
                                          <p:val>
                                            <p:fltVal val="0"/>
                                          </p:val>
                                        </p:tav>
                                        <p:tav tm="100000">
                                          <p:val>
                                            <p:strVal val="#ppt_h"/>
                                          </p:val>
                                        </p:tav>
                                      </p:tavLst>
                                    </p:anim>
                                    <p:anim calcmode="lin" valueType="num">
                                      <p:cBhvr>
                                        <p:cTn id="163" dur="3000" fill="hold"/>
                                        <p:tgtEl>
                                          <p:spTgt spid="4"/>
                                        </p:tgtEl>
                                        <p:attrNameLst>
                                          <p:attrName>ppt_w</p:attrName>
                                        </p:attrNameLst>
                                      </p:cBhvr>
                                      <p:tavLst>
                                        <p:tav tm="0">
                                          <p:val>
                                            <p:fltVal val="0"/>
                                          </p:val>
                                        </p:tav>
                                        <p:tav tm="100000">
                                          <p:val>
                                            <p:strVal val="#ppt_w"/>
                                          </p:val>
                                        </p:tav>
                                      </p:tavLst>
                                    </p:anim>
                                  </p:childTnLst>
                                </p:cTn>
                              </p:par>
                              <p:par>
                                <p:cTn id="164" presetID="35" presetClass="entr" presetSubtype="0" fill="hold" grpId="1" nodeType="withEffect">
                                  <p:stCondLst>
                                    <p:cond delay="0"/>
                                  </p:stCondLst>
                                  <p:iterate type="lt">
                                    <p:tmPct val="0"/>
                                  </p:iterate>
                                  <p:childTnLst>
                                    <p:set>
                                      <p:cBhvr>
                                        <p:cTn id="165" dur="1" fill="hold">
                                          <p:stCondLst>
                                            <p:cond delay="0"/>
                                          </p:stCondLst>
                                        </p:cTn>
                                        <p:tgtEl>
                                          <p:spTgt spid="5"/>
                                        </p:tgtEl>
                                        <p:attrNameLst>
                                          <p:attrName>style.visibility</p:attrName>
                                        </p:attrNameLst>
                                      </p:cBhvr>
                                      <p:to>
                                        <p:strVal val="visible"/>
                                      </p:to>
                                    </p:set>
                                    <p:animEffect transition="in" filter="fade">
                                      <p:cBhvr>
                                        <p:cTn id="166" dur="3000"/>
                                        <p:tgtEl>
                                          <p:spTgt spid="5"/>
                                        </p:tgtEl>
                                      </p:cBhvr>
                                    </p:animEffect>
                                    <p:anim calcmode="lin" valueType="num">
                                      <p:cBhvr>
                                        <p:cTn id="167" dur="3000" fill="hold"/>
                                        <p:tgtEl>
                                          <p:spTgt spid="5"/>
                                        </p:tgtEl>
                                        <p:attrNameLst>
                                          <p:attrName>style.rotation</p:attrName>
                                        </p:attrNameLst>
                                      </p:cBhvr>
                                      <p:tavLst>
                                        <p:tav tm="0">
                                          <p:val>
                                            <p:fltVal val="720"/>
                                          </p:val>
                                        </p:tav>
                                        <p:tav tm="100000">
                                          <p:val>
                                            <p:fltVal val="0"/>
                                          </p:val>
                                        </p:tav>
                                      </p:tavLst>
                                    </p:anim>
                                    <p:anim calcmode="lin" valueType="num">
                                      <p:cBhvr>
                                        <p:cTn id="168" dur="3000" fill="hold"/>
                                        <p:tgtEl>
                                          <p:spTgt spid="5"/>
                                        </p:tgtEl>
                                        <p:attrNameLst>
                                          <p:attrName>ppt_h</p:attrName>
                                        </p:attrNameLst>
                                      </p:cBhvr>
                                      <p:tavLst>
                                        <p:tav tm="0">
                                          <p:val>
                                            <p:fltVal val="0"/>
                                          </p:val>
                                        </p:tav>
                                        <p:tav tm="100000">
                                          <p:val>
                                            <p:strVal val="#ppt_h"/>
                                          </p:val>
                                        </p:tav>
                                      </p:tavLst>
                                    </p:anim>
                                    <p:anim calcmode="lin" valueType="num">
                                      <p:cBhvr>
                                        <p:cTn id="169" dur="3000" fill="hold"/>
                                        <p:tgtEl>
                                          <p:spTgt spid="5"/>
                                        </p:tgtEl>
                                        <p:attrNameLst>
                                          <p:attrName>ppt_w</p:attrName>
                                        </p:attrNameLst>
                                      </p:cBhvr>
                                      <p:tavLst>
                                        <p:tav tm="0">
                                          <p:val>
                                            <p:fltVal val="0"/>
                                          </p:val>
                                        </p:tav>
                                        <p:tav tm="100000">
                                          <p:val>
                                            <p:strVal val="#ppt_w"/>
                                          </p:val>
                                        </p:tav>
                                      </p:tavLst>
                                    </p:anim>
                                  </p:childTnLst>
                                </p:cTn>
                              </p:par>
                              <p:par>
                                <p:cTn id="170" presetID="35" presetClass="entr" presetSubtype="0" fill="hold" grpId="1" nodeType="withEffect">
                                  <p:stCondLst>
                                    <p:cond delay="0"/>
                                  </p:stCondLst>
                                  <p:iterate type="lt">
                                    <p:tmPct val="0"/>
                                  </p:iterate>
                                  <p:childTnLst>
                                    <p:set>
                                      <p:cBhvr>
                                        <p:cTn id="171" dur="1" fill="hold">
                                          <p:stCondLst>
                                            <p:cond delay="0"/>
                                          </p:stCondLst>
                                        </p:cTn>
                                        <p:tgtEl>
                                          <p:spTgt spid="6"/>
                                        </p:tgtEl>
                                        <p:attrNameLst>
                                          <p:attrName>style.visibility</p:attrName>
                                        </p:attrNameLst>
                                      </p:cBhvr>
                                      <p:to>
                                        <p:strVal val="visible"/>
                                      </p:to>
                                    </p:set>
                                    <p:animEffect transition="in" filter="fade">
                                      <p:cBhvr>
                                        <p:cTn id="172" dur="3000"/>
                                        <p:tgtEl>
                                          <p:spTgt spid="6"/>
                                        </p:tgtEl>
                                      </p:cBhvr>
                                    </p:animEffect>
                                    <p:anim calcmode="lin" valueType="num">
                                      <p:cBhvr>
                                        <p:cTn id="173" dur="3000" fill="hold"/>
                                        <p:tgtEl>
                                          <p:spTgt spid="6"/>
                                        </p:tgtEl>
                                        <p:attrNameLst>
                                          <p:attrName>style.rotation</p:attrName>
                                        </p:attrNameLst>
                                      </p:cBhvr>
                                      <p:tavLst>
                                        <p:tav tm="0">
                                          <p:val>
                                            <p:fltVal val="720"/>
                                          </p:val>
                                        </p:tav>
                                        <p:tav tm="100000">
                                          <p:val>
                                            <p:fltVal val="0"/>
                                          </p:val>
                                        </p:tav>
                                      </p:tavLst>
                                    </p:anim>
                                    <p:anim calcmode="lin" valueType="num">
                                      <p:cBhvr>
                                        <p:cTn id="174" dur="3000" fill="hold"/>
                                        <p:tgtEl>
                                          <p:spTgt spid="6"/>
                                        </p:tgtEl>
                                        <p:attrNameLst>
                                          <p:attrName>ppt_h</p:attrName>
                                        </p:attrNameLst>
                                      </p:cBhvr>
                                      <p:tavLst>
                                        <p:tav tm="0">
                                          <p:val>
                                            <p:fltVal val="0"/>
                                          </p:val>
                                        </p:tav>
                                        <p:tav tm="100000">
                                          <p:val>
                                            <p:strVal val="#ppt_h"/>
                                          </p:val>
                                        </p:tav>
                                      </p:tavLst>
                                    </p:anim>
                                    <p:anim calcmode="lin" valueType="num">
                                      <p:cBhvr>
                                        <p:cTn id="175" dur="3000" fill="hold"/>
                                        <p:tgtEl>
                                          <p:spTgt spid="6"/>
                                        </p:tgtEl>
                                        <p:attrNameLst>
                                          <p:attrName>ppt_w</p:attrName>
                                        </p:attrNameLst>
                                      </p:cBhvr>
                                      <p:tavLst>
                                        <p:tav tm="0">
                                          <p:val>
                                            <p:fltVal val="0"/>
                                          </p:val>
                                        </p:tav>
                                        <p:tav tm="100000">
                                          <p:val>
                                            <p:strVal val="#ppt_w"/>
                                          </p:val>
                                        </p:tav>
                                      </p:tavLst>
                                    </p:anim>
                                  </p:childTnLst>
                                </p:cTn>
                              </p:par>
                              <p:par>
                                <p:cTn id="176" presetID="35" presetClass="entr" presetSubtype="0" fill="hold" grpId="1" nodeType="withEffect">
                                  <p:stCondLst>
                                    <p:cond delay="0"/>
                                  </p:stCondLst>
                                  <p:iterate type="lt">
                                    <p:tmPct val="0"/>
                                  </p:iterate>
                                  <p:childTnLst>
                                    <p:set>
                                      <p:cBhvr>
                                        <p:cTn id="177" dur="1" fill="hold">
                                          <p:stCondLst>
                                            <p:cond delay="0"/>
                                          </p:stCondLst>
                                        </p:cTn>
                                        <p:tgtEl>
                                          <p:spTgt spid="7"/>
                                        </p:tgtEl>
                                        <p:attrNameLst>
                                          <p:attrName>style.visibility</p:attrName>
                                        </p:attrNameLst>
                                      </p:cBhvr>
                                      <p:to>
                                        <p:strVal val="visible"/>
                                      </p:to>
                                    </p:set>
                                    <p:animEffect transition="in" filter="fade">
                                      <p:cBhvr>
                                        <p:cTn id="178" dur="3000"/>
                                        <p:tgtEl>
                                          <p:spTgt spid="7"/>
                                        </p:tgtEl>
                                      </p:cBhvr>
                                    </p:animEffect>
                                    <p:anim calcmode="lin" valueType="num">
                                      <p:cBhvr>
                                        <p:cTn id="179" dur="3000" fill="hold"/>
                                        <p:tgtEl>
                                          <p:spTgt spid="7"/>
                                        </p:tgtEl>
                                        <p:attrNameLst>
                                          <p:attrName>style.rotation</p:attrName>
                                        </p:attrNameLst>
                                      </p:cBhvr>
                                      <p:tavLst>
                                        <p:tav tm="0">
                                          <p:val>
                                            <p:fltVal val="720"/>
                                          </p:val>
                                        </p:tav>
                                        <p:tav tm="100000">
                                          <p:val>
                                            <p:fltVal val="0"/>
                                          </p:val>
                                        </p:tav>
                                      </p:tavLst>
                                    </p:anim>
                                    <p:anim calcmode="lin" valueType="num">
                                      <p:cBhvr>
                                        <p:cTn id="180" dur="3000" fill="hold"/>
                                        <p:tgtEl>
                                          <p:spTgt spid="7"/>
                                        </p:tgtEl>
                                        <p:attrNameLst>
                                          <p:attrName>ppt_h</p:attrName>
                                        </p:attrNameLst>
                                      </p:cBhvr>
                                      <p:tavLst>
                                        <p:tav tm="0">
                                          <p:val>
                                            <p:fltVal val="0"/>
                                          </p:val>
                                        </p:tav>
                                        <p:tav tm="100000">
                                          <p:val>
                                            <p:strVal val="#ppt_h"/>
                                          </p:val>
                                        </p:tav>
                                      </p:tavLst>
                                    </p:anim>
                                    <p:anim calcmode="lin" valueType="num">
                                      <p:cBhvr>
                                        <p:cTn id="181" dur="3000" fill="hold"/>
                                        <p:tgtEl>
                                          <p:spTgt spid="7"/>
                                        </p:tgtEl>
                                        <p:attrNameLst>
                                          <p:attrName>ppt_w</p:attrName>
                                        </p:attrNameLst>
                                      </p:cBhvr>
                                      <p:tavLst>
                                        <p:tav tm="0">
                                          <p:val>
                                            <p:fltVal val="0"/>
                                          </p:val>
                                        </p:tav>
                                        <p:tav tm="100000">
                                          <p:val>
                                            <p:strVal val="#ppt_w"/>
                                          </p:val>
                                        </p:tav>
                                      </p:tavLst>
                                    </p:anim>
                                  </p:childTnLst>
                                </p:cTn>
                              </p:par>
                              <p:par>
                                <p:cTn id="182" presetID="35" presetClass="entr" presetSubtype="0" fill="hold" grpId="1" nodeType="withEffect">
                                  <p:stCondLst>
                                    <p:cond delay="0"/>
                                  </p:stCondLst>
                                  <p:iterate type="lt">
                                    <p:tmPct val="0"/>
                                  </p:iterate>
                                  <p:childTnLst>
                                    <p:set>
                                      <p:cBhvr>
                                        <p:cTn id="183" dur="1" fill="hold">
                                          <p:stCondLst>
                                            <p:cond delay="0"/>
                                          </p:stCondLst>
                                        </p:cTn>
                                        <p:tgtEl>
                                          <p:spTgt spid="8"/>
                                        </p:tgtEl>
                                        <p:attrNameLst>
                                          <p:attrName>style.visibility</p:attrName>
                                        </p:attrNameLst>
                                      </p:cBhvr>
                                      <p:to>
                                        <p:strVal val="visible"/>
                                      </p:to>
                                    </p:set>
                                    <p:animEffect transition="in" filter="fade">
                                      <p:cBhvr>
                                        <p:cTn id="184" dur="3000"/>
                                        <p:tgtEl>
                                          <p:spTgt spid="8"/>
                                        </p:tgtEl>
                                      </p:cBhvr>
                                    </p:animEffect>
                                    <p:anim calcmode="lin" valueType="num">
                                      <p:cBhvr>
                                        <p:cTn id="185" dur="3000" fill="hold"/>
                                        <p:tgtEl>
                                          <p:spTgt spid="8"/>
                                        </p:tgtEl>
                                        <p:attrNameLst>
                                          <p:attrName>style.rotation</p:attrName>
                                        </p:attrNameLst>
                                      </p:cBhvr>
                                      <p:tavLst>
                                        <p:tav tm="0">
                                          <p:val>
                                            <p:fltVal val="720"/>
                                          </p:val>
                                        </p:tav>
                                        <p:tav tm="100000">
                                          <p:val>
                                            <p:fltVal val="0"/>
                                          </p:val>
                                        </p:tav>
                                      </p:tavLst>
                                    </p:anim>
                                    <p:anim calcmode="lin" valueType="num">
                                      <p:cBhvr>
                                        <p:cTn id="186" dur="3000" fill="hold"/>
                                        <p:tgtEl>
                                          <p:spTgt spid="8"/>
                                        </p:tgtEl>
                                        <p:attrNameLst>
                                          <p:attrName>ppt_h</p:attrName>
                                        </p:attrNameLst>
                                      </p:cBhvr>
                                      <p:tavLst>
                                        <p:tav tm="0">
                                          <p:val>
                                            <p:fltVal val="0"/>
                                          </p:val>
                                        </p:tav>
                                        <p:tav tm="100000">
                                          <p:val>
                                            <p:strVal val="#ppt_h"/>
                                          </p:val>
                                        </p:tav>
                                      </p:tavLst>
                                    </p:anim>
                                    <p:anim calcmode="lin" valueType="num">
                                      <p:cBhvr>
                                        <p:cTn id="187" dur="3000" fill="hold"/>
                                        <p:tgtEl>
                                          <p:spTgt spid="8"/>
                                        </p:tgtEl>
                                        <p:attrNameLst>
                                          <p:attrName>ppt_w</p:attrName>
                                        </p:attrNameLst>
                                      </p:cBhvr>
                                      <p:tavLst>
                                        <p:tav tm="0">
                                          <p:val>
                                            <p:fltVal val="0"/>
                                          </p:val>
                                        </p:tav>
                                        <p:tav tm="100000">
                                          <p:val>
                                            <p:strVal val="#ppt_w"/>
                                          </p:val>
                                        </p:tav>
                                      </p:tavLst>
                                    </p:anim>
                                  </p:childTnLst>
                                </p:cTn>
                              </p:par>
                              <p:par>
                                <p:cTn id="188" presetID="35" presetClass="entr" presetSubtype="0" fill="hold" grpId="1" nodeType="withEffect">
                                  <p:stCondLst>
                                    <p:cond delay="0"/>
                                  </p:stCondLst>
                                  <p:iterate type="lt">
                                    <p:tmPct val="0"/>
                                  </p:iterate>
                                  <p:childTnLst>
                                    <p:set>
                                      <p:cBhvr>
                                        <p:cTn id="189" dur="1" fill="hold">
                                          <p:stCondLst>
                                            <p:cond delay="0"/>
                                          </p:stCondLst>
                                        </p:cTn>
                                        <p:tgtEl>
                                          <p:spTgt spid="9"/>
                                        </p:tgtEl>
                                        <p:attrNameLst>
                                          <p:attrName>style.visibility</p:attrName>
                                        </p:attrNameLst>
                                      </p:cBhvr>
                                      <p:to>
                                        <p:strVal val="visible"/>
                                      </p:to>
                                    </p:set>
                                    <p:animEffect transition="in" filter="fade">
                                      <p:cBhvr>
                                        <p:cTn id="190" dur="3000"/>
                                        <p:tgtEl>
                                          <p:spTgt spid="9"/>
                                        </p:tgtEl>
                                      </p:cBhvr>
                                    </p:animEffect>
                                    <p:anim calcmode="lin" valueType="num">
                                      <p:cBhvr>
                                        <p:cTn id="191" dur="3000" fill="hold"/>
                                        <p:tgtEl>
                                          <p:spTgt spid="9"/>
                                        </p:tgtEl>
                                        <p:attrNameLst>
                                          <p:attrName>style.rotation</p:attrName>
                                        </p:attrNameLst>
                                      </p:cBhvr>
                                      <p:tavLst>
                                        <p:tav tm="0">
                                          <p:val>
                                            <p:fltVal val="720"/>
                                          </p:val>
                                        </p:tav>
                                        <p:tav tm="100000">
                                          <p:val>
                                            <p:fltVal val="0"/>
                                          </p:val>
                                        </p:tav>
                                      </p:tavLst>
                                    </p:anim>
                                    <p:anim calcmode="lin" valueType="num">
                                      <p:cBhvr>
                                        <p:cTn id="192" dur="3000" fill="hold"/>
                                        <p:tgtEl>
                                          <p:spTgt spid="9"/>
                                        </p:tgtEl>
                                        <p:attrNameLst>
                                          <p:attrName>ppt_h</p:attrName>
                                        </p:attrNameLst>
                                      </p:cBhvr>
                                      <p:tavLst>
                                        <p:tav tm="0">
                                          <p:val>
                                            <p:fltVal val="0"/>
                                          </p:val>
                                        </p:tav>
                                        <p:tav tm="100000">
                                          <p:val>
                                            <p:strVal val="#ppt_h"/>
                                          </p:val>
                                        </p:tav>
                                      </p:tavLst>
                                    </p:anim>
                                    <p:anim calcmode="lin" valueType="num">
                                      <p:cBhvr>
                                        <p:cTn id="193" dur="3000" fill="hold"/>
                                        <p:tgtEl>
                                          <p:spTgt spid="9"/>
                                        </p:tgtEl>
                                        <p:attrNameLst>
                                          <p:attrName>ppt_w</p:attrName>
                                        </p:attrNameLst>
                                      </p:cBhvr>
                                      <p:tavLst>
                                        <p:tav tm="0">
                                          <p:val>
                                            <p:fltVal val="0"/>
                                          </p:val>
                                        </p:tav>
                                        <p:tav tm="100000">
                                          <p:val>
                                            <p:strVal val="#ppt_w"/>
                                          </p:val>
                                        </p:tav>
                                      </p:tavLst>
                                    </p:anim>
                                  </p:childTnLst>
                                </p:cTn>
                              </p:par>
                              <p:par>
                                <p:cTn id="194" presetID="35" presetClass="entr" presetSubtype="0" fill="hold" grpId="1" nodeType="withEffect">
                                  <p:stCondLst>
                                    <p:cond delay="0"/>
                                  </p:stCondLst>
                                  <p:iterate type="lt">
                                    <p:tmPct val="0"/>
                                  </p:iterate>
                                  <p:childTnLst>
                                    <p:set>
                                      <p:cBhvr>
                                        <p:cTn id="195" dur="1" fill="hold">
                                          <p:stCondLst>
                                            <p:cond delay="0"/>
                                          </p:stCondLst>
                                        </p:cTn>
                                        <p:tgtEl>
                                          <p:spTgt spid="10"/>
                                        </p:tgtEl>
                                        <p:attrNameLst>
                                          <p:attrName>style.visibility</p:attrName>
                                        </p:attrNameLst>
                                      </p:cBhvr>
                                      <p:to>
                                        <p:strVal val="visible"/>
                                      </p:to>
                                    </p:set>
                                    <p:animEffect transition="in" filter="fade">
                                      <p:cBhvr>
                                        <p:cTn id="196" dur="3000"/>
                                        <p:tgtEl>
                                          <p:spTgt spid="10"/>
                                        </p:tgtEl>
                                      </p:cBhvr>
                                    </p:animEffect>
                                    <p:anim calcmode="lin" valueType="num">
                                      <p:cBhvr>
                                        <p:cTn id="197" dur="3000" fill="hold"/>
                                        <p:tgtEl>
                                          <p:spTgt spid="10"/>
                                        </p:tgtEl>
                                        <p:attrNameLst>
                                          <p:attrName>style.rotation</p:attrName>
                                        </p:attrNameLst>
                                      </p:cBhvr>
                                      <p:tavLst>
                                        <p:tav tm="0">
                                          <p:val>
                                            <p:fltVal val="720"/>
                                          </p:val>
                                        </p:tav>
                                        <p:tav tm="100000">
                                          <p:val>
                                            <p:fltVal val="0"/>
                                          </p:val>
                                        </p:tav>
                                      </p:tavLst>
                                    </p:anim>
                                    <p:anim calcmode="lin" valueType="num">
                                      <p:cBhvr>
                                        <p:cTn id="198" dur="3000" fill="hold"/>
                                        <p:tgtEl>
                                          <p:spTgt spid="10"/>
                                        </p:tgtEl>
                                        <p:attrNameLst>
                                          <p:attrName>ppt_h</p:attrName>
                                        </p:attrNameLst>
                                      </p:cBhvr>
                                      <p:tavLst>
                                        <p:tav tm="0">
                                          <p:val>
                                            <p:fltVal val="0"/>
                                          </p:val>
                                        </p:tav>
                                        <p:tav tm="100000">
                                          <p:val>
                                            <p:strVal val="#ppt_h"/>
                                          </p:val>
                                        </p:tav>
                                      </p:tavLst>
                                    </p:anim>
                                    <p:anim calcmode="lin" valueType="num">
                                      <p:cBhvr>
                                        <p:cTn id="199" dur="3000" fill="hold"/>
                                        <p:tgtEl>
                                          <p:spTgt spid="10"/>
                                        </p:tgtEl>
                                        <p:attrNameLst>
                                          <p:attrName>ppt_w</p:attrName>
                                        </p:attrNameLst>
                                      </p:cBhvr>
                                      <p:tavLst>
                                        <p:tav tm="0">
                                          <p:val>
                                            <p:fltVal val="0"/>
                                          </p:val>
                                        </p:tav>
                                        <p:tav tm="100000">
                                          <p:val>
                                            <p:strVal val="#ppt_w"/>
                                          </p:val>
                                        </p:tav>
                                      </p:tavLst>
                                    </p:anim>
                                  </p:childTnLst>
                                </p:cTn>
                              </p:par>
                              <p:par>
                                <p:cTn id="200" presetID="35" presetClass="entr" presetSubtype="0" fill="hold" grpId="1" nodeType="withEffect">
                                  <p:stCondLst>
                                    <p:cond delay="0"/>
                                  </p:stCondLst>
                                  <p:iterate type="lt">
                                    <p:tmPct val="0"/>
                                  </p:iterate>
                                  <p:childTnLst>
                                    <p:set>
                                      <p:cBhvr>
                                        <p:cTn id="201" dur="1" fill="hold">
                                          <p:stCondLst>
                                            <p:cond delay="0"/>
                                          </p:stCondLst>
                                        </p:cTn>
                                        <p:tgtEl>
                                          <p:spTgt spid="11"/>
                                        </p:tgtEl>
                                        <p:attrNameLst>
                                          <p:attrName>style.visibility</p:attrName>
                                        </p:attrNameLst>
                                      </p:cBhvr>
                                      <p:to>
                                        <p:strVal val="visible"/>
                                      </p:to>
                                    </p:set>
                                    <p:animEffect transition="in" filter="fade">
                                      <p:cBhvr>
                                        <p:cTn id="202" dur="3000"/>
                                        <p:tgtEl>
                                          <p:spTgt spid="11"/>
                                        </p:tgtEl>
                                      </p:cBhvr>
                                    </p:animEffect>
                                    <p:anim calcmode="lin" valueType="num">
                                      <p:cBhvr>
                                        <p:cTn id="203" dur="3000" fill="hold"/>
                                        <p:tgtEl>
                                          <p:spTgt spid="11"/>
                                        </p:tgtEl>
                                        <p:attrNameLst>
                                          <p:attrName>style.rotation</p:attrName>
                                        </p:attrNameLst>
                                      </p:cBhvr>
                                      <p:tavLst>
                                        <p:tav tm="0">
                                          <p:val>
                                            <p:fltVal val="720"/>
                                          </p:val>
                                        </p:tav>
                                        <p:tav tm="100000">
                                          <p:val>
                                            <p:fltVal val="0"/>
                                          </p:val>
                                        </p:tav>
                                      </p:tavLst>
                                    </p:anim>
                                    <p:anim calcmode="lin" valueType="num">
                                      <p:cBhvr>
                                        <p:cTn id="204" dur="3000" fill="hold"/>
                                        <p:tgtEl>
                                          <p:spTgt spid="11"/>
                                        </p:tgtEl>
                                        <p:attrNameLst>
                                          <p:attrName>ppt_h</p:attrName>
                                        </p:attrNameLst>
                                      </p:cBhvr>
                                      <p:tavLst>
                                        <p:tav tm="0">
                                          <p:val>
                                            <p:fltVal val="0"/>
                                          </p:val>
                                        </p:tav>
                                        <p:tav tm="100000">
                                          <p:val>
                                            <p:strVal val="#ppt_h"/>
                                          </p:val>
                                        </p:tav>
                                      </p:tavLst>
                                    </p:anim>
                                    <p:anim calcmode="lin" valueType="num">
                                      <p:cBhvr>
                                        <p:cTn id="205" dur="3000" fill="hold"/>
                                        <p:tgtEl>
                                          <p:spTgt spid="11"/>
                                        </p:tgtEl>
                                        <p:attrNameLst>
                                          <p:attrName>ppt_w</p:attrName>
                                        </p:attrNameLst>
                                      </p:cBhvr>
                                      <p:tavLst>
                                        <p:tav tm="0">
                                          <p:val>
                                            <p:fltVal val="0"/>
                                          </p:val>
                                        </p:tav>
                                        <p:tav tm="100000">
                                          <p:val>
                                            <p:strVal val="#ppt_w"/>
                                          </p:val>
                                        </p:tav>
                                      </p:tavLst>
                                    </p:anim>
                                  </p:childTnLst>
                                </p:cTn>
                              </p:par>
                              <p:par>
                                <p:cTn id="206" presetID="35" presetClass="entr" presetSubtype="0" fill="hold" grpId="1" nodeType="withEffect">
                                  <p:stCondLst>
                                    <p:cond delay="0"/>
                                  </p:stCondLst>
                                  <p:iterate type="lt">
                                    <p:tmPct val="0"/>
                                  </p:iterate>
                                  <p:childTnLst>
                                    <p:set>
                                      <p:cBhvr>
                                        <p:cTn id="207" dur="1" fill="hold">
                                          <p:stCondLst>
                                            <p:cond delay="0"/>
                                          </p:stCondLst>
                                        </p:cTn>
                                        <p:tgtEl>
                                          <p:spTgt spid="12"/>
                                        </p:tgtEl>
                                        <p:attrNameLst>
                                          <p:attrName>style.visibility</p:attrName>
                                        </p:attrNameLst>
                                      </p:cBhvr>
                                      <p:to>
                                        <p:strVal val="visible"/>
                                      </p:to>
                                    </p:set>
                                    <p:animEffect transition="in" filter="fade">
                                      <p:cBhvr>
                                        <p:cTn id="208" dur="3000"/>
                                        <p:tgtEl>
                                          <p:spTgt spid="12"/>
                                        </p:tgtEl>
                                      </p:cBhvr>
                                    </p:animEffect>
                                    <p:anim calcmode="lin" valueType="num">
                                      <p:cBhvr>
                                        <p:cTn id="209" dur="3000" fill="hold"/>
                                        <p:tgtEl>
                                          <p:spTgt spid="12"/>
                                        </p:tgtEl>
                                        <p:attrNameLst>
                                          <p:attrName>style.rotation</p:attrName>
                                        </p:attrNameLst>
                                      </p:cBhvr>
                                      <p:tavLst>
                                        <p:tav tm="0">
                                          <p:val>
                                            <p:fltVal val="720"/>
                                          </p:val>
                                        </p:tav>
                                        <p:tav tm="100000">
                                          <p:val>
                                            <p:fltVal val="0"/>
                                          </p:val>
                                        </p:tav>
                                      </p:tavLst>
                                    </p:anim>
                                    <p:anim calcmode="lin" valueType="num">
                                      <p:cBhvr>
                                        <p:cTn id="210" dur="3000" fill="hold"/>
                                        <p:tgtEl>
                                          <p:spTgt spid="12"/>
                                        </p:tgtEl>
                                        <p:attrNameLst>
                                          <p:attrName>ppt_h</p:attrName>
                                        </p:attrNameLst>
                                      </p:cBhvr>
                                      <p:tavLst>
                                        <p:tav tm="0">
                                          <p:val>
                                            <p:fltVal val="0"/>
                                          </p:val>
                                        </p:tav>
                                        <p:tav tm="100000">
                                          <p:val>
                                            <p:strVal val="#ppt_h"/>
                                          </p:val>
                                        </p:tav>
                                      </p:tavLst>
                                    </p:anim>
                                    <p:anim calcmode="lin" valueType="num">
                                      <p:cBhvr>
                                        <p:cTn id="211" dur="3000" fill="hold"/>
                                        <p:tgtEl>
                                          <p:spTgt spid="12"/>
                                        </p:tgtEl>
                                        <p:attrNameLst>
                                          <p:attrName>ppt_w</p:attrName>
                                        </p:attrNameLst>
                                      </p:cBhvr>
                                      <p:tavLst>
                                        <p:tav tm="0">
                                          <p:val>
                                            <p:fltVal val="0"/>
                                          </p:val>
                                        </p:tav>
                                        <p:tav tm="100000">
                                          <p:val>
                                            <p:strVal val="#ppt_w"/>
                                          </p:val>
                                        </p:tav>
                                      </p:tavLst>
                                    </p:anim>
                                  </p:childTnLst>
                                </p:cTn>
                              </p:par>
                              <p:par>
                                <p:cTn id="212" presetID="35" presetClass="entr" presetSubtype="0" fill="hold" grpId="1" nodeType="withEffect">
                                  <p:stCondLst>
                                    <p:cond delay="0"/>
                                  </p:stCondLst>
                                  <p:iterate type="lt">
                                    <p:tmPct val="0"/>
                                  </p:iterate>
                                  <p:childTnLst>
                                    <p:set>
                                      <p:cBhvr>
                                        <p:cTn id="213" dur="1" fill="hold">
                                          <p:stCondLst>
                                            <p:cond delay="0"/>
                                          </p:stCondLst>
                                        </p:cTn>
                                        <p:tgtEl>
                                          <p:spTgt spid="13"/>
                                        </p:tgtEl>
                                        <p:attrNameLst>
                                          <p:attrName>style.visibility</p:attrName>
                                        </p:attrNameLst>
                                      </p:cBhvr>
                                      <p:to>
                                        <p:strVal val="visible"/>
                                      </p:to>
                                    </p:set>
                                    <p:animEffect transition="in" filter="fade">
                                      <p:cBhvr>
                                        <p:cTn id="214" dur="3000"/>
                                        <p:tgtEl>
                                          <p:spTgt spid="13"/>
                                        </p:tgtEl>
                                      </p:cBhvr>
                                    </p:animEffect>
                                    <p:anim calcmode="lin" valueType="num">
                                      <p:cBhvr>
                                        <p:cTn id="215" dur="3000" fill="hold"/>
                                        <p:tgtEl>
                                          <p:spTgt spid="13"/>
                                        </p:tgtEl>
                                        <p:attrNameLst>
                                          <p:attrName>style.rotation</p:attrName>
                                        </p:attrNameLst>
                                      </p:cBhvr>
                                      <p:tavLst>
                                        <p:tav tm="0">
                                          <p:val>
                                            <p:fltVal val="720"/>
                                          </p:val>
                                        </p:tav>
                                        <p:tav tm="100000">
                                          <p:val>
                                            <p:fltVal val="0"/>
                                          </p:val>
                                        </p:tav>
                                      </p:tavLst>
                                    </p:anim>
                                    <p:anim calcmode="lin" valueType="num">
                                      <p:cBhvr>
                                        <p:cTn id="216" dur="3000" fill="hold"/>
                                        <p:tgtEl>
                                          <p:spTgt spid="13"/>
                                        </p:tgtEl>
                                        <p:attrNameLst>
                                          <p:attrName>ppt_h</p:attrName>
                                        </p:attrNameLst>
                                      </p:cBhvr>
                                      <p:tavLst>
                                        <p:tav tm="0">
                                          <p:val>
                                            <p:fltVal val="0"/>
                                          </p:val>
                                        </p:tav>
                                        <p:tav tm="100000">
                                          <p:val>
                                            <p:strVal val="#ppt_h"/>
                                          </p:val>
                                        </p:tav>
                                      </p:tavLst>
                                    </p:anim>
                                    <p:anim calcmode="lin" valueType="num">
                                      <p:cBhvr>
                                        <p:cTn id="217" dur="3000" fill="hold"/>
                                        <p:tgtEl>
                                          <p:spTgt spid="13"/>
                                        </p:tgtEl>
                                        <p:attrNameLst>
                                          <p:attrName>ppt_w</p:attrName>
                                        </p:attrNameLst>
                                      </p:cBhvr>
                                      <p:tavLst>
                                        <p:tav tm="0">
                                          <p:val>
                                            <p:fltVal val="0"/>
                                          </p:val>
                                        </p:tav>
                                        <p:tav tm="100000">
                                          <p:val>
                                            <p:strVal val="#ppt_w"/>
                                          </p:val>
                                        </p:tav>
                                      </p:tavLst>
                                    </p:anim>
                                  </p:childTnLst>
                                </p:cTn>
                              </p:par>
                              <p:par>
                                <p:cTn id="218" presetID="35" presetClass="entr" presetSubtype="0" fill="hold" grpId="1" nodeType="withEffect">
                                  <p:stCondLst>
                                    <p:cond delay="0"/>
                                  </p:stCondLst>
                                  <p:iterate type="lt">
                                    <p:tmPct val="0"/>
                                  </p:iterate>
                                  <p:childTnLst>
                                    <p:set>
                                      <p:cBhvr>
                                        <p:cTn id="219" dur="1" fill="hold">
                                          <p:stCondLst>
                                            <p:cond delay="0"/>
                                          </p:stCondLst>
                                        </p:cTn>
                                        <p:tgtEl>
                                          <p:spTgt spid="14"/>
                                        </p:tgtEl>
                                        <p:attrNameLst>
                                          <p:attrName>style.visibility</p:attrName>
                                        </p:attrNameLst>
                                      </p:cBhvr>
                                      <p:to>
                                        <p:strVal val="visible"/>
                                      </p:to>
                                    </p:set>
                                    <p:animEffect transition="in" filter="fade">
                                      <p:cBhvr>
                                        <p:cTn id="220" dur="3000"/>
                                        <p:tgtEl>
                                          <p:spTgt spid="14"/>
                                        </p:tgtEl>
                                      </p:cBhvr>
                                    </p:animEffect>
                                    <p:anim calcmode="lin" valueType="num">
                                      <p:cBhvr>
                                        <p:cTn id="221" dur="3000" fill="hold"/>
                                        <p:tgtEl>
                                          <p:spTgt spid="14"/>
                                        </p:tgtEl>
                                        <p:attrNameLst>
                                          <p:attrName>style.rotation</p:attrName>
                                        </p:attrNameLst>
                                      </p:cBhvr>
                                      <p:tavLst>
                                        <p:tav tm="0">
                                          <p:val>
                                            <p:fltVal val="720"/>
                                          </p:val>
                                        </p:tav>
                                        <p:tav tm="100000">
                                          <p:val>
                                            <p:fltVal val="0"/>
                                          </p:val>
                                        </p:tav>
                                      </p:tavLst>
                                    </p:anim>
                                    <p:anim calcmode="lin" valueType="num">
                                      <p:cBhvr>
                                        <p:cTn id="222" dur="3000" fill="hold"/>
                                        <p:tgtEl>
                                          <p:spTgt spid="14"/>
                                        </p:tgtEl>
                                        <p:attrNameLst>
                                          <p:attrName>ppt_h</p:attrName>
                                        </p:attrNameLst>
                                      </p:cBhvr>
                                      <p:tavLst>
                                        <p:tav tm="0">
                                          <p:val>
                                            <p:fltVal val="0"/>
                                          </p:val>
                                        </p:tav>
                                        <p:tav tm="100000">
                                          <p:val>
                                            <p:strVal val="#ppt_h"/>
                                          </p:val>
                                        </p:tav>
                                      </p:tavLst>
                                    </p:anim>
                                    <p:anim calcmode="lin" valueType="num">
                                      <p:cBhvr>
                                        <p:cTn id="223" dur="3000" fill="hold"/>
                                        <p:tgtEl>
                                          <p:spTgt spid="14"/>
                                        </p:tgtEl>
                                        <p:attrNameLst>
                                          <p:attrName>ppt_w</p:attrName>
                                        </p:attrNameLst>
                                      </p:cBhvr>
                                      <p:tavLst>
                                        <p:tav tm="0">
                                          <p:val>
                                            <p:fltVal val="0"/>
                                          </p:val>
                                        </p:tav>
                                        <p:tav tm="100000">
                                          <p:val>
                                            <p:strVal val="#ppt_w"/>
                                          </p:val>
                                        </p:tav>
                                      </p:tavLst>
                                    </p:anim>
                                  </p:childTnLst>
                                </p:cTn>
                              </p:par>
                              <p:par>
                                <p:cTn id="224" presetID="35" presetClass="entr" presetSubtype="0" fill="hold" grpId="1" nodeType="withEffect">
                                  <p:stCondLst>
                                    <p:cond delay="0"/>
                                  </p:stCondLst>
                                  <p:iterate type="lt">
                                    <p:tmPct val="0"/>
                                  </p:iterate>
                                  <p:childTnLst>
                                    <p:set>
                                      <p:cBhvr>
                                        <p:cTn id="225" dur="1" fill="hold">
                                          <p:stCondLst>
                                            <p:cond delay="0"/>
                                          </p:stCondLst>
                                        </p:cTn>
                                        <p:tgtEl>
                                          <p:spTgt spid="15"/>
                                        </p:tgtEl>
                                        <p:attrNameLst>
                                          <p:attrName>style.visibility</p:attrName>
                                        </p:attrNameLst>
                                      </p:cBhvr>
                                      <p:to>
                                        <p:strVal val="visible"/>
                                      </p:to>
                                    </p:set>
                                    <p:animEffect transition="in" filter="fade">
                                      <p:cBhvr>
                                        <p:cTn id="226" dur="3000"/>
                                        <p:tgtEl>
                                          <p:spTgt spid="15"/>
                                        </p:tgtEl>
                                      </p:cBhvr>
                                    </p:animEffect>
                                    <p:anim calcmode="lin" valueType="num">
                                      <p:cBhvr>
                                        <p:cTn id="227" dur="3000" fill="hold"/>
                                        <p:tgtEl>
                                          <p:spTgt spid="15"/>
                                        </p:tgtEl>
                                        <p:attrNameLst>
                                          <p:attrName>style.rotation</p:attrName>
                                        </p:attrNameLst>
                                      </p:cBhvr>
                                      <p:tavLst>
                                        <p:tav tm="0">
                                          <p:val>
                                            <p:fltVal val="720"/>
                                          </p:val>
                                        </p:tav>
                                        <p:tav tm="100000">
                                          <p:val>
                                            <p:fltVal val="0"/>
                                          </p:val>
                                        </p:tav>
                                      </p:tavLst>
                                    </p:anim>
                                    <p:anim calcmode="lin" valueType="num">
                                      <p:cBhvr>
                                        <p:cTn id="228" dur="3000" fill="hold"/>
                                        <p:tgtEl>
                                          <p:spTgt spid="15"/>
                                        </p:tgtEl>
                                        <p:attrNameLst>
                                          <p:attrName>ppt_h</p:attrName>
                                        </p:attrNameLst>
                                      </p:cBhvr>
                                      <p:tavLst>
                                        <p:tav tm="0">
                                          <p:val>
                                            <p:fltVal val="0"/>
                                          </p:val>
                                        </p:tav>
                                        <p:tav tm="100000">
                                          <p:val>
                                            <p:strVal val="#ppt_h"/>
                                          </p:val>
                                        </p:tav>
                                      </p:tavLst>
                                    </p:anim>
                                    <p:anim calcmode="lin" valueType="num">
                                      <p:cBhvr>
                                        <p:cTn id="229" dur="3000" fill="hold"/>
                                        <p:tgtEl>
                                          <p:spTgt spid="15"/>
                                        </p:tgtEl>
                                        <p:attrNameLst>
                                          <p:attrName>ppt_w</p:attrName>
                                        </p:attrNameLst>
                                      </p:cBhvr>
                                      <p:tavLst>
                                        <p:tav tm="0">
                                          <p:val>
                                            <p:fltVal val="0"/>
                                          </p:val>
                                        </p:tav>
                                        <p:tav tm="100000">
                                          <p:val>
                                            <p:strVal val="#ppt_w"/>
                                          </p:val>
                                        </p:tav>
                                      </p:tavLst>
                                    </p:anim>
                                  </p:childTnLst>
                                </p:cTn>
                              </p:par>
                              <p:par>
                                <p:cTn id="230" presetID="35" presetClass="entr" presetSubtype="0" fill="hold" grpId="1" nodeType="withEffect">
                                  <p:stCondLst>
                                    <p:cond delay="0"/>
                                  </p:stCondLst>
                                  <p:iterate type="lt">
                                    <p:tmPct val="0"/>
                                  </p:iterate>
                                  <p:childTnLst>
                                    <p:set>
                                      <p:cBhvr>
                                        <p:cTn id="231" dur="1" fill="hold">
                                          <p:stCondLst>
                                            <p:cond delay="0"/>
                                          </p:stCondLst>
                                        </p:cTn>
                                        <p:tgtEl>
                                          <p:spTgt spid="16"/>
                                        </p:tgtEl>
                                        <p:attrNameLst>
                                          <p:attrName>style.visibility</p:attrName>
                                        </p:attrNameLst>
                                      </p:cBhvr>
                                      <p:to>
                                        <p:strVal val="visible"/>
                                      </p:to>
                                    </p:set>
                                    <p:animEffect transition="in" filter="fade">
                                      <p:cBhvr>
                                        <p:cTn id="232" dur="3000"/>
                                        <p:tgtEl>
                                          <p:spTgt spid="16"/>
                                        </p:tgtEl>
                                      </p:cBhvr>
                                    </p:animEffect>
                                    <p:anim calcmode="lin" valueType="num">
                                      <p:cBhvr>
                                        <p:cTn id="233" dur="3000" fill="hold"/>
                                        <p:tgtEl>
                                          <p:spTgt spid="16"/>
                                        </p:tgtEl>
                                        <p:attrNameLst>
                                          <p:attrName>style.rotation</p:attrName>
                                        </p:attrNameLst>
                                      </p:cBhvr>
                                      <p:tavLst>
                                        <p:tav tm="0">
                                          <p:val>
                                            <p:fltVal val="720"/>
                                          </p:val>
                                        </p:tav>
                                        <p:tav tm="100000">
                                          <p:val>
                                            <p:fltVal val="0"/>
                                          </p:val>
                                        </p:tav>
                                      </p:tavLst>
                                    </p:anim>
                                    <p:anim calcmode="lin" valueType="num">
                                      <p:cBhvr>
                                        <p:cTn id="234" dur="3000" fill="hold"/>
                                        <p:tgtEl>
                                          <p:spTgt spid="16"/>
                                        </p:tgtEl>
                                        <p:attrNameLst>
                                          <p:attrName>ppt_h</p:attrName>
                                        </p:attrNameLst>
                                      </p:cBhvr>
                                      <p:tavLst>
                                        <p:tav tm="0">
                                          <p:val>
                                            <p:fltVal val="0"/>
                                          </p:val>
                                        </p:tav>
                                        <p:tav tm="100000">
                                          <p:val>
                                            <p:strVal val="#ppt_h"/>
                                          </p:val>
                                        </p:tav>
                                      </p:tavLst>
                                    </p:anim>
                                    <p:anim calcmode="lin" valueType="num">
                                      <p:cBhvr>
                                        <p:cTn id="235" dur="3000" fill="hold"/>
                                        <p:tgtEl>
                                          <p:spTgt spid="16"/>
                                        </p:tgtEl>
                                        <p:attrNameLst>
                                          <p:attrName>ppt_w</p:attrName>
                                        </p:attrNameLst>
                                      </p:cBhvr>
                                      <p:tavLst>
                                        <p:tav tm="0">
                                          <p:val>
                                            <p:fltVal val="0"/>
                                          </p:val>
                                        </p:tav>
                                        <p:tav tm="100000">
                                          <p:val>
                                            <p:strVal val="#ppt_w"/>
                                          </p:val>
                                        </p:tav>
                                      </p:tavLst>
                                    </p:anim>
                                  </p:childTnLst>
                                </p:cTn>
                              </p:par>
                              <p:par>
                                <p:cTn id="236" presetID="35" presetClass="entr" presetSubtype="0" fill="hold" grpId="1" nodeType="withEffect">
                                  <p:stCondLst>
                                    <p:cond delay="0"/>
                                  </p:stCondLst>
                                  <p:iterate type="lt">
                                    <p:tmPct val="0"/>
                                  </p:iterate>
                                  <p:childTnLst>
                                    <p:set>
                                      <p:cBhvr>
                                        <p:cTn id="237" dur="1" fill="hold">
                                          <p:stCondLst>
                                            <p:cond delay="0"/>
                                          </p:stCondLst>
                                        </p:cTn>
                                        <p:tgtEl>
                                          <p:spTgt spid="17"/>
                                        </p:tgtEl>
                                        <p:attrNameLst>
                                          <p:attrName>style.visibility</p:attrName>
                                        </p:attrNameLst>
                                      </p:cBhvr>
                                      <p:to>
                                        <p:strVal val="visible"/>
                                      </p:to>
                                    </p:set>
                                    <p:animEffect transition="in" filter="fade">
                                      <p:cBhvr>
                                        <p:cTn id="238" dur="3000"/>
                                        <p:tgtEl>
                                          <p:spTgt spid="17"/>
                                        </p:tgtEl>
                                      </p:cBhvr>
                                    </p:animEffect>
                                    <p:anim calcmode="lin" valueType="num">
                                      <p:cBhvr>
                                        <p:cTn id="239" dur="3000" fill="hold"/>
                                        <p:tgtEl>
                                          <p:spTgt spid="17"/>
                                        </p:tgtEl>
                                        <p:attrNameLst>
                                          <p:attrName>style.rotation</p:attrName>
                                        </p:attrNameLst>
                                      </p:cBhvr>
                                      <p:tavLst>
                                        <p:tav tm="0">
                                          <p:val>
                                            <p:fltVal val="720"/>
                                          </p:val>
                                        </p:tav>
                                        <p:tav tm="100000">
                                          <p:val>
                                            <p:fltVal val="0"/>
                                          </p:val>
                                        </p:tav>
                                      </p:tavLst>
                                    </p:anim>
                                    <p:anim calcmode="lin" valueType="num">
                                      <p:cBhvr>
                                        <p:cTn id="240" dur="3000" fill="hold"/>
                                        <p:tgtEl>
                                          <p:spTgt spid="17"/>
                                        </p:tgtEl>
                                        <p:attrNameLst>
                                          <p:attrName>ppt_h</p:attrName>
                                        </p:attrNameLst>
                                      </p:cBhvr>
                                      <p:tavLst>
                                        <p:tav tm="0">
                                          <p:val>
                                            <p:fltVal val="0"/>
                                          </p:val>
                                        </p:tav>
                                        <p:tav tm="100000">
                                          <p:val>
                                            <p:strVal val="#ppt_h"/>
                                          </p:val>
                                        </p:tav>
                                      </p:tavLst>
                                    </p:anim>
                                    <p:anim calcmode="lin" valueType="num">
                                      <p:cBhvr>
                                        <p:cTn id="241" dur="3000" fill="hold"/>
                                        <p:tgtEl>
                                          <p:spTgt spid="17"/>
                                        </p:tgtEl>
                                        <p:attrNameLst>
                                          <p:attrName>ppt_w</p:attrName>
                                        </p:attrNameLst>
                                      </p:cBhvr>
                                      <p:tavLst>
                                        <p:tav tm="0">
                                          <p:val>
                                            <p:fltVal val="0"/>
                                          </p:val>
                                        </p:tav>
                                        <p:tav tm="100000">
                                          <p:val>
                                            <p:strVal val="#ppt_w"/>
                                          </p:val>
                                        </p:tav>
                                      </p:tavLst>
                                    </p:anim>
                                  </p:childTnLst>
                                </p:cTn>
                              </p:par>
                              <p:par>
                                <p:cTn id="242" presetID="35" presetClass="entr" presetSubtype="0" fill="hold" grpId="1" nodeType="withEffect">
                                  <p:stCondLst>
                                    <p:cond delay="0"/>
                                  </p:stCondLst>
                                  <p:iterate type="lt">
                                    <p:tmPct val="0"/>
                                  </p:iterate>
                                  <p:childTnLst>
                                    <p:set>
                                      <p:cBhvr>
                                        <p:cTn id="243" dur="1" fill="hold">
                                          <p:stCondLst>
                                            <p:cond delay="0"/>
                                          </p:stCondLst>
                                        </p:cTn>
                                        <p:tgtEl>
                                          <p:spTgt spid="18"/>
                                        </p:tgtEl>
                                        <p:attrNameLst>
                                          <p:attrName>style.visibility</p:attrName>
                                        </p:attrNameLst>
                                      </p:cBhvr>
                                      <p:to>
                                        <p:strVal val="visible"/>
                                      </p:to>
                                    </p:set>
                                    <p:animEffect transition="in" filter="fade">
                                      <p:cBhvr>
                                        <p:cTn id="244" dur="3000"/>
                                        <p:tgtEl>
                                          <p:spTgt spid="18"/>
                                        </p:tgtEl>
                                      </p:cBhvr>
                                    </p:animEffect>
                                    <p:anim calcmode="lin" valueType="num">
                                      <p:cBhvr>
                                        <p:cTn id="245" dur="3000" fill="hold"/>
                                        <p:tgtEl>
                                          <p:spTgt spid="18"/>
                                        </p:tgtEl>
                                        <p:attrNameLst>
                                          <p:attrName>style.rotation</p:attrName>
                                        </p:attrNameLst>
                                      </p:cBhvr>
                                      <p:tavLst>
                                        <p:tav tm="0">
                                          <p:val>
                                            <p:fltVal val="720"/>
                                          </p:val>
                                        </p:tav>
                                        <p:tav tm="100000">
                                          <p:val>
                                            <p:fltVal val="0"/>
                                          </p:val>
                                        </p:tav>
                                      </p:tavLst>
                                    </p:anim>
                                    <p:anim calcmode="lin" valueType="num">
                                      <p:cBhvr>
                                        <p:cTn id="246" dur="3000" fill="hold"/>
                                        <p:tgtEl>
                                          <p:spTgt spid="18"/>
                                        </p:tgtEl>
                                        <p:attrNameLst>
                                          <p:attrName>ppt_h</p:attrName>
                                        </p:attrNameLst>
                                      </p:cBhvr>
                                      <p:tavLst>
                                        <p:tav tm="0">
                                          <p:val>
                                            <p:fltVal val="0"/>
                                          </p:val>
                                        </p:tav>
                                        <p:tav tm="100000">
                                          <p:val>
                                            <p:strVal val="#ppt_h"/>
                                          </p:val>
                                        </p:tav>
                                      </p:tavLst>
                                    </p:anim>
                                    <p:anim calcmode="lin" valueType="num">
                                      <p:cBhvr>
                                        <p:cTn id="247" dur="3000" fill="hold"/>
                                        <p:tgtEl>
                                          <p:spTgt spid="18"/>
                                        </p:tgtEl>
                                        <p:attrNameLst>
                                          <p:attrName>ppt_w</p:attrName>
                                        </p:attrNameLst>
                                      </p:cBhvr>
                                      <p:tavLst>
                                        <p:tav tm="0">
                                          <p:val>
                                            <p:fltVal val="0"/>
                                          </p:val>
                                        </p:tav>
                                        <p:tav tm="100000">
                                          <p:val>
                                            <p:strVal val="#ppt_w"/>
                                          </p:val>
                                        </p:tav>
                                      </p:tavLst>
                                    </p:anim>
                                  </p:childTnLst>
                                </p:cTn>
                              </p:par>
                              <p:par>
                                <p:cTn id="248" presetID="35" presetClass="entr" presetSubtype="0" fill="hold" grpId="1" nodeType="withEffect">
                                  <p:stCondLst>
                                    <p:cond delay="0"/>
                                  </p:stCondLst>
                                  <p:iterate type="lt">
                                    <p:tmPct val="0"/>
                                  </p:iterate>
                                  <p:childTnLst>
                                    <p:set>
                                      <p:cBhvr>
                                        <p:cTn id="249" dur="1" fill="hold">
                                          <p:stCondLst>
                                            <p:cond delay="0"/>
                                          </p:stCondLst>
                                        </p:cTn>
                                        <p:tgtEl>
                                          <p:spTgt spid="19"/>
                                        </p:tgtEl>
                                        <p:attrNameLst>
                                          <p:attrName>style.visibility</p:attrName>
                                        </p:attrNameLst>
                                      </p:cBhvr>
                                      <p:to>
                                        <p:strVal val="visible"/>
                                      </p:to>
                                    </p:set>
                                    <p:animEffect transition="in" filter="fade">
                                      <p:cBhvr>
                                        <p:cTn id="250" dur="3000"/>
                                        <p:tgtEl>
                                          <p:spTgt spid="19"/>
                                        </p:tgtEl>
                                      </p:cBhvr>
                                    </p:animEffect>
                                    <p:anim calcmode="lin" valueType="num">
                                      <p:cBhvr>
                                        <p:cTn id="251" dur="3000" fill="hold"/>
                                        <p:tgtEl>
                                          <p:spTgt spid="19"/>
                                        </p:tgtEl>
                                        <p:attrNameLst>
                                          <p:attrName>style.rotation</p:attrName>
                                        </p:attrNameLst>
                                      </p:cBhvr>
                                      <p:tavLst>
                                        <p:tav tm="0">
                                          <p:val>
                                            <p:fltVal val="720"/>
                                          </p:val>
                                        </p:tav>
                                        <p:tav tm="100000">
                                          <p:val>
                                            <p:fltVal val="0"/>
                                          </p:val>
                                        </p:tav>
                                      </p:tavLst>
                                    </p:anim>
                                    <p:anim calcmode="lin" valueType="num">
                                      <p:cBhvr>
                                        <p:cTn id="252" dur="3000" fill="hold"/>
                                        <p:tgtEl>
                                          <p:spTgt spid="19"/>
                                        </p:tgtEl>
                                        <p:attrNameLst>
                                          <p:attrName>ppt_h</p:attrName>
                                        </p:attrNameLst>
                                      </p:cBhvr>
                                      <p:tavLst>
                                        <p:tav tm="0">
                                          <p:val>
                                            <p:fltVal val="0"/>
                                          </p:val>
                                        </p:tav>
                                        <p:tav tm="100000">
                                          <p:val>
                                            <p:strVal val="#ppt_h"/>
                                          </p:val>
                                        </p:tav>
                                      </p:tavLst>
                                    </p:anim>
                                    <p:anim calcmode="lin" valueType="num">
                                      <p:cBhvr>
                                        <p:cTn id="253" dur="3000" fill="hold"/>
                                        <p:tgtEl>
                                          <p:spTgt spid="19"/>
                                        </p:tgtEl>
                                        <p:attrNameLst>
                                          <p:attrName>ppt_w</p:attrName>
                                        </p:attrNameLst>
                                      </p:cBhvr>
                                      <p:tavLst>
                                        <p:tav tm="0">
                                          <p:val>
                                            <p:fltVal val="0"/>
                                          </p:val>
                                        </p:tav>
                                        <p:tav tm="100000">
                                          <p:val>
                                            <p:strVal val="#ppt_w"/>
                                          </p:val>
                                        </p:tav>
                                      </p:tavLst>
                                    </p:anim>
                                  </p:childTnLst>
                                </p:cTn>
                              </p:par>
                              <p:par>
                                <p:cTn id="254" presetID="35" presetClass="entr" presetSubtype="0" fill="hold" grpId="1" nodeType="withEffect">
                                  <p:stCondLst>
                                    <p:cond delay="0"/>
                                  </p:stCondLst>
                                  <p:iterate type="lt">
                                    <p:tmPct val="0"/>
                                  </p:iterate>
                                  <p:childTnLst>
                                    <p:set>
                                      <p:cBhvr>
                                        <p:cTn id="255" dur="1" fill="hold">
                                          <p:stCondLst>
                                            <p:cond delay="0"/>
                                          </p:stCondLst>
                                        </p:cTn>
                                        <p:tgtEl>
                                          <p:spTgt spid="20"/>
                                        </p:tgtEl>
                                        <p:attrNameLst>
                                          <p:attrName>style.visibility</p:attrName>
                                        </p:attrNameLst>
                                      </p:cBhvr>
                                      <p:to>
                                        <p:strVal val="visible"/>
                                      </p:to>
                                    </p:set>
                                    <p:animEffect transition="in" filter="fade">
                                      <p:cBhvr>
                                        <p:cTn id="256" dur="3000"/>
                                        <p:tgtEl>
                                          <p:spTgt spid="20"/>
                                        </p:tgtEl>
                                      </p:cBhvr>
                                    </p:animEffect>
                                    <p:anim calcmode="lin" valueType="num">
                                      <p:cBhvr>
                                        <p:cTn id="257" dur="3000" fill="hold"/>
                                        <p:tgtEl>
                                          <p:spTgt spid="20"/>
                                        </p:tgtEl>
                                        <p:attrNameLst>
                                          <p:attrName>style.rotation</p:attrName>
                                        </p:attrNameLst>
                                      </p:cBhvr>
                                      <p:tavLst>
                                        <p:tav tm="0">
                                          <p:val>
                                            <p:fltVal val="720"/>
                                          </p:val>
                                        </p:tav>
                                        <p:tav tm="100000">
                                          <p:val>
                                            <p:fltVal val="0"/>
                                          </p:val>
                                        </p:tav>
                                      </p:tavLst>
                                    </p:anim>
                                    <p:anim calcmode="lin" valueType="num">
                                      <p:cBhvr>
                                        <p:cTn id="258" dur="3000" fill="hold"/>
                                        <p:tgtEl>
                                          <p:spTgt spid="20"/>
                                        </p:tgtEl>
                                        <p:attrNameLst>
                                          <p:attrName>ppt_h</p:attrName>
                                        </p:attrNameLst>
                                      </p:cBhvr>
                                      <p:tavLst>
                                        <p:tav tm="0">
                                          <p:val>
                                            <p:fltVal val="0"/>
                                          </p:val>
                                        </p:tav>
                                        <p:tav tm="100000">
                                          <p:val>
                                            <p:strVal val="#ppt_h"/>
                                          </p:val>
                                        </p:tav>
                                      </p:tavLst>
                                    </p:anim>
                                    <p:anim calcmode="lin" valueType="num">
                                      <p:cBhvr>
                                        <p:cTn id="259" dur="3000" fill="hold"/>
                                        <p:tgtEl>
                                          <p:spTgt spid="20"/>
                                        </p:tgtEl>
                                        <p:attrNameLst>
                                          <p:attrName>ppt_w</p:attrName>
                                        </p:attrNameLst>
                                      </p:cBhvr>
                                      <p:tavLst>
                                        <p:tav tm="0">
                                          <p:val>
                                            <p:fltVal val="0"/>
                                          </p:val>
                                        </p:tav>
                                        <p:tav tm="100000">
                                          <p:val>
                                            <p:strVal val="#ppt_w"/>
                                          </p:val>
                                        </p:tav>
                                      </p:tavLst>
                                    </p:anim>
                                  </p:childTnLst>
                                </p:cTn>
                              </p:par>
                              <p:par>
                                <p:cTn id="260" presetID="35" presetClass="entr" presetSubtype="0" fill="hold" grpId="1" nodeType="withEffect">
                                  <p:stCondLst>
                                    <p:cond delay="0"/>
                                  </p:stCondLst>
                                  <p:iterate type="lt">
                                    <p:tmPct val="0"/>
                                  </p:iterate>
                                  <p:childTnLst>
                                    <p:set>
                                      <p:cBhvr>
                                        <p:cTn id="261" dur="1" fill="hold">
                                          <p:stCondLst>
                                            <p:cond delay="0"/>
                                          </p:stCondLst>
                                        </p:cTn>
                                        <p:tgtEl>
                                          <p:spTgt spid="21"/>
                                        </p:tgtEl>
                                        <p:attrNameLst>
                                          <p:attrName>style.visibility</p:attrName>
                                        </p:attrNameLst>
                                      </p:cBhvr>
                                      <p:to>
                                        <p:strVal val="visible"/>
                                      </p:to>
                                    </p:set>
                                    <p:animEffect transition="in" filter="fade">
                                      <p:cBhvr>
                                        <p:cTn id="262" dur="3000"/>
                                        <p:tgtEl>
                                          <p:spTgt spid="21"/>
                                        </p:tgtEl>
                                      </p:cBhvr>
                                    </p:animEffect>
                                    <p:anim calcmode="lin" valueType="num">
                                      <p:cBhvr>
                                        <p:cTn id="263" dur="3000" fill="hold"/>
                                        <p:tgtEl>
                                          <p:spTgt spid="21"/>
                                        </p:tgtEl>
                                        <p:attrNameLst>
                                          <p:attrName>style.rotation</p:attrName>
                                        </p:attrNameLst>
                                      </p:cBhvr>
                                      <p:tavLst>
                                        <p:tav tm="0">
                                          <p:val>
                                            <p:fltVal val="720"/>
                                          </p:val>
                                        </p:tav>
                                        <p:tav tm="100000">
                                          <p:val>
                                            <p:fltVal val="0"/>
                                          </p:val>
                                        </p:tav>
                                      </p:tavLst>
                                    </p:anim>
                                    <p:anim calcmode="lin" valueType="num">
                                      <p:cBhvr>
                                        <p:cTn id="264" dur="3000" fill="hold"/>
                                        <p:tgtEl>
                                          <p:spTgt spid="21"/>
                                        </p:tgtEl>
                                        <p:attrNameLst>
                                          <p:attrName>ppt_h</p:attrName>
                                        </p:attrNameLst>
                                      </p:cBhvr>
                                      <p:tavLst>
                                        <p:tav tm="0">
                                          <p:val>
                                            <p:fltVal val="0"/>
                                          </p:val>
                                        </p:tav>
                                        <p:tav tm="100000">
                                          <p:val>
                                            <p:strVal val="#ppt_h"/>
                                          </p:val>
                                        </p:tav>
                                      </p:tavLst>
                                    </p:anim>
                                    <p:anim calcmode="lin" valueType="num">
                                      <p:cBhvr>
                                        <p:cTn id="265" dur="3000" fill="hold"/>
                                        <p:tgtEl>
                                          <p:spTgt spid="21"/>
                                        </p:tgtEl>
                                        <p:attrNameLst>
                                          <p:attrName>ppt_w</p:attrName>
                                        </p:attrNameLst>
                                      </p:cBhvr>
                                      <p:tavLst>
                                        <p:tav tm="0">
                                          <p:val>
                                            <p:fltVal val="0"/>
                                          </p:val>
                                        </p:tav>
                                        <p:tav tm="100000">
                                          <p:val>
                                            <p:strVal val="#ppt_w"/>
                                          </p:val>
                                        </p:tav>
                                      </p:tavLst>
                                    </p:anim>
                                  </p:childTnLst>
                                </p:cTn>
                              </p:par>
                              <p:par>
                                <p:cTn id="266" presetID="35" presetClass="entr" presetSubtype="0" fill="hold" grpId="1" nodeType="withEffect">
                                  <p:stCondLst>
                                    <p:cond delay="0"/>
                                  </p:stCondLst>
                                  <p:iterate type="lt">
                                    <p:tmPct val="0"/>
                                  </p:iterate>
                                  <p:childTnLst>
                                    <p:set>
                                      <p:cBhvr>
                                        <p:cTn id="267" dur="1" fill="hold">
                                          <p:stCondLst>
                                            <p:cond delay="0"/>
                                          </p:stCondLst>
                                        </p:cTn>
                                        <p:tgtEl>
                                          <p:spTgt spid="22"/>
                                        </p:tgtEl>
                                        <p:attrNameLst>
                                          <p:attrName>style.visibility</p:attrName>
                                        </p:attrNameLst>
                                      </p:cBhvr>
                                      <p:to>
                                        <p:strVal val="visible"/>
                                      </p:to>
                                    </p:set>
                                    <p:animEffect transition="in" filter="fade">
                                      <p:cBhvr>
                                        <p:cTn id="268" dur="3000"/>
                                        <p:tgtEl>
                                          <p:spTgt spid="22"/>
                                        </p:tgtEl>
                                      </p:cBhvr>
                                    </p:animEffect>
                                    <p:anim calcmode="lin" valueType="num">
                                      <p:cBhvr>
                                        <p:cTn id="269" dur="3000" fill="hold"/>
                                        <p:tgtEl>
                                          <p:spTgt spid="22"/>
                                        </p:tgtEl>
                                        <p:attrNameLst>
                                          <p:attrName>style.rotation</p:attrName>
                                        </p:attrNameLst>
                                      </p:cBhvr>
                                      <p:tavLst>
                                        <p:tav tm="0">
                                          <p:val>
                                            <p:fltVal val="720"/>
                                          </p:val>
                                        </p:tav>
                                        <p:tav tm="100000">
                                          <p:val>
                                            <p:fltVal val="0"/>
                                          </p:val>
                                        </p:tav>
                                      </p:tavLst>
                                    </p:anim>
                                    <p:anim calcmode="lin" valueType="num">
                                      <p:cBhvr>
                                        <p:cTn id="270" dur="3000" fill="hold"/>
                                        <p:tgtEl>
                                          <p:spTgt spid="22"/>
                                        </p:tgtEl>
                                        <p:attrNameLst>
                                          <p:attrName>ppt_h</p:attrName>
                                        </p:attrNameLst>
                                      </p:cBhvr>
                                      <p:tavLst>
                                        <p:tav tm="0">
                                          <p:val>
                                            <p:fltVal val="0"/>
                                          </p:val>
                                        </p:tav>
                                        <p:tav tm="100000">
                                          <p:val>
                                            <p:strVal val="#ppt_h"/>
                                          </p:val>
                                        </p:tav>
                                      </p:tavLst>
                                    </p:anim>
                                    <p:anim calcmode="lin" valueType="num">
                                      <p:cBhvr>
                                        <p:cTn id="271" dur="3000" fill="hold"/>
                                        <p:tgtEl>
                                          <p:spTgt spid="22"/>
                                        </p:tgtEl>
                                        <p:attrNameLst>
                                          <p:attrName>ppt_w</p:attrName>
                                        </p:attrNameLst>
                                      </p:cBhvr>
                                      <p:tavLst>
                                        <p:tav tm="0">
                                          <p:val>
                                            <p:fltVal val="0"/>
                                          </p:val>
                                        </p:tav>
                                        <p:tav tm="100000">
                                          <p:val>
                                            <p:strVal val="#ppt_w"/>
                                          </p:val>
                                        </p:tav>
                                      </p:tavLst>
                                    </p:anim>
                                  </p:childTnLst>
                                </p:cTn>
                              </p:par>
                              <p:par>
                                <p:cTn id="272" presetID="35" presetClass="entr" presetSubtype="0" fill="hold" grpId="1" nodeType="withEffect">
                                  <p:stCondLst>
                                    <p:cond delay="0"/>
                                  </p:stCondLst>
                                  <p:iterate type="lt">
                                    <p:tmPct val="0"/>
                                  </p:iterate>
                                  <p:childTnLst>
                                    <p:set>
                                      <p:cBhvr>
                                        <p:cTn id="273" dur="1" fill="hold">
                                          <p:stCondLst>
                                            <p:cond delay="0"/>
                                          </p:stCondLst>
                                        </p:cTn>
                                        <p:tgtEl>
                                          <p:spTgt spid="23"/>
                                        </p:tgtEl>
                                        <p:attrNameLst>
                                          <p:attrName>style.visibility</p:attrName>
                                        </p:attrNameLst>
                                      </p:cBhvr>
                                      <p:to>
                                        <p:strVal val="visible"/>
                                      </p:to>
                                    </p:set>
                                    <p:animEffect transition="in" filter="fade">
                                      <p:cBhvr>
                                        <p:cTn id="274" dur="3000"/>
                                        <p:tgtEl>
                                          <p:spTgt spid="23"/>
                                        </p:tgtEl>
                                      </p:cBhvr>
                                    </p:animEffect>
                                    <p:anim calcmode="lin" valueType="num">
                                      <p:cBhvr>
                                        <p:cTn id="275" dur="3000" fill="hold"/>
                                        <p:tgtEl>
                                          <p:spTgt spid="23"/>
                                        </p:tgtEl>
                                        <p:attrNameLst>
                                          <p:attrName>style.rotation</p:attrName>
                                        </p:attrNameLst>
                                      </p:cBhvr>
                                      <p:tavLst>
                                        <p:tav tm="0">
                                          <p:val>
                                            <p:fltVal val="720"/>
                                          </p:val>
                                        </p:tav>
                                        <p:tav tm="100000">
                                          <p:val>
                                            <p:fltVal val="0"/>
                                          </p:val>
                                        </p:tav>
                                      </p:tavLst>
                                    </p:anim>
                                    <p:anim calcmode="lin" valueType="num">
                                      <p:cBhvr>
                                        <p:cTn id="276" dur="3000" fill="hold"/>
                                        <p:tgtEl>
                                          <p:spTgt spid="23"/>
                                        </p:tgtEl>
                                        <p:attrNameLst>
                                          <p:attrName>ppt_h</p:attrName>
                                        </p:attrNameLst>
                                      </p:cBhvr>
                                      <p:tavLst>
                                        <p:tav tm="0">
                                          <p:val>
                                            <p:fltVal val="0"/>
                                          </p:val>
                                        </p:tav>
                                        <p:tav tm="100000">
                                          <p:val>
                                            <p:strVal val="#ppt_h"/>
                                          </p:val>
                                        </p:tav>
                                      </p:tavLst>
                                    </p:anim>
                                    <p:anim calcmode="lin" valueType="num">
                                      <p:cBhvr>
                                        <p:cTn id="277" dur="3000" fill="hold"/>
                                        <p:tgtEl>
                                          <p:spTgt spid="23"/>
                                        </p:tgtEl>
                                        <p:attrNameLst>
                                          <p:attrName>ppt_w</p:attrName>
                                        </p:attrNameLst>
                                      </p:cBhvr>
                                      <p:tavLst>
                                        <p:tav tm="0">
                                          <p:val>
                                            <p:fltVal val="0"/>
                                          </p:val>
                                        </p:tav>
                                        <p:tav tm="100000">
                                          <p:val>
                                            <p:strVal val="#ppt_w"/>
                                          </p:val>
                                        </p:tav>
                                      </p:tavLst>
                                    </p:anim>
                                  </p:childTnLst>
                                </p:cTn>
                              </p:par>
                              <p:par>
                                <p:cTn id="278" presetID="35" presetClass="entr" presetSubtype="0" fill="hold" grpId="1" nodeType="withEffect">
                                  <p:stCondLst>
                                    <p:cond delay="0"/>
                                  </p:stCondLst>
                                  <p:iterate type="lt">
                                    <p:tmPct val="0"/>
                                  </p:iterate>
                                  <p:childTnLst>
                                    <p:set>
                                      <p:cBhvr>
                                        <p:cTn id="279" dur="1" fill="hold">
                                          <p:stCondLst>
                                            <p:cond delay="0"/>
                                          </p:stCondLst>
                                        </p:cTn>
                                        <p:tgtEl>
                                          <p:spTgt spid="24"/>
                                        </p:tgtEl>
                                        <p:attrNameLst>
                                          <p:attrName>style.visibility</p:attrName>
                                        </p:attrNameLst>
                                      </p:cBhvr>
                                      <p:to>
                                        <p:strVal val="visible"/>
                                      </p:to>
                                    </p:set>
                                    <p:animEffect transition="in" filter="fade">
                                      <p:cBhvr>
                                        <p:cTn id="280" dur="3000"/>
                                        <p:tgtEl>
                                          <p:spTgt spid="24"/>
                                        </p:tgtEl>
                                      </p:cBhvr>
                                    </p:animEffect>
                                    <p:anim calcmode="lin" valueType="num">
                                      <p:cBhvr>
                                        <p:cTn id="281" dur="3000" fill="hold"/>
                                        <p:tgtEl>
                                          <p:spTgt spid="24"/>
                                        </p:tgtEl>
                                        <p:attrNameLst>
                                          <p:attrName>style.rotation</p:attrName>
                                        </p:attrNameLst>
                                      </p:cBhvr>
                                      <p:tavLst>
                                        <p:tav tm="0">
                                          <p:val>
                                            <p:fltVal val="720"/>
                                          </p:val>
                                        </p:tav>
                                        <p:tav tm="100000">
                                          <p:val>
                                            <p:fltVal val="0"/>
                                          </p:val>
                                        </p:tav>
                                      </p:tavLst>
                                    </p:anim>
                                    <p:anim calcmode="lin" valueType="num">
                                      <p:cBhvr>
                                        <p:cTn id="282" dur="3000" fill="hold"/>
                                        <p:tgtEl>
                                          <p:spTgt spid="24"/>
                                        </p:tgtEl>
                                        <p:attrNameLst>
                                          <p:attrName>ppt_h</p:attrName>
                                        </p:attrNameLst>
                                      </p:cBhvr>
                                      <p:tavLst>
                                        <p:tav tm="0">
                                          <p:val>
                                            <p:fltVal val="0"/>
                                          </p:val>
                                        </p:tav>
                                        <p:tav tm="100000">
                                          <p:val>
                                            <p:strVal val="#ppt_h"/>
                                          </p:val>
                                        </p:tav>
                                      </p:tavLst>
                                    </p:anim>
                                    <p:anim calcmode="lin" valueType="num">
                                      <p:cBhvr>
                                        <p:cTn id="283" dur="3000" fill="hold"/>
                                        <p:tgtEl>
                                          <p:spTgt spid="24"/>
                                        </p:tgtEl>
                                        <p:attrNameLst>
                                          <p:attrName>ppt_w</p:attrName>
                                        </p:attrNameLst>
                                      </p:cBhvr>
                                      <p:tavLst>
                                        <p:tav tm="0">
                                          <p:val>
                                            <p:fltVal val="0"/>
                                          </p:val>
                                        </p:tav>
                                        <p:tav tm="100000">
                                          <p:val>
                                            <p:strVal val="#ppt_w"/>
                                          </p:val>
                                        </p:tav>
                                      </p:tavLst>
                                    </p:anim>
                                  </p:childTnLst>
                                </p:cTn>
                              </p:par>
                              <p:par>
                                <p:cTn id="284" presetID="35" presetClass="entr" presetSubtype="0" fill="hold" grpId="1" nodeType="withEffect">
                                  <p:stCondLst>
                                    <p:cond delay="0"/>
                                  </p:stCondLst>
                                  <p:iterate type="lt">
                                    <p:tmPct val="0"/>
                                  </p:iterate>
                                  <p:childTnLst>
                                    <p:set>
                                      <p:cBhvr>
                                        <p:cTn id="285" dur="1" fill="hold">
                                          <p:stCondLst>
                                            <p:cond delay="0"/>
                                          </p:stCondLst>
                                        </p:cTn>
                                        <p:tgtEl>
                                          <p:spTgt spid="25"/>
                                        </p:tgtEl>
                                        <p:attrNameLst>
                                          <p:attrName>style.visibility</p:attrName>
                                        </p:attrNameLst>
                                      </p:cBhvr>
                                      <p:to>
                                        <p:strVal val="visible"/>
                                      </p:to>
                                    </p:set>
                                    <p:animEffect transition="in" filter="fade">
                                      <p:cBhvr>
                                        <p:cTn id="286" dur="3000"/>
                                        <p:tgtEl>
                                          <p:spTgt spid="25"/>
                                        </p:tgtEl>
                                      </p:cBhvr>
                                    </p:animEffect>
                                    <p:anim calcmode="lin" valueType="num">
                                      <p:cBhvr>
                                        <p:cTn id="287" dur="3000" fill="hold"/>
                                        <p:tgtEl>
                                          <p:spTgt spid="25"/>
                                        </p:tgtEl>
                                        <p:attrNameLst>
                                          <p:attrName>style.rotation</p:attrName>
                                        </p:attrNameLst>
                                      </p:cBhvr>
                                      <p:tavLst>
                                        <p:tav tm="0">
                                          <p:val>
                                            <p:fltVal val="720"/>
                                          </p:val>
                                        </p:tav>
                                        <p:tav tm="100000">
                                          <p:val>
                                            <p:fltVal val="0"/>
                                          </p:val>
                                        </p:tav>
                                      </p:tavLst>
                                    </p:anim>
                                    <p:anim calcmode="lin" valueType="num">
                                      <p:cBhvr>
                                        <p:cTn id="288" dur="3000" fill="hold"/>
                                        <p:tgtEl>
                                          <p:spTgt spid="25"/>
                                        </p:tgtEl>
                                        <p:attrNameLst>
                                          <p:attrName>ppt_h</p:attrName>
                                        </p:attrNameLst>
                                      </p:cBhvr>
                                      <p:tavLst>
                                        <p:tav tm="0">
                                          <p:val>
                                            <p:fltVal val="0"/>
                                          </p:val>
                                        </p:tav>
                                        <p:tav tm="100000">
                                          <p:val>
                                            <p:strVal val="#ppt_h"/>
                                          </p:val>
                                        </p:tav>
                                      </p:tavLst>
                                    </p:anim>
                                    <p:anim calcmode="lin" valueType="num">
                                      <p:cBhvr>
                                        <p:cTn id="289" dur="3000" fill="hold"/>
                                        <p:tgtEl>
                                          <p:spTgt spid="25"/>
                                        </p:tgtEl>
                                        <p:attrNameLst>
                                          <p:attrName>ppt_w</p:attrName>
                                        </p:attrNameLst>
                                      </p:cBhvr>
                                      <p:tavLst>
                                        <p:tav tm="0">
                                          <p:val>
                                            <p:fltVal val="0"/>
                                          </p:val>
                                        </p:tav>
                                        <p:tav tm="100000">
                                          <p:val>
                                            <p:strVal val="#ppt_w"/>
                                          </p:val>
                                        </p:tav>
                                      </p:tavLst>
                                    </p:anim>
                                  </p:childTnLst>
                                </p:cTn>
                              </p:par>
                              <p:par>
                                <p:cTn id="290" presetID="35" presetClass="entr" presetSubtype="0" fill="hold" grpId="1" nodeType="withEffect">
                                  <p:stCondLst>
                                    <p:cond delay="0"/>
                                  </p:stCondLst>
                                  <p:iterate type="lt">
                                    <p:tmPct val="0"/>
                                  </p:iterate>
                                  <p:childTnLst>
                                    <p:set>
                                      <p:cBhvr>
                                        <p:cTn id="291" dur="1" fill="hold">
                                          <p:stCondLst>
                                            <p:cond delay="0"/>
                                          </p:stCondLst>
                                        </p:cTn>
                                        <p:tgtEl>
                                          <p:spTgt spid="26"/>
                                        </p:tgtEl>
                                        <p:attrNameLst>
                                          <p:attrName>style.visibility</p:attrName>
                                        </p:attrNameLst>
                                      </p:cBhvr>
                                      <p:to>
                                        <p:strVal val="visible"/>
                                      </p:to>
                                    </p:set>
                                    <p:animEffect transition="in" filter="fade">
                                      <p:cBhvr>
                                        <p:cTn id="292" dur="3000"/>
                                        <p:tgtEl>
                                          <p:spTgt spid="26"/>
                                        </p:tgtEl>
                                      </p:cBhvr>
                                    </p:animEffect>
                                    <p:anim calcmode="lin" valueType="num">
                                      <p:cBhvr>
                                        <p:cTn id="293" dur="3000" fill="hold"/>
                                        <p:tgtEl>
                                          <p:spTgt spid="26"/>
                                        </p:tgtEl>
                                        <p:attrNameLst>
                                          <p:attrName>style.rotation</p:attrName>
                                        </p:attrNameLst>
                                      </p:cBhvr>
                                      <p:tavLst>
                                        <p:tav tm="0">
                                          <p:val>
                                            <p:fltVal val="720"/>
                                          </p:val>
                                        </p:tav>
                                        <p:tav tm="100000">
                                          <p:val>
                                            <p:fltVal val="0"/>
                                          </p:val>
                                        </p:tav>
                                      </p:tavLst>
                                    </p:anim>
                                    <p:anim calcmode="lin" valueType="num">
                                      <p:cBhvr>
                                        <p:cTn id="294" dur="3000" fill="hold"/>
                                        <p:tgtEl>
                                          <p:spTgt spid="26"/>
                                        </p:tgtEl>
                                        <p:attrNameLst>
                                          <p:attrName>ppt_h</p:attrName>
                                        </p:attrNameLst>
                                      </p:cBhvr>
                                      <p:tavLst>
                                        <p:tav tm="0">
                                          <p:val>
                                            <p:fltVal val="0"/>
                                          </p:val>
                                        </p:tav>
                                        <p:tav tm="100000">
                                          <p:val>
                                            <p:strVal val="#ppt_h"/>
                                          </p:val>
                                        </p:tav>
                                      </p:tavLst>
                                    </p:anim>
                                    <p:anim calcmode="lin" valueType="num">
                                      <p:cBhvr>
                                        <p:cTn id="295" dur="3000" fill="hold"/>
                                        <p:tgtEl>
                                          <p:spTgt spid="26"/>
                                        </p:tgtEl>
                                        <p:attrNameLst>
                                          <p:attrName>ppt_w</p:attrName>
                                        </p:attrNameLst>
                                      </p:cBhvr>
                                      <p:tavLst>
                                        <p:tav tm="0">
                                          <p:val>
                                            <p:fltVal val="0"/>
                                          </p:val>
                                        </p:tav>
                                        <p:tav tm="100000">
                                          <p:val>
                                            <p:strVal val="#ppt_w"/>
                                          </p:val>
                                        </p:tav>
                                      </p:tavLst>
                                    </p:anim>
                                  </p:childTnLst>
                                </p:cTn>
                              </p:par>
                            </p:childTnLst>
                          </p:cTn>
                        </p:par>
                        <p:par>
                          <p:cTn id="296" fill="hold">
                            <p:stCondLst>
                              <p:cond delay="3000"/>
                            </p:stCondLst>
                            <p:childTnLst>
                              <p:par>
                                <p:cTn id="297" presetID="6" presetClass="exit" presetSubtype="16" fill="hold" grpId="3" nodeType="afterEffect">
                                  <p:stCondLst>
                                    <p:cond delay="0"/>
                                  </p:stCondLst>
                                  <p:iterate type="lt">
                                    <p:tmPct val="0"/>
                                  </p:iterate>
                                  <p:childTnLst>
                                    <p:animEffect transition="out" filter="circle(in)">
                                      <p:cBhvr>
                                        <p:cTn id="298" dur="3000"/>
                                        <p:tgtEl>
                                          <p:spTgt spid="3"/>
                                        </p:tgtEl>
                                      </p:cBhvr>
                                    </p:animEffect>
                                    <p:set>
                                      <p:cBhvr>
                                        <p:cTn id="299" dur="1" fill="hold">
                                          <p:stCondLst>
                                            <p:cond delay="2999"/>
                                          </p:stCondLst>
                                        </p:cTn>
                                        <p:tgtEl>
                                          <p:spTgt spid="3"/>
                                        </p:tgtEl>
                                        <p:attrNameLst>
                                          <p:attrName>style.visibility</p:attrName>
                                        </p:attrNameLst>
                                      </p:cBhvr>
                                      <p:to>
                                        <p:strVal val="hidden"/>
                                      </p:to>
                                    </p:set>
                                  </p:childTnLst>
                                </p:cTn>
                              </p:par>
                              <p:par>
                                <p:cTn id="300" presetID="6" presetClass="exit" presetSubtype="16" fill="hold" grpId="3" nodeType="withEffect">
                                  <p:stCondLst>
                                    <p:cond delay="0"/>
                                  </p:stCondLst>
                                  <p:iterate type="lt">
                                    <p:tmPct val="0"/>
                                  </p:iterate>
                                  <p:childTnLst>
                                    <p:animEffect transition="out" filter="circle(in)">
                                      <p:cBhvr>
                                        <p:cTn id="301" dur="3000"/>
                                        <p:tgtEl>
                                          <p:spTgt spid="4"/>
                                        </p:tgtEl>
                                      </p:cBhvr>
                                    </p:animEffect>
                                    <p:set>
                                      <p:cBhvr>
                                        <p:cTn id="302" dur="1" fill="hold">
                                          <p:stCondLst>
                                            <p:cond delay="2999"/>
                                          </p:stCondLst>
                                        </p:cTn>
                                        <p:tgtEl>
                                          <p:spTgt spid="4"/>
                                        </p:tgtEl>
                                        <p:attrNameLst>
                                          <p:attrName>style.visibility</p:attrName>
                                        </p:attrNameLst>
                                      </p:cBhvr>
                                      <p:to>
                                        <p:strVal val="hidden"/>
                                      </p:to>
                                    </p:set>
                                  </p:childTnLst>
                                </p:cTn>
                              </p:par>
                              <p:par>
                                <p:cTn id="303" presetID="6" presetClass="exit" presetSubtype="16" fill="hold" grpId="3" nodeType="withEffect">
                                  <p:stCondLst>
                                    <p:cond delay="0"/>
                                  </p:stCondLst>
                                  <p:iterate type="lt">
                                    <p:tmPct val="0"/>
                                  </p:iterate>
                                  <p:childTnLst>
                                    <p:animEffect transition="out" filter="circle(in)">
                                      <p:cBhvr>
                                        <p:cTn id="304" dur="3000"/>
                                        <p:tgtEl>
                                          <p:spTgt spid="5"/>
                                        </p:tgtEl>
                                      </p:cBhvr>
                                    </p:animEffect>
                                    <p:set>
                                      <p:cBhvr>
                                        <p:cTn id="305" dur="1" fill="hold">
                                          <p:stCondLst>
                                            <p:cond delay="2999"/>
                                          </p:stCondLst>
                                        </p:cTn>
                                        <p:tgtEl>
                                          <p:spTgt spid="5"/>
                                        </p:tgtEl>
                                        <p:attrNameLst>
                                          <p:attrName>style.visibility</p:attrName>
                                        </p:attrNameLst>
                                      </p:cBhvr>
                                      <p:to>
                                        <p:strVal val="hidden"/>
                                      </p:to>
                                    </p:set>
                                  </p:childTnLst>
                                </p:cTn>
                              </p:par>
                              <p:par>
                                <p:cTn id="306" presetID="6" presetClass="exit" presetSubtype="16" fill="hold" grpId="3" nodeType="withEffect">
                                  <p:stCondLst>
                                    <p:cond delay="0"/>
                                  </p:stCondLst>
                                  <p:iterate type="lt">
                                    <p:tmPct val="0"/>
                                  </p:iterate>
                                  <p:childTnLst>
                                    <p:animEffect transition="out" filter="circle(in)">
                                      <p:cBhvr>
                                        <p:cTn id="307" dur="3000"/>
                                        <p:tgtEl>
                                          <p:spTgt spid="6"/>
                                        </p:tgtEl>
                                      </p:cBhvr>
                                    </p:animEffect>
                                    <p:set>
                                      <p:cBhvr>
                                        <p:cTn id="308" dur="1" fill="hold">
                                          <p:stCondLst>
                                            <p:cond delay="2999"/>
                                          </p:stCondLst>
                                        </p:cTn>
                                        <p:tgtEl>
                                          <p:spTgt spid="6"/>
                                        </p:tgtEl>
                                        <p:attrNameLst>
                                          <p:attrName>style.visibility</p:attrName>
                                        </p:attrNameLst>
                                      </p:cBhvr>
                                      <p:to>
                                        <p:strVal val="hidden"/>
                                      </p:to>
                                    </p:set>
                                  </p:childTnLst>
                                </p:cTn>
                              </p:par>
                              <p:par>
                                <p:cTn id="309" presetID="6" presetClass="exit" presetSubtype="16" fill="hold" grpId="3" nodeType="withEffect">
                                  <p:stCondLst>
                                    <p:cond delay="0"/>
                                  </p:stCondLst>
                                  <p:iterate type="lt">
                                    <p:tmPct val="0"/>
                                  </p:iterate>
                                  <p:childTnLst>
                                    <p:animEffect transition="out" filter="circle(in)">
                                      <p:cBhvr>
                                        <p:cTn id="310" dur="3000"/>
                                        <p:tgtEl>
                                          <p:spTgt spid="7"/>
                                        </p:tgtEl>
                                      </p:cBhvr>
                                    </p:animEffect>
                                    <p:set>
                                      <p:cBhvr>
                                        <p:cTn id="311" dur="1" fill="hold">
                                          <p:stCondLst>
                                            <p:cond delay="2999"/>
                                          </p:stCondLst>
                                        </p:cTn>
                                        <p:tgtEl>
                                          <p:spTgt spid="7"/>
                                        </p:tgtEl>
                                        <p:attrNameLst>
                                          <p:attrName>style.visibility</p:attrName>
                                        </p:attrNameLst>
                                      </p:cBhvr>
                                      <p:to>
                                        <p:strVal val="hidden"/>
                                      </p:to>
                                    </p:set>
                                  </p:childTnLst>
                                </p:cTn>
                              </p:par>
                              <p:par>
                                <p:cTn id="312" presetID="6" presetClass="exit" presetSubtype="16" fill="hold" grpId="3" nodeType="withEffect">
                                  <p:stCondLst>
                                    <p:cond delay="0"/>
                                  </p:stCondLst>
                                  <p:iterate type="lt">
                                    <p:tmPct val="0"/>
                                  </p:iterate>
                                  <p:childTnLst>
                                    <p:animEffect transition="out" filter="circle(in)">
                                      <p:cBhvr>
                                        <p:cTn id="313" dur="3000"/>
                                        <p:tgtEl>
                                          <p:spTgt spid="8"/>
                                        </p:tgtEl>
                                      </p:cBhvr>
                                    </p:animEffect>
                                    <p:set>
                                      <p:cBhvr>
                                        <p:cTn id="314" dur="1" fill="hold">
                                          <p:stCondLst>
                                            <p:cond delay="2999"/>
                                          </p:stCondLst>
                                        </p:cTn>
                                        <p:tgtEl>
                                          <p:spTgt spid="8"/>
                                        </p:tgtEl>
                                        <p:attrNameLst>
                                          <p:attrName>style.visibility</p:attrName>
                                        </p:attrNameLst>
                                      </p:cBhvr>
                                      <p:to>
                                        <p:strVal val="hidden"/>
                                      </p:to>
                                    </p:set>
                                  </p:childTnLst>
                                </p:cTn>
                              </p:par>
                              <p:par>
                                <p:cTn id="315" presetID="6" presetClass="exit" presetSubtype="16" fill="hold" grpId="3" nodeType="withEffect">
                                  <p:stCondLst>
                                    <p:cond delay="0"/>
                                  </p:stCondLst>
                                  <p:iterate type="lt">
                                    <p:tmPct val="0"/>
                                  </p:iterate>
                                  <p:childTnLst>
                                    <p:animEffect transition="out" filter="circle(in)">
                                      <p:cBhvr>
                                        <p:cTn id="316" dur="3000"/>
                                        <p:tgtEl>
                                          <p:spTgt spid="9"/>
                                        </p:tgtEl>
                                      </p:cBhvr>
                                    </p:animEffect>
                                    <p:set>
                                      <p:cBhvr>
                                        <p:cTn id="317" dur="1" fill="hold">
                                          <p:stCondLst>
                                            <p:cond delay="2999"/>
                                          </p:stCondLst>
                                        </p:cTn>
                                        <p:tgtEl>
                                          <p:spTgt spid="9"/>
                                        </p:tgtEl>
                                        <p:attrNameLst>
                                          <p:attrName>style.visibility</p:attrName>
                                        </p:attrNameLst>
                                      </p:cBhvr>
                                      <p:to>
                                        <p:strVal val="hidden"/>
                                      </p:to>
                                    </p:set>
                                  </p:childTnLst>
                                </p:cTn>
                              </p:par>
                              <p:par>
                                <p:cTn id="318" presetID="6" presetClass="exit" presetSubtype="16" fill="hold" grpId="3" nodeType="withEffect">
                                  <p:stCondLst>
                                    <p:cond delay="0"/>
                                  </p:stCondLst>
                                  <p:iterate type="lt">
                                    <p:tmPct val="0"/>
                                  </p:iterate>
                                  <p:childTnLst>
                                    <p:animEffect transition="out" filter="circle(in)">
                                      <p:cBhvr>
                                        <p:cTn id="319" dur="3000"/>
                                        <p:tgtEl>
                                          <p:spTgt spid="10"/>
                                        </p:tgtEl>
                                      </p:cBhvr>
                                    </p:animEffect>
                                    <p:set>
                                      <p:cBhvr>
                                        <p:cTn id="320" dur="1" fill="hold">
                                          <p:stCondLst>
                                            <p:cond delay="2999"/>
                                          </p:stCondLst>
                                        </p:cTn>
                                        <p:tgtEl>
                                          <p:spTgt spid="10"/>
                                        </p:tgtEl>
                                        <p:attrNameLst>
                                          <p:attrName>style.visibility</p:attrName>
                                        </p:attrNameLst>
                                      </p:cBhvr>
                                      <p:to>
                                        <p:strVal val="hidden"/>
                                      </p:to>
                                    </p:set>
                                  </p:childTnLst>
                                </p:cTn>
                              </p:par>
                              <p:par>
                                <p:cTn id="321" presetID="6" presetClass="exit" presetSubtype="16" fill="hold" grpId="3" nodeType="withEffect">
                                  <p:stCondLst>
                                    <p:cond delay="0"/>
                                  </p:stCondLst>
                                  <p:iterate type="lt">
                                    <p:tmPct val="0"/>
                                  </p:iterate>
                                  <p:childTnLst>
                                    <p:animEffect transition="out" filter="circle(in)">
                                      <p:cBhvr>
                                        <p:cTn id="322" dur="3000"/>
                                        <p:tgtEl>
                                          <p:spTgt spid="11"/>
                                        </p:tgtEl>
                                      </p:cBhvr>
                                    </p:animEffect>
                                    <p:set>
                                      <p:cBhvr>
                                        <p:cTn id="323" dur="1" fill="hold">
                                          <p:stCondLst>
                                            <p:cond delay="2999"/>
                                          </p:stCondLst>
                                        </p:cTn>
                                        <p:tgtEl>
                                          <p:spTgt spid="11"/>
                                        </p:tgtEl>
                                        <p:attrNameLst>
                                          <p:attrName>style.visibility</p:attrName>
                                        </p:attrNameLst>
                                      </p:cBhvr>
                                      <p:to>
                                        <p:strVal val="hidden"/>
                                      </p:to>
                                    </p:set>
                                  </p:childTnLst>
                                </p:cTn>
                              </p:par>
                              <p:par>
                                <p:cTn id="324" presetID="6" presetClass="exit" presetSubtype="16" fill="hold" grpId="3" nodeType="withEffect">
                                  <p:stCondLst>
                                    <p:cond delay="0"/>
                                  </p:stCondLst>
                                  <p:iterate type="lt">
                                    <p:tmPct val="0"/>
                                  </p:iterate>
                                  <p:childTnLst>
                                    <p:animEffect transition="out" filter="circle(in)">
                                      <p:cBhvr>
                                        <p:cTn id="325" dur="3000"/>
                                        <p:tgtEl>
                                          <p:spTgt spid="12"/>
                                        </p:tgtEl>
                                      </p:cBhvr>
                                    </p:animEffect>
                                    <p:set>
                                      <p:cBhvr>
                                        <p:cTn id="326" dur="1" fill="hold">
                                          <p:stCondLst>
                                            <p:cond delay="2999"/>
                                          </p:stCondLst>
                                        </p:cTn>
                                        <p:tgtEl>
                                          <p:spTgt spid="12"/>
                                        </p:tgtEl>
                                        <p:attrNameLst>
                                          <p:attrName>style.visibility</p:attrName>
                                        </p:attrNameLst>
                                      </p:cBhvr>
                                      <p:to>
                                        <p:strVal val="hidden"/>
                                      </p:to>
                                    </p:set>
                                  </p:childTnLst>
                                </p:cTn>
                              </p:par>
                              <p:par>
                                <p:cTn id="327" presetID="6" presetClass="exit" presetSubtype="16" fill="hold" grpId="3" nodeType="withEffect">
                                  <p:stCondLst>
                                    <p:cond delay="0"/>
                                  </p:stCondLst>
                                  <p:iterate type="lt">
                                    <p:tmPct val="0"/>
                                  </p:iterate>
                                  <p:childTnLst>
                                    <p:animEffect transition="out" filter="circle(in)">
                                      <p:cBhvr>
                                        <p:cTn id="328" dur="3000"/>
                                        <p:tgtEl>
                                          <p:spTgt spid="13"/>
                                        </p:tgtEl>
                                      </p:cBhvr>
                                    </p:animEffect>
                                    <p:set>
                                      <p:cBhvr>
                                        <p:cTn id="329" dur="1" fill="hold">
                                          <p:stCondLst>
                                            <p:cond delay="2999"/>
                                          </p:stCondLst>
                                        </p:cTn>
                                        <p:tgtEl>
                                          <p:spTgt spid="13"/>
                                        </p:tgtEl>
                                        <p:attrNameLst>
                                          <p:attrName>style.visibility</p:attrName>
                                        </p:attrNameLst>
                                      </p:cBhvr>
                                      <p:to>
                                        <p:strVal val="hidden"/>
                                      </p:to>
                                    </p:set>
                                  </p:childTnLst>
                                </p:cTn>
                              </p:par>
                              <p:par>
                                <p:cTn id="330" presetID="6" presetClass="exit" presetSubtype="16" fill="hold" grpId="3" nodeType="withEffect">
                                  <p:stCondLst>
                                    <p:cond delay="0"/>
                                  </p:stCondLst>
                                  <p:iterate type="lt">
                                    <p:tmPct val="0"/>
                                  </p:iterate>
                                  <p:childTnLst>
                                    <p:animEffect transition="out" filter="circle(in)">
                                      <p:cBhvr>
                                        <p:cTn id="331" dur="3000"/>
                                        <p:tgtEl>
                                          <p:spTgt spid="14"/>
                                        </p:tgtEl>
                                      </p:cBhvr>
                                    </p:animEffect>
                                    <p:set>
                                      <p:cBhvr>
                                        <p:cTn id="332" dur="1" fill="hold">
                                          <p:stCondLst>
                                            <p:cond delay="2999"/>
                                          </p:stCondLst>
                                        </p:cTn>
                                        <p:tgtEl>
                                          <p:spTgt spid="14"/>
                                        </p:tgtEl>
                                        <p:attrNameLst>
                                          <p:attrName>style.visibility</p:attrName>
                                        </p:attrNameLst>
                                      </p:cBhvr>
                                      <p:to>
                                        <p:strVal val="hidden"/>
                                      </p:to>
                                    </p:set>
                                  </p:childTnLst>
                                </p:cTn>
                              </p:par>
                              <p:par>
                                <p:cTn id="333" presetID="6" presetClass="exit" presetSubtype="16" fill="hold" grpId="3" nodeType="withEffect">
                                  <p:stCondLst>
                                    <p:cond delay="0"/>
                                  </p:stCondLst>
                                  <p:iterate type="lt">
                                    <p:tmPct val="0"/>
                                  </p:iterate>
                                  <p:childTnLst>
                                    <p:animEffect transition="out" filter="circle(in)">
                                      <p:cBhvr>
                                        <p:cTn id="334" dur="3000"/>
                                        <p:tgtEl>
                                          <p:spTgt spid="15"/>
                                        </p:tgtEl>
                                      </p:cBhvr>
                                    </p:animEffect>
                                    <p:set>
                                      <p:cBhvr>
                                        <p:cTn id="335" dur="1" fill="hold">
                                          <p:stCondLst>
                                            <p:cond delay="2999"/>
                                          </p:stCondLst>
                                        </p:cTn>
                                        <p:tgtEl>
                                          <p:spTgt spid="15"/>
                                        </p:tgtEl>
                                        <p:attrNameLst>
                                          <p:attrName>style.visibility</p:attrName>
                                        </p:attrNameLst>
                                      </p:cBhvr>
                                      <p:to>
                                        <p:strVal val="hidden"/>
                                      </p:to>
                                    </p:set>
                                  </p:childTnLst>
                                </p:cTn>
                              </p:par>
                              <p:par>
                                <p:cTn id="336" presetID="6" presetClass="exit" presetSubtype="16" fill="hold" grpId="3" nodeType="withEffect">
                                  <p:stCondLst>
                                    <p:cond delay="0"/>
                                  </p:stCondLst>
                                  <p:iterate type="lt">
                                    <p:tmPct val="0"/>
                                  </p:iterate>
                                  <p:childTnLst>
                                    <p:animEffect transition="out" filter="circle(in)">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6" presetClass="exit" presetSubtype="16" fill="hold" grpId="3" nodeType="withEffect">
                                  <p:stCondLst>
                                    <p:cond delay="0"/>
                                  </p:stCondLst>
                                  <p:iterate type="lt">
                                    <p:tmPct val="0"/>
                                  </p:iterate>
                                  <p:childTnLst>
                                    <p:animEffect transition="out" filter="circle(in)">
                                      <p:cBhvr>
                                        <p:cTn id="340" dur="3000"/>
                                        <p:tgtEl>
                                          <p:spTgt spid="17"/>
                                        </p:tgtEl>
                                      </p:cBhvr>
                                    </p:animEffect>
                                    <p:set>
                                      <p:cBhvr>
                                        <p:cTn id="341" dur="1" fill="hold">
                                          <p:stCondLst>
                                            <p:cond delay="2999"/>
                                          </p:stCondLst>
                                        </p:cTn>
                                        <p:tgtEl>
                                          <p:spTgt spid="17"/>
                                        </p:tgtEl>
                                        <p:attrNameLst>
                                          <p:attrName>style.visibility</p:attrName>
                                        </p:attrNameLst>
                                      </p:cBhvr>
                                      <p:to>
                                        <p:strVal val="hidden"/>
                                      </p:to>
                                    </p:set>
                                  </p:childTnLst>
                                </p:cTn>
                              </p:par>
                              <p:par>
                                <p:cTn id="342" presetID="6" presetClass="exit" presetSubtype="16" fill="hold" grpId="3" nodeType="withEffect">
                                  <p:stCondLst>
                                    <p:cond delay="0"/>
                                  </p:stCondLst>
                                  <p:iterate type="lt">
                                    <p:tmPct val="0"/>
                                  </p:iterate>
                                  <p:childTnLst>
                                    <p:animEffect transition="out" filter="circle(in)">
                                      <p:cBhvr>
                                        <p:cTn id="343" dur="3000"/>
                                        <p:tgtEl>
                                          <p:spTgt spid="18"/>
                                        </p:tgtEl>
                                      </p:cBhvr>
                                    </p:animEffect>
                                    <p:set>
                                      <p:cBhvr>
                                        <p:cTn id="344" dur="1" fill="hold">
                                          <p:stCondLst>
                                            <p:cond delay="2999"/>
                                          </p:stCondLst>
                                        </p:cTn>
                                        <p:tgtEl>
                                          <p:spTgt spid="18"/>
                                        </p:tgtEl>
                                        <p:attrNameLst>
                                          <p:attrName>style.visibility</p:attrName>
                                        </p:attrNameLst>
                                      </p:cBhvr>
                                      <p:to>
                                        <p:strVal val="hidden"/>
                                      </p:to>
                                    </p:set>
                                  </p:childTnLst>
                                </p:cTn>
                              </p:par>
                              <p:par>
                                <p:cTn id="345" presetID="6" presetClass="exit" presetSubtype="16" fill="hold" grpId="3" nodeType="withEffect">
                                  <p:stCondLst>
                                    <p:cond delay="0"/>
                                  </p:stCondLst>
                                  <p:iterate type="lt">
                                    <p:tmPct val="0"/>
                                  </p:iterate>
                                  <p:childTnLst>
                                    <p:animEffect transition="out" filter="circle(in)">
                                      <p:cBhvr>
                                        <p:cTn id="346" dur="3000"/>
                                        <p:tgtEl>
                                          <p:spTgt spid="19"/>
                                        </p:tgtEl>
                                      </p:cBhvr>
                                    </p:animEffect>
                                    <p:set>
                                      <p:cBhvr>
                                        <p:cTn id="347" dur="1" fill="hold">
                                          <p:stCondLst>
                                            <p:cond delay="2999"/>
                                          </p:stCondLst>
                                        </p:cTn>
                                        <p:tgtEl>
                                          <p:spTgt spid="19"/>
                                        </p:tgtEl>
                                        <p:attrNameLst>
                                          <p:attrName>style.visibility</p:attrName>
                                        </p:attrNameLst>
                                      </p:cBhvr>
                                      <p:to>
                                        <p:strVal val="hidden"/>
                                      </p:to>
                                    </p:set>
                                  </p:childTnLst>
                                </p:cTn>
                              </p:par>
                              <p:par>
                                <p:cTn id="348" presetID="6" presetClass="exit" presetSubtype="16" fill="hold" grpId="3" nodeType="withEffect">
                                  <p:stCondLst>
                                    <p:cond delay="0"/>
                                  </p:stCondLst>
                                  <p:iterate type="lt">
                                    <p:tmPct val="0"/>
                                  </p:iterate>
                                  <p:childTnLst>
                                    <p:animEffect transition="out" filter="circle(in)">
                                      <p:cBhvr>
                                        <p:cTn id="349" dur="3000"/>
                                        <p:tgtEl>
                                          <p:spTgt spid="20"/>
                                        </p:tgtEl>
                                      </p:cBhvr>
                                    </p:animEffect>
                                    <p:set>
                                      <p:cBhvr>
                                        <p:cTn id="350" dur="1" fill="hold">
                                          <p:stCondLst>
                                            <p:cond delay="2999"/>
                                          </p:stCondLst>
                                        </p:cTn>
                                        <p:tgtEl>
                                          <p:spTgt spid="20"/>
                                        </p:tgtEl>
                                        <p:attrNameLst>
                                          <p:attrName>style.visibility</p:attrName>
                                        </p:attrNameLst>
                                      </p:cBhvr>
                                      <p:to>
                                        <p:strVal val="hidden"/>
                                      </p:to>
                                    </p:set>
                                  </p:childTnLst>
                                </p:cTn>
                              </p:par>
                              <p:par>
                                <p:cTn id="351" presetID="6" presetClass="exit" presetSubtype="16" fill="hold" grpId="3" nodeType="withEffect">
                                  <p:stCondLst>
                                    <p:cond delay="0"/>
                                  </p:stCondLst>
                                  <p:iterate type="lt">
                                    <p:tmPct val="0"/>
                                  </p:iterate>
                                  <p:childTnLst>
                                    <p:animEffect transition="out" filter="circle(in)">
                                      <p:cBhvr>
                                        <p:cTn id="352" dur="3000"/>
                                        <p:tgtEl>
                                          <p:spTgt spid="21"/>
                                        </p:tgtEl>
                                      </p:cBhvr>
                                    </p:animEffect>
                                    <p:set>
                                      <p:cBhvr>
                                        <p:cTn id="353" dur="1" fill="hold">
                                          <p:stCondLst>
                                            <p:cond delay="2999"/>
                                          </p:stCondLst>
                                        </p:cTn>
                                        <p:tgtEl>
                                          <p:spTgt spid="21"/>
                                        </p:tgtEl>
                                        <p:attrNameLst>
                                          <p:attrName>style.visibility</p:attrName>
                                        </p:attrNameLst>
                                      </p:cBhvr>
                                      <p:to>
                                        <p:strVal val="hidden"/>
                                      </p:to>
                                    </p:set>
                                  </p:childTnLst>
                                </p:cTn>
                              </p:par>
                              <p:par>
                                <p:cTn id="354" presetID="6" presetClass="exit" presetSubtype="16" fill="hold" grpId="3" nodeType="withEffect">
                                  <p:stCondLst>
                                    <p:cond delay="0"/>
                                  </p:stCondLst>
                                  <p:iterate type="lt">
                                    <p:tmPct val="0"/>
                                  </p:iterate>
                                  <p:childTnLst>
                                    <p:animEffect transition="out" filter="circle(in)">
                                      <p:cBhvr>
                                        <p:cTn id="355" dur="3000"/>
                                        <p:tgtEl>
                                          <p:spTgt spid="22"/>
                                        </p:tgtEl>
                                      </p:cBhvr>
                                    </p:animEffect>
                                    <p:set>
                                      <p:cBhvr>
                                        <p:cTn id="356" dur="1" fill="hold">
                                          <p:stCondLst>
                                            <p:cond delay="2999"/>
                                          </p:stCondLst>
                                        </p:cTn>
                                        <p:tgtEl>
                                          <p:spTgt spid="22"/>
                                        </p:tgtEl>
                                        <p:attrNameLst>
                                          <p:attrName>style.visibility</p:attrName>
                                        </p:attrNameLst>
                                      </p:cBhvr>
                                      <p:to>
                                        <p:strVal val="hidden"/>
                                      </p:to>
                                    </p:set>
                                  </p:childTnLst>
                                </p:cTn>
                              </p:par>
                              <p:par>
                                <p:cTn id="357" presetID="6" presetClass="exit" presetSubtype="16" fill="hold" grpId="3" nodeType="withEffect">
                                  <p:stCondLst>
                                    <p:cond delay="0"/>
                                  </p:stCondLst>
                                  <p:iterate type="lt">
                                    <p:tmPct val="0"/>
                                  </p:iterate>
                                  <p:childTnLst>
                                    <p:animEffect transition="out" filter="circle(in)">
                                      <p:cBhvr>
                                        <p:cTn id="358" dur="3000"/>
                                        <p:tgtEl>
                                          <p:spTgt spid="23"/>
                                        </p:tgtEl>
                                      </p:cBhvr>
                                    </p:animEffect>
                                    <p:set>
                                      <p:cBhvr>
                                        <p:cTn id="359" dur="1" fill="hold">
                                          <p:stCondLst>
                                            <p:cond delay="2999"/>
                                          </p:stCondLst>
                                        </p:cTn>
                                        <p:tgtEl>
                                          <p:spTgt spid="23"/>
                                        </p:tgtEl>
                                        <p:attrNameLst>
                                          <p:attrName>style.visibility</p:attrName>
                                        </p:attrNameLst>
                                      </p:cBhvr>
                                      <p:to>
                                        <p:strVal val="hidden"/>
                                      </p:to>
                                    </p:set>
                                  </p:childTnLst>
                                </p:cTn>
                              </p:par>
                              <p:par>
                                <p:cTn id="360" presetID="6" presetClass="exit" presetSubtype="16" fill="hold" grpId="3" nodeType="withEffect">
                                  <p:stCondLst>
                                    <p:cond delay="0"/>
                                  </p:stCondLst>
                                  <p:iterate type="lt">
                                    <p:tmPct val="0"/>
                                  </p:iterate>
                                  <p:childTnLst>
                                    <p:animEffect transition="out" filter="circle(in)">
                                      <p:cBhvr>
                                        <p:cTn id="361" dur="3000"/>
                                        <p:tgtEl>
                                          <p:spTgt spid="24"/>
                                        </p:tgtEl>
                                      </p:cBhvr>
                                    </p:animEffect>
                                    <p:set>
                                      <p:cBhvr>
                                        <p:cTn id="362" dur="1" fill="hold">
                                          <p:stCondLst>
                                            <p:cond delay="2999"/>
                                          </p:stCondLst>
                                        </p:cTn>
                                        <p:tgtEl>
                                          <p:spTgt spid="24"/>
                                        </p:tgtEl>
                                        <p:attrNameLst>
                                          <p:attrName>style.visibility</p:attrName>
                                        </p:attrNameLst>
                                      </p:cBhvr>
                                      <p:to>
                                        <p:strVal val="hidden"/>
                                      </p:to>
                                    </p:set>
                                  </p:childTnLst>
                                </p:cTn>
                              </p:par>
                              <p:par>
                                <p:cTn id="363" presetID="6" presetClass="exit" presetSubtype="16" fill="hold" grpId="3" nodeType="withEffect">
                                  <p:stCondLst>
                                    <p:cond delay="0"/>
                                  </p:stCondLst>
                                  <p:iterate type="lt">
                                    <p:tmPct val="0"/>
                                  </p:iterate>
                                  <p:childTnLst>
                                    <p:animEffect transition="out" filter="circle(in)">
                                      <p:cBhvr>
                                        <p:cTn id="364" dur="3000"/>
                                        <p:tgtEl>
                                          <p:spTgt spid="25"/>
                                        </p:tgtEl>
                                      </p:cBhvr>
                                    </p:animEffect>
                                    <p:set>
                                      <p:cBhvr>
                                        <p:cTn id="365" dur="1" fill="hold">
                                          <p:stCondLst>
                                            <p:cond delay="2999"/>
                                          </p:stCondLst>
                                        </p:cTn>
                                        <p:tgtEl>
                                          <p:spTgt spid="25"/>
                                        </p:tgtEl>
                                        <p:attrNameLst>
                                          <p:attrName>style.visibility</p:attrName>
                                        </p:attrNameLst>
                                      </p:cBhvr>
                                      <p:to>
                                        <p:strVal val="hidden"/>
                                      </p:to>
                                    </p:set>
                                  </p:childTnLst>
                                </p:cTn>
                              </p:par>
                              <p:par>
                                <p:cTn id="366" presetID="6" presetClass="exit" presetSubtype="16" fill="hold" grpId="3" nodeType="withEffect">
                                  <p:stCondLst>
                                    <p:cond delay="0"/>
                                  </p:stCondLst>
                                  <p:iterate type="lt">
                                    <p:tmPct val="0"/>
                                  </p:iterate>
                                  <p:childTnLst>
                                    <p:animEffect transition="out" filter="circle(in)">
                                      <p:cBhvr>
                                        <p:cTn id="367" dur="3000"/>
                                        <p:tgtEl>
                                          <p:spTgt spid="26"/>
                                        </p:tgtEl>
                                      </p:cBhvr>
                                    </p:animEffect>
                                    <p:set>
                                      <p:cBhvr>
                                        <p:cTn id="368" dur="1" fill="hold">
                                          <p:stCondLst>
                                            <p:cond delay="2999"/>
                                          </p:stCondLst>
                                        </p:cTn>
                                        <p:tgtEl>
                                          <p:spTgt spid="26"/>
                                        </p:tgtEl>
                                        <p:attrNameLst>
                                          <p:attrName>style.visibility</p:attrName>
                                        </p:attrNameLst>
                                      </p:cBhvr>
                                      <p:to>
                                        <p:strVal val="hidden"/>
                                      </p:to>
                                    </p:set>
                                  </p:childTnLst>
                                </p:cTn>
                              </p:par>
                              <p:par>
                                <p:cTn id="369" presetID="2" presetClass="exit" presetSubtype="6" fill="hold" grpId="2" nodeType="withEffect">
                                  <p:stCondLst>
                                    <p:cond delay="0"/>
                                  </p:stCondLst>
                                  <p:iterate type="lt">
                                    <p:tmPct val="0"/>
                                  </p:iterate>
                                  <p:childTnLst>
                                    <p:anim calcmode="lin" valueType="num">
                                      <p:cBhvr additive="base">
                                        <p:cTn id="370" dur="3000"/>
                                        <p:tgtEl>
                                          <p:spTgt spid="6"/>
                                        </p:tgtEl>
                                        <p:attrNameLst>
                                          <p:attrName>ppt_x</p:attrName>
                                        </p:attrNameLst>
                                      </p:cBhvr>
                                      <p:tavLst>
                                        <p:tav tm="0">
                                          <p:val>
                                            <p:strVal val="ppt_x"/>
                                          </p:val>
                                        </p:tav>
                                        <p:tav tm="100000">
                                          <p:val>
                                            <p:strVal val="1+ppt_w/2"/>
                                          </p:val>
                                        </p:tav>
                                      </p:tavLst>
                                    </p:anim>
                                    <p:anim calcmode="lin" valueType="num">
                                      <p:cBhvr additive="base">
                                        <p:cTn id="371" dur="3000"/>
                                        <p:tgtEl>
                                          <p:spTgt spid="6"/>
                                        </p:tgtEl>
                                        <p:attrNameLst>
                                          <p:attrName>ppt_y</p:attrName>
                                        </p:attrNameLst>
                                      </p:cBhvr>
                                      <p:tavLst>
                                        <p:tav tm="0">
                                          <p:val>
                                            <p:strVal val="ppt_y"/>
                                          </p:val>
                                        </p:tav>
                                        <p:tav tm="100000">
                                          <p:val>
                                            <p:strVal val="1+ppt_h/2"/>
                                          </p:val>
                                        </p:tav>
                                      </p:tavLst>
                                    </p:anim>
                                    <p:set>
                                      <p:cBhvr>
                                        <p:cTn id="372" dur="1" fill="hold">
                                          <p:stCondLst>
                                            <p:cond delay="2999"/>
                                          </p:stCondLst>
                                        </p:cTn>
                                        <p:tgtEl>
                                          <p:spTgt spid="6"/>
                                        </p:tgtEl>
                                        <p:attrNameLst>
                                          <p:attrName>style.visibility</p:attrName>
                                        </p:attrNameLst>
                                      </p:cBhvr>
                                      <p:to>
                                        <p:strVal val="hidden"/>
                                      </p:to>
                                    </p:set>
                                  </p:childTnLst>
                                </p:cTn>
                              </p:par>
                              <p:par>
                                <p:cTn id="373" presetID="2" presetClass="exit" presetSubtype="6" fill="hold" grpId="2" nodeType="withEffect">
                                  <p:stCondLst>
                                    <p:cond delay="0"/>
                                  </p:stCondLst>
                                  <p:iterate type="lt">
                                    <p:tmPct val="0"/>
                                  </p:iterate>
                                  <p:childTnLst>
                                    <p:anim calcmode="lin" valueType="num">
                                      <p:cBhvr additive="base">
                                        <p:cTn id="374" dur="3000"/>
                                        <p:tgtEl>
                                          <p:spTgt spid="8"/>
                                        </p:tgtEl>
                                        <p:attrNameLst>
                                          <p:attrName>ppt_x</p:attrName>
                                        </p:attrNameLst>
                                      </p:cBhvr>
                                      <p:tavLst>
                                        <p:tav tm="0">
                                          <p:val>
                                            <p:strVal val="ppt_x"/>
                                          </p:val>
                                        </p:tav>
                                        <p:tav tm="100000">
                                          <p:val>
                                            <p:strVal val="1+ppt_w/2"/>
                                          </p:val>
                                        </p:tav>
                                      </p:tavLst>
                                    </p:anim>
                                    <p:anim calcmode="lin" valueType="num">
                                      <p:cBhvr additive="base">
                                        <p:cTn id="375" dur="3000"/>
                                        <p:tgtEl>
                                          <p:spTgt spid="8"/>
                                        </p:tgtEl>
                                        <p:attrNameLst>
                                          <p:attrName>ppt_y</p:attrName>
                                        </p:attrNameLst>
                                      </p:cBhvr>
                                      <p:tavLst>
                                        <p:tav tm="0">
                                          <p:val>
                                            <p:strVal val="ppt_y"/>
                                          </p:val>
                                        </p:tav>
                                        <p:tav tm="100000">
                                          <p:val>
                                            <p:strVal val="1+ppt_h/2"/>
                                          </p:val>
                                        </p:tav>
                                      </p:tavLst>
                                    </p:anim>
                                    <p:set>
                                      <p:cBhvr>
                                        <p:cTn id="376" dur="1" fill="hold">
                                          <p:stCondLst>
                                            <p:cond delay="2999"/>
                                          </p:stCondLst>
                                        </p:cTn>
                                        <p:tgtEl>
                                          <p:spTgt spid="8"/>
                                        </p:tgtEl>
                                        <p:attrNameLst>
                                          <p:attrName>style.visibility</p:attrName>
                                        </p:attrNameLst>
                                      </p:cBhvr>
                                      <p:to>
                                        <p:strVal val="hidden"/>
                                      </p:to>
                                    </p:set>
                                  </p:childTnLst>
                                </p:cTn>
                              </p:par>
                              <p:par>
                                <p:cTn id="377" presetID="2" presetClass="exit" presetSubtype="6" fill="hold" grpId="2" nodeType="withEffect">
                                  <p:stCondLst>
                                    <p:cond delay="0"/>
                                  </p:stCondLst>
                                  <p:iterate type="lt">
                                    <p:tmPct val="0"/>
                                  </p:iterate>
                                  <p:childTnLst>
                                    <p:anim calcmode="lin" valueType="num">
                                      <p:cBhvr additive="base">
                                        <p:cTn id="378" dur="3000"/>
                                        <p:tgtEl>
                                          <p:spTgt spid="11"/>
                                        </p:tgtEl>
                                        <p:attrNameLst>
                                          <p:attrName>ppt_x</p:attrName>
                                        </p:attrNameLst>
                                      </p:cBhvr>
                                      <p:tavLst>
                                        <p:tav tm="0">
                                          <p:val>
                                            <p:strVal val="ppt_x"/>
                                          </p:val>
                                        </p:tav>
                                        <p:tav tm="100000">
                                          <p:val>
                                            <p:strVal val="1+ppt_w/2"/>
                                          </p:val>
                                        </p:tav>
                                      </p:tavLst>
                                    </p:anim>
                                    <p:anim calcmode="lin" valueType="num">
                                      <p:cBhvr additive="base">
                                        <p:cTn id="379" dur="3000"/>
                                        <p:tgtEl>
                                          <p:spTgt spid="11"/>
                                        </p:tgtEl>
                                        <p:attrNameLst>
                                          <p:attrName>ppt_y</p:attrName>
                                        </p:attrNameLst>
                                      </p:cBhvr>
                                      <p:tavLst>
                                        <p:tav tm="0">
                                          <p:val>
                                            <p:strVal val="ppt_y"/>
                                          </p:val>
                                        </p:tav>
                                        <p:tav tm="100000">
                                          <p:val>
                                            <p:strVal val="1+ppt_h/2"/>
                                          </p:val>
                                        </p:tav>
                                      </p:tavLst>
                                    </p:anim>
                                    <p:set>
                                      <p:cBhvr>
                                        <p:cTn id="380" dur="1" fill="hold">
                                          <p:stCondLst>
                                            <p:cond delay="2999"/>
                                          </p:stCondLst>
                                        </p:cTn>
                                        <p:tgtEl>
                                          <p:spTgt spid="11"/>
                                        </p:tgtEl>
                                        <p:attrNameLst>
                                          <p:attrName>style.visibility</p:attrName>
                                        </p:attrNameLst>
                                      </p:cBhvr>
                                      <p:to>
                                        <p:strVal val="hidden"/>
                                      </p:to>
                                    </p:set>
                                  </p:childTnLst>
                                </p:cTn>
                              </p:par>
                              <p:par>
                                <p:cTn id="381" presetID="2" presetClass="exit" presetSubtype="6" fill="hold" grpId="2" nodeType="withEffect">
                                  <p:stCondLst>
                                    <p:cond delay="0"/>
                                  </p:stCondLst>
                                  <p:iterate type="lt">
                                    <p:tmPct val="0"/>
                                  </p:iterate>
                                  <p:childTnLst>
                                    <p:anim calcmode="lin" valueType="num">
                                      <p:cBhvr additive="base">
                                        <p:cTn id="382" dur="3000"/>
                                        <p:tgtEl>
                                          <p:spTgt spid="15"/>
                                        </p:tgtEl>
                                        <p:attrNameLst>
                                          <p:attrName>ppt_x</p:attrName>
                                        </p:attrNameLst>
                                      </p:cBhvr>
                                      <p:tavLst>
                                        <p:tav tm="0">
                                          <p:val>
                                            <p:strVal val="ppt_x"/>
                                          </p:val>
                                        </p:tav>
                                        <p:tav tm="100000">
                                          <p:val>
                                            <p:strVal val="1+ppt_w/2"/>
                                          </p:val>
                                        </p:tav>
                                      </p:tavLst>
                                    </p:anim>
                                    <p:anim calcmode="lin" valueType="num">
                                      <p:cBhvr additive="base">
                                        <p:cTn id="383" dur="3000"/>
                                        <p:tgtEl>
                                          <p:spTgt spid="15"/>
                                        </p:tgtEl>
                                        <p:attrNameLst>
                                          <p:attrName>ppt_y</p:attrName>
                                        </p:attrNameLst>
                                      </p:cBhvr>
                                      <p:tavLst>
                                        <p:tav tm="0">
                                          <p:val>
                                            <p:strVal val="ppt_y"/>
                                          </p:val>
                                        </p:tav>
                                        <p:tav tm="100000">
                                          <p:val>
                                            <p:strVal val="1+ppt_h/2"/>
                                          </p:val>
                                        </p:tav>
                                      </p:tavLst>
                                    </p:anim>
                                    <p:set>
                                      <p:cBhvr>
                                        <p:cTn id="384" dur="1" fill="hold">
                                          <p:stCondLst>
                                            <p:cond delay="2999"/>
                                          </p:stCondLst>
                                        </p:cTn>
                                        <p:tgtEl>
                                          <p:spTgt spid="15"/>
                                        </p:tgtEl>
                                        <p:attrNameLst>
                                          <p:attrName>style.visibility</p:attrName>
                                        </p:attrNameLst>
                                      </p:cBhvr>
                                      <p:to>
                                        <p:strVal val="hidden"/>
                                      </p:to>
                                    </p:set>
                                  </p:childTnLst>
                                </p:cTn>
                              </p:par>
                              <p:par>
                                <p:cTn id="385" presetID="2" presetClass="exit" presetSubtype="6" fill="hold" grpId="2" nodeType="withEffect">
                                  <p:stCondLst>
                                    <p:cond delay="0"/>
                                  </p:stCondLst>
                                  <p:iterate type="lt">
                                    <p:tmPct val="0"/>
                                  </p:iterate>
                                  <p:childTnLst>
                                    <p:anim calcmode="lin" valueType="num">
                                      <p:cBhvr additive="base">
                                        <p:cTn id="386" dur="3000"/>
                                        <p:tgtEl>
                                          <p:spTgt spid="19"/>
                                        </p:tgtEl>
                                        <p:attrNameLst>
                                          <p:attrName>ppt_x</p:attrName>
                                        </p:attrNameLst>
                                      </p:cBhvr>
                                      <p:tavLst>
                                        <p:tav tm="0">
                                          <p:val>
                                            <p:strVal val="ppt_x"/>
                                          </p:val>
                                        </p:tav>
                                        <p:tav tm="100000">
                                          <p:val>
                                            <p:strVal val="1+ppt_w/2"/>
                                          </p:val>
                                        </p:tav>
                                      </p:tavLst>
                                    </p:anim>
                                    <p:anim calcmode="lin" valueType="num">
                                      <p:cBhvr additive="base">
                                        <p:cTn id="387" dur="3000"/>
                                        <p:tgtEl>
                                          <p:spTgt spid="19"/>
                                        </p:tgtEl>
                                        <p:attrNameLst>
                                          <p:attrName>ppt_y</p:attrName>
                                        </p:attrNameLst>
                                      </p:cBhvr>
                                      <p:tavLst>
                                        <p:tav tm="0">
                                          <p:val>
                                            <p:strVal val="ppt_y"/>
                                          </p:val>
                                        </p:tav>
                                        <p:tav tm="100000">
                                          <p:val>
                                            <p:strVal val="1+ppt_h/2"/>
                                          </p:val>
                                        </p:tav>
                                      </p:tavLst>
                                    </p:anim>
                                    <p:set>
                                      <p:cBhvr>
                                        <p:cTn id="388" dur="1" fill="hold">
                                          <p:stCondLst>
                                            <p:cond delay="2999"/>
                                          </p:stCondLst>
                                        </p:cTn>
                                        <p:tgtEl>
                                          <p:spTgt spid="19"/>
                                        </p:tgtEl>
                                        <p:attrNameLst>
                                          <p:attrName>style.visibility</p:attrName>
                                        </p:attrNameLst>
                                      </p:cBhvr>
                                      <p:to>
                                        <p:strVal val="hidden"/>
                                      </p:to>
                                    </p:set>
                                  </p:childTnLst>
                                </p:cTn>
                              </p:par>
                              <p:par>
                                <p:cTn id="389" presetID="2" presetClass="exit" presetSubtype="6" fill="hold" grpId="2" nodeType="withEffect">
                                  <p:stCondLst>
                                    <p:cond delay="0"/>
                                  </p:stCondLst>
                                  <p:iterate type="lt">
                                    <p:tmPct val="0"/>
                                  </p:iterate>
                                  <p:childTnLst>
                                    <p:anim calcmode="lin" valueType="num">
                                      <p:cBhvr additive="base">
                                        <p:cTn id="390" dur="3000"/>
                                        <p:tgtEl>
                                          <p:spTgt spid="24"/>
                                        </p:tgtEl>
                                        <p:attrNameLst>
                                          <p:attrName>ppt_x</p:attrName>
                                        </p:attrNameLst>
                                      </p:cBhvr>
                                      <p:tavLst>
                                        <p:tav tm="0">
                                          <p:val>
                                            <p:strVal val="ppt_x"/>
                                          </p:val>
                                        </p:tav>
                                        <p:tav tm="100000">
                                          <p:val>
                                            <p:strVal val="1+ppt_w/2"/>
                                          </p:val>
                                        </p:tav>
                                      </p:tavLst>
                                    </p:anim>
                                    <p:anim calcmode="lin" valueType="num">
                                      <p:cBhvr additive="base">
                                        <p:cTn id="391" dur="3000"/>
                                        <p:tgtEl>
                                          <p:spTgt spid="24"/>
                                        </p:tgtEl>
                                        <p:attrNameLst>
                                          <p:attrName>ppt_y</p:attrName>
                                        </p:attrNameLst>
                                      </p:cBhvr>
                                      <p:tavLst>
                                        <p:tav tm="0">
                                          <p:val>
                                            <p:strVal val="ppt_y"/>
                                          </p:val>
                                        </p:tav>
                                        <p:tav tm="100000">
                                          <p:val>
                                            <p:strVal val="1+ppt_h/2"/>
                                          </p:val>
                                        </p:tav>
                                      </p:tavLst>
                                    </p:anim>
                                    <p:set>
                                      <p:cBhvr>
                                        <p:cTn id="392" dur="1" fill="hold">
                                          <p:stCondLst>
                                            <p:cond delay="2999"/>
                                          </p:stCondLst>
                                        </p:cTn>
                                        <p:tgtEl>
                                          <p:spTgt spid="24"/>
                                        </p:tgtEl>
                                        <p:attrNameLst>
                                          <p:attrName>style.visibility</p:attrName>
                                        </p:attrNameLst>
                                      </p:cBhvr>
                                      <p:to>
                                        <p:strVal val="hidden"/>
                                      </p:to>
                                    </p:set>
                                  </p:childTnLst>
                                </p:cTn>
                              </p:par>
                              <p:par>
                                <p:cTn id="393" presetID="2" presetClass="exit" presetSubtype="9" fill="hold" grpId="2" nodeType="withEffect">
                                  <p:stCondLst>
                                    <p:cond delay="0"/>
                                  </p:stCondLst>
                                  <p:iterate type="lt">
                                    <p:tmPct val="0"/>
                                  </p:iterate>
                                  <p:childTnLst>
                                    <p:anim calcmode="lin" valueType="num">
                                      <p:cBhvr additive="base">
                                        <p:cTn id="394" dur="3000"/>
                                        <p:tgtEl>
                                          <p:spTgt spid="5"/>
                                        </p:tgtEl>
                                        <p:attrNameLst>
                                          <p:attrName>ppt_x</p:attrName>
                                        </p:attrNameLst>
                                      </p:cBhvr>
                                      <p:tavLst>
                                        <p:tav tm="0">
                                          <p:val>
                                            <p:strVal val="ppt_x"/>
                                          </p:val>
                                        </p:tav>
                                        <p:tav tm="100000">
                                          <p:val>
                                            <p:strVal val="0-ppt_w/2"/>
                                          </p:val>
                                        </p:tav>
                                      </p:tavLst>
                                    </p:anim>
                                    <p:anim calcmode="lin" valueType="num">
                                      <p:cBhvr additive="base">
                                        <p:cTn id="395" dur="3000"/>
                                        <p:tgtEl>
                                          <p:spTgt spid="5"/>
                                        </p:tgtEl>
                                        <p:attrNameLst>
                                          <p:attrName>ppt_y</p:attrName>
                                        </p:attrNameLst>
                                      </p:cBhvr>
                                      <p:tavLst>
                                        <p:tav tm="0">
                                          <p:val>
                                            <p:strVal val="ppt_y"/>
                                          </p:val>
                                        </p:tav>
                                        <p:tav tm="100000">
                                          <p:val>
                                            <p:strVal val="0-ppt_h/2"/>
                                          </p:val>
                                        </p:tav>
                                      </p:tavLst>
                                    </p:anim>
                                    <p:set>
                                      <p:cBhvr>
                                        <p:cTn id="396" dur="1" fill="hold">
                                          <p:stCondLst>
                                            <p:cond delay="2999"/>
                                          </p:stCondLst>
                                        </p:cTn>
                                        <p:tgtEl>
                                          <p:spTgt spid="5"/>
                                        </p:tgtEl>
                                        <p:attrNameLst>
                                          <p:attrName>style.visibility</p:attrName>
                                        </p:attrNameLst>
                                      </p:cBhvr>
                                      <p:to>
                                        <p:strVal val="hidden"/>
                                      </p:to>
                                    </p:set>
                                  </p:childTnLst>
                                </p:cTn>
                              </p:par>
                              <p:par>
                                <p:cTn id="397" presetID="2" presetClass="exit" presetSubtype="9" fill="hold" grpId="2" nodeType="withEffect">
                                  <p:stCondLst>
                                    <p:cond delay="0"/>
                                  </p:stCondLst>
                                  <p:iterate type="lt">
                                    <p:tmPct val="0"/>
                                  </p:iterate>
                                  <p:childTnLst>
                                    <p:anim calcmode="lin" valueType="num">
                                      <p:cBhvr additive="base">
                                        <p:cTn id="398" dur="3000"/>
                                        <p:tgtEl>
                                          <p:spTgt spid="10"/>
                                        </p:tgtEl>
                                        <p:attrNameLst>
                                          <p:attrName>ppt_x</p:attrName>
                                        </p:attrNameLst>
                                      </p:cBhvr>
                                      <p:tavLst>
                                        <p:tav tm="0">
                                          <p:val>
                                            <p:strVal val="ppt_x"/>
                                          </p:val>
                                        </p:tav>
                                        <p:tav tm="100000">
                                          <p:val>
                                            <p:strVal val="0-ppt_w/2"/>
                                          </p:val>
                                        </p:tav>
                                      </p:tavLst>
                                    </p:anim>
                                    <p:anim calcmode="lin" valueType="num">
                                      <p:cBhvr additive="base">
                                        <p:cTn id="399" dur="3000"/>
                                        <p:tgtEl>
                                          <p:spTgt spid="10"/>
                                        </p:tgtEl>
                                        <p:attrNameLst>
                                          <p:attrName>ppt_y</p:attrName>
                                        </p:attrNameLst>
                                      </p:cBhvr>
                                      <p:tavLst>
                                        <p:tav tm="0">
                                          <p:val>
                                            <p:strVal val="ppt_y"/>
                                          </p:val>
                                        </p:tav>
                                        <p:tav tm="100000">
                                          <p:val>
                                            <p:strVal val="0-ppt_h/2"/>
                                          </p:val>
                                        </p:tav>
                                      </p:tavLst>
                                    </p:anim>
                                    <p:set>
                                      <p:cBhvr>
                                        <p:cTn id="400" dur="1" fill="hold">
                                          <p:stCondLst>
                                            <p:cond delay="2999"/>
                                          </p:stCondLst>
                                        </p:cTn>
                                        <p:tgtEl>
                                          <p:spTgt spid="10"/>
                                        </p:tgtEl>
                                        <p:attrNameLst>
                                          <p:attrName>style.visibility</p:attrName>
                                        </p:attrNameLst>
                                      </p:cBhvr>
                                      <p:to>
                                        <p:strVal val="hidden"/>
                                      </p:to>
                                    </p:set>
                                  </p:childTnLst>
                                </p:cTn>
                              </p:par>
                              <p:par>
                                <p:cTn id="401" presetID="2" presetClass="exit" presetSubtype="9" fill="hold" grpId="2" nodeType="withEffect">
                                  <p:stCondLst>
                                    <p:cond delay="0"/>
                                  </p:stCondLst>
                                  <p:iterate type="lt">
                                    <p:tmPct val="0"/>
                                  </p:iterate>
                                  <p:childTnLst>
                                    <p:anim calcmode="lin" valueType="num">
                                      <p:cBhvr additive="base">
                                        <p:cTn id="402" dur="3000"/>
                                        <p:tgtEl>
                                          <p:spTgt spid="14"/>
                                        </p:tgtEl>
                                        <p:attrNameLst>
                                          <p:attrName>ppt_x</p:attrName>
                                        </p:attrNameLst>
                                      </p:cBhvr>
                                      <p:tavLst>
                                        <p:tav tm="0">
                                          <p:val>
                                            <p:strVal val="ppt_x"/>
                                          </p:val>
                                        </p:tav>
                                        <p:tav tm="100000">
                                          <p:val>
                                            <p:strVal val="0-ppt_w/2"/>
                                          </p:val>
                                        </p:tav>
                                      </p:tavLst>
                                    </p:anim>
                                    <p:anim calcmode="lin" valueType="num">
                                      <p:cBhvr additive="base">
                                        <p:cTn id="403" dur="3000"/>
                                        <p:tgtEl>
                                          <p:spTgt spid="14"/>
                                        </p:tgtEl>
                                        <p:attrNameLst>
                                          <p:attrName>ppt_y</p:attrName>
                                        </p:attrNameLst>
                                      </p:cBhvr>
                                      <p:tavLst>
                                        <p:tav tm="0">
                                          <p:val>
                                            <p:strVal val="ppt_y"/>
                                          </p:val>
                                        </p:tav>
                                        <p:tav tm="100000">
                                          <p:val>
                                            <p:strVal val="0-ppt_h/2"/>
                                          </p:val>
                                        </p:tav>
                                      </p:tavLst>
                                    </p:anim>
                                    <p:set>
                                      <p:cBhvr>
                                        <p:cTn id="404" dur="1" fill="hold">
                                          <p:stCondLst>
                                            <p:cond delay="2999"/>
                                          </p:stCondLst>
                                        </p:cTn>
                                        <p:tgtEl>
                                          <p:spTgt spid="14"/>
                                        </p:tgtEl>
                                        <p:attrNameLst>
                                          <p:attrName>style.visibility</p:attrName>
                                        </p:attrNameLst>
                                      </p:cBhvr>
                                      <p:to>
                                        <p:strVal val="hidden"/>
                                      </p:to>
                                    </p:set>
                                  </p:childTnLst>
                                </p:cTn>
                              </p:par>
                              <p:par>
                                <p:cTn id="405" presetID="2" presetClass="exit" presetSubtype="9" fill="hold" grpId="2" nodeType="withEffect">
                                  <p:stCondLst>
                                    <p:cond delay="0"/>
                                  </p:stCondLst>
                                  <p:iterate type="lt">
                                    <p:tmPct val="0"/>
                                  </p:iterate>
                                  <p:childTnLst>
                                    <p:anim calcmode="lin" valueType="num">
                                      <p:cBhvr additive="base">
                                        <p:cTn id="406" dur="3000"/>
                                        <p:tgtEl>
                                          <p:spTgt spid="17"/>
                                        </p:tgtEl>
                                        <p:attrNameLst>
                                          <p:attrName>ppt_x</p:attrName>
                                        </p:attrNameLst>
                                      </p:cBhvr>
                                      <p:tavLst>
                                        <p:tav tm="0">
                                          <p:val>
                                            <p:strVal val="ppt_x"/>
                                          </p:val>
                                        </p:tav>
                                        <p:tav tm="100000">
                                          <p:val>
                                            <p:strVal val="0-ppt_w/2"/>
                                          </p:val>
                                        </p:tav>
                                      </p:tavLst>
                                    </p:anim>
                                    <p:anim calcmode="lin" valueType="num">
                                      <p:cBhvr additive="base">
                                        <p:cTn id="407" dur="3000"/>
                                        <p:tgtEl>
                                          <p:spTgt spid="17"/>
                                        </p:tgtEl>
                                        <p:attrNameLst>
                                          <p:attrName>ppt_y</p:attrName>
                                        </p:attrNameLst>
                                      </p:cBhvr>
                                      <p:tavLst>
                                        <p:tav tm="0">
                                          <p:val>
                                            <p:strVal val="ppt_y"/>
                                          </p:val>
                                        </p:tav>
                                        <p:tav tm="100000">
                                          <p:val>
                                            <p:strVal val="0-ppt_h/2"/>
                                          </p:val>
                                        </p:tav>
                                      </p:tavLst>
                                    </p:anim>
                                    <p:set>
                                      <p:cBhvr>
                                        <p:cTn id="408" dur="1" fill="hold">
                                          <p:stCondLst>
                                            <p:cond delay="2999"/>
                                          </p:stCondLst>
                                        </p:cTn>
                                        <p:tgtEl>
                                          <p:spTgt spid="17"/>
                                        </p:tgtEl>
                                        <p:attrNameLst>
                                          <p:attrName>style.visibility</p:attrName>
                                        </p:attrNameLst>
                                      </p:cBhvr>
                                      <p:to>
                                        <p:strVal val="hidden"/>
                                      </p:to>
                                    </p:set>
                                  </p:childTnLst>
                                </p:cTn>
                              </p:par>
                              <p:par>
                                <p:cTn id="409" presetID="2" presetClass="exit" presetSubtype="9" fill="hold" grpId="2" nodeType="withEffect">
                                  <p:stCondLst>
                                    <p:cond delay="0"/>
                                  </p:stCondLst>
                                  <p:iterate type="lt">
                                    <p:tmPct val="0"/>
                                  </p:iterate>
                                  <p:childTnLst>
                                    <p:anim calcmode="lin" valueType="num">
                                      <p:cBhvr additive="base">
                                        <p:cTn id="410" dur="3000"/>
                                        <p:tgtEl>
                                          <p:spTgt spid="21"/>
                                        </p:tgtEl>
                                        <p:attrNameLst>
                                          <p:attrName>ppt_x</p:attrName>
                                        </p:attrNameLst>
                                      </p:cBhvr>
                                      <p:tavLst>
                                        <p:tav tm="0">
                                          <p:val>
                                            <p:strVal val="ppt_x"/>
                                          </p:val>
                                        </p:tav>
                                        <p:tav tm="100000">
                                          <p:val>
                                            <p:strVal val="0-ppt_w/2"/>
                                          </p:val>
                                        </p:tav>
                                      </p:tavLst>
                                    </p:anim>
                                    <p:anim calcmode="lin" valueType="num">
                                      <p:cBhvr additive="base">
                                        <p:cTn id="411" dur="3000"/>
                                        <p:tgtEl>
                                          <p:spTgt spid="21"/>
                                        </p:tgtEl>
                                        <p:attrNameLst>
                                          <p:attrName>ppt_y</p:attrName>
                                        </p:attrNameLst>
                                      </p:cBhvr>
                                      <p:tavLst>
                                        <p:tav tm="0">
                                          <p:val>
                                            <p:strVal val="ppt_y"/>
                                          </p:val>
                                        </p:tav>
                                        <p:tav tm="100000">
                                          <p:val>
                                            <p:strVal val="0-ppt_h/2"/>
                                          </p:val>
                                        </p:tav>
                                      </p:tavLst>
                                    </p:anim>
                                    <p:set>
                                      <p:cBhvr>
                                        <p:cTn id="412" dur="1" fill="hold">
                                          <p:stCondLst>
                                            <p:cond delay="2999"/>
                                          </p:stCondLst>
                                        </p:cTn>
                                        <p:tgtEl>
                                          <p:spTgt spid="21"/>
                                        </p:tgtEl>
                                        <p:attrNameLst>
                                          <p:attrName>style.visibility</p:attrName>
                                        </p:attrNameLst>
                                      </p:cBhvr>
                                      <p:to>
                                        <p:strVal val="hidden"/>
                                      </p:to>
                                    </p:set>
                                  </p:childTnLst>
                                </p:cTn>
                              </p:par>
                              <p:par>
                                <p:cTn id="413" presetID="2" presetClass="exit" presetSubtype="9" fill="hold" grpId="2" nodeType="withEffect">
                                  <p:stCondLst>
                                    <p:cond delay="0"/>
                                  </p:stCondLst>
                                  <p:iterate type="lt">
                                    <p:tmPct val="0"/>
                                  </p:iterate>
                                  <p:childTnLst>
                                    <p:anim calcmode="lin" valueType="num">
                                      <p:cBhvr additive="base">
                                        <p:cTn id="414" dur="3000"/>
                                        <p:tgtEl>
                                          <p:spTgt spid="26"/>
                                        </p:tgtEl>
                                        <p:attrNameLst>
                                          <p:attrName>ppt_x</p:attrName>
                                        </p:attrNameLst>
                                      </p:cBhvr>
                                      <p:tavLst>
                                        <p:tav tm="0">
                                          <p:val>
                                            <p:strVal val="ppt_x"/>
                                          </p:val>
                                        </p:tav>
                                        <p:tav tm="100000">
                                          <p:val>
                                            <p:strVal val="0-ppt_w/2"/>
                                          </p:val>
                                        </p:tav>
                                      </p:tavLst>
                                    </p:anim>
                                    <p:anim calcmode="lin" valueType="num">
                                      <p:cBhvr additive="base">
                                        <p:cTn id="415" dur="3000"/>
                                        <p:tgtEl>
                                          <p:spTgt spid="26"/>
                                        </p:tgtEl>
                                        <p:attrNameLst>
                                          <p:attrName>ppt_y</p:attrName>
                                        </p:attrNameLst>
                                      </p:cBhvr>
                                      <p:tavLst>
                                        <p:tav tm="0">
                                          <p:val>
                                            <p:strVal val="ppt_y"/>
                                          </p:val>
                                        </p:tav>
                                        <p:tav tm="100000">
                                          <p:val>
                                            <p:strVal val="0-ppt_h/2"/>
                                          </p:val>
                                        </p:tav>
                                      </p:tavLst>
                                    </p:anim>
                                    <p:set>
                                      <p:cBhvr>
                                        <p:cTn id="416" dur="1" fill="hold">
                                          <p:stCondLst>
                                            <p:cond delay="2999"/>
                                          </p:stCondLst>
                                        </p:cTn>
                                        <p:tgtEl>
                                          <p:spTgt spid="26"/>
                                        </p:tgtEl>
                                        <p:attrNameLst>
                                          <p:attrName>style.visibility</p:attrName>
                                        </p:attrNameLst>
                                      </p:cBhvr>
                                      <p:to>
                                        <p:strVal val="hidden"/>
                                      </p:to>
                                    </p:set>
                                  </p:childTnLst>
                                </p:cTn>
                              </p:par>
                              <p:par>
                                <p:cTn id="417" presetID="2" presetClass="exit" presetSubtype="12" fill="hold" grpId="2" nodeType="withEffect">
                                  <p:stCondLst>
                                    <p:cond delay="0"/>
                                  </p:stCondLst>
                                  <p:iterate type="lt">
                                    <p:tmPct val="0"/>
                                  </p:iterate>
                                  <p:childTnLst>
                                    <p:anim calcmode="lin" valueType="num">
                                      <p:cBhvr additive="base">
                                        <p:cTn id="418" dur="3000"/>
                                        <p:tgtEl>
                                          <p:spTgt spid="3"/>
                                        </p:tgtEl>
                                        <p:attrNameLst>
                                          <p:attrName>ppt_x</p:attrName>
                                        </p:attrNameLst>
                                      </p:cBhvr>
                                      <p:tavLst>
                                        <p:tav tm="0">
                                          <p:val>
                                            <p:strVal val="ppt_x"/>
                                          </p:val>
                                        </p:tav>
                                        <p:tav tm="100000">
                                          <p:val>
                                            <p:strVal val="0-ppt_w/2"/>
                                          </p:val>
                                        </p:tav>
                                      </p:tavLst>
                                    </p:anim>
                                    <p:anim calcmode="lin" valueType="num">
                                      <p:cBhvr additive="base">
                                        <p:cTn id="419" dur="3000"/>
                                        <p:tgtEl>
                                          <p:spTgt spid="3"/>
                                        </p:tgtEl>
                                        <p:attrNameLst>
                                          <p:attrName>ppt_y</p:attrName>
                                        </p:attrNameLst>
                                      </p:cBhvr>
                                      <p:tavLst>
                                        <p:tav tm="0">
                                          <p:val>
                                            <p:strVal val="ppt_y"/>
                                          </p:val>
                                        </p:tav>
                                        <p:tav tm="100000">
                                          <p:val>
                                            <p:strVal val="1+ppt_h/2"/>
                                          </p:val>
                                        </p:tav>
                                      </p:tavLst>
                                    </p:anim>
                                    <p:set>
                                      <p:cBhvr>
                                        <p:cTn id="420" dur="1" fill="hold">
                                          <p:stCondLst>
                                            <p:cond delay="2999"/>
                                          </p:stCondLst>
                                        </p:cTn>
                                        <p:tgtEl>
                                          <p:spTgt spid="3"/>
                                        </p:tgtEl>
                                        <p:attrNameLst>
                                          <p:attrName>style.visibility</p:attrName>
                                        </p:attrNameLst>
                                      </p:cBhvr>
                                      <p:to>
                                        <p:strVal val="hidden"/>
                                      </p:to>
                                    </p:set>
                                  </p:childTnLst>
                                </p:cTn>
                              </p:par>
                              <p:par>
                                <p:cTn id="421" presetID="2" presetClass="exit" presetSubtype="12" fill="hold" grpId="2" nodeType="withEffect">
                                  <p:stCondLst>
                                    <p:cond delay="0"/>
                                  </p:stCondLst>
                                  <p:iterate type="lt">
                                    <p:tmPct val="0"/>
                                  </p:iterate>
                                  <p:childTnLst>
                                    <p:anim calcmode="lin" valueType="num">
                                      <p:cBhvr additive="base">
                                        <p:cTn id="422" dur="3000"/>
                                        <p:tgtEl>
                                          <p:spTgt spid="9"/>
                                        </p:tgtEl>
                                        <p:attrNameLst>
                                          <p:attrName>ppt_x</p:attrName>
                                        </p:attrNameLst>
                                      </p:cBhvr>
                                      <p:tavLst>
                                        <p:tav tm="0">
                                          <p:val>
                                            <p:strVal val="ppt_x"/>
                                          </p:val>
                                        </p:tav>
                                        <p:tav tm="100000">
                                          <p:val>
                                            <p:strVal val="0-ppt_w/2"/>
                                          </p:val>
                                        </p:tav>
                                      </p:tavLst>
                                    </p:anim>
                                    <p:anim calcmode="lin" valueType="num">
                                      <p:cBhvr additive="base">
                                        <p:cTn id="423" dur="3000"/>
                                        <p:tgtEl>
                                          <p:spTgt spid="9"/>
                                        </p:tgtEl>
                                        <p:attrNameLst>
                                          <p:attrName>ppt_y</p:attrName>
                                        </p:attrNameLst>
                                      </p:cBhvr>
                                      <p:tavLst>
                                        <p:tav tm="0">
                                          <p:val>
                                            <p:strVal val="ppt_y"/>
                                          </p:val>
                                        </p:tav>
                                        <p:tav tm="100000">
                                          <p:val>
                                            <p:strVal val="1+ppt_h/2"/>
                                          </p:val>
                                        </p:tav>
                                      </p:tavLst>
                                    </p:anim>
                                    <p:set>
                                      <p:cBhvr>
                                        <p:cTn id="424" dur="1" fill="hold">
                                          <p:stCondLst>
                                            <p:cond delay="2999"/>
                                          </p:stCondLst>
                                        </p:cTn>
                                        <p:tgtEl>
                                          <p:spTgt spid="9"/>
                                        </p:tgtEl>
                                        <p:attrNameLst>
                                          <p:attrName>style.visibility</p:attrName>
                                        </p:attrNameLst>
                                      </p:cBhvr>
                                      <p:to>
                                        <p:strVal val="hidden"/>
                                      </p:to>
                                    </p:set>
                                  </p:childTnLst>
                                </p:cTn>
                              </p:par>
                              <p:par>
                                <p:cTn id="425" presetID="2" presetClass="exit" presetSubtype="12" fill="hold" grpId="2" nodeType="withEffect">
                                  <p:stCondLst>
                                    <p:cond delay="0"/>
                                  </p:stCondLst>
                                  <p:iterate type="lt">
                                    <p:tmPct val="0"/>
                                  </p:iterate>
                                  <p:childTnLst>
                                    <p:anim calcmode="lin" valueType="num">
                                      <p:cBhvr additive="base">
                                        <p:cTn id="426" dur="3000"/>
                                        <p:tgtEl>
                                          <p:spTgt spid="12"/>
                                        </p:tgtEl>
                                        <p:attrNameLst>
                                          <p:attrName>ppt_x</p:attrName>
                                        </p:attrNameLst>
                                      </p:cBhvr>
                                      <p:tavLst>
                                        <p:tav tm="0">
                                          <p:val>
                                            <p:strVal val="ppt_x"/>
                                          </p:val>
                                        </p:tav>
                                        <p:tav tm="100000">
                                          <p:val>
                                            <p:strVal val="0-ppt_w/2"/>
                                          </p:val>
                                        </p:tav>
                                      </p:tavLst>
                                    </p:anim>
                                    <p:anim calcmode="lin" valueType="num">
                                      <p:cBhvr additive="base">
                                        <p:cTn id="427" dur="3000"/>
                                        <p:tgtEl>
                                          <p:spTgt spid="12"/>
                                        </p:tgtEl>
                                        <p:attrNameLst>
                                          <p:attrName>ppt_y</p:attrName>
                                        </p:attrNameLst>
                                      </p:cBhvr>
                                      <p:tavLst>
                                        <p:tav tm="0">
                                          <p:val>
                                            <p:strVal val="ppt_y"/>
                                          </p:val>
                                        </p:tav>
                                        <p:tav tm="100000">
                                          <p:val>
                                            <p:strVal val="1+ppt_h/2"/>
                                          </p:val>
                                        </p:tav>
                                      </p:tavLst>
                                    </p:anim>
                                    <p:set>
                                      <p:cBhvr>
                                        <p:cTn id="428" dur="1" fill="hold">
                                          <p:stCondLst>
                                            <p:cond delay="2999"/>
                                          </p:stCondLst>
                                        </p:cTn>
                                        <p:tgtEl>
                                          <p:spTgt spid="12"/>
                                        </p:tgtEl>
                                        <p:attrNameLst>
                                          <p:attrName>style.visibility</p:attrName>
                                        </p:attrNameLst>
                                      </p:cBhvr>
                                      <p:to>
                                        <p:strVal val="hidden"/>
                                      </p:to>
                                    </p:set>
                                  </p:childTnLst>
                                </p:cTn>
                              </p:par>
                              <p:par>
                                <p:cTn id="429" presetID="2" presetClass="exit" presetSubtype="12" fill="hold" grpId="2" nodeType="withEffect">
                                  <p:stCondLst>
                                    <p:cond delay="0"/>
                                  </p:stCondLst>
                                  <p:iterate type="lt">
                                    <p:tmPct val="0"/>
                                  </p:iterate>
                                  <p:childTnLst>
                                    <p:anim calcmode="lin" valueType="num">
                                      <p:cBhvr additive="base">
                                        <p:cTn id="430" dur="3000"/>
                                        <p:tgtEl>
                                          <p:spTgt spid="18"/>
                                        </p:tgtEl>
                                        <p:attrNameLst>
                                          <p:attrName>ppt_x</p:attrName>
                                        </p:attrNameLst>
                                      </p:cBhvr>
                                      <p:tavLst>
                                        <p:tav tm="0">
                                          <p:val>
                                            <p:strVal val="ppt_x"/>
                                          </p:val>
                                        </p:tav>
                                        <p:tav tm="100000">
                                          <p:val>
                                            <p:strVal val="0-ppt_w/2"/>
                                          </p:val>
                                        </p:tav>
                                      </p:tavLst>
                                    </p:anim>
                                    <p:anim calcmode="lin" valueType="num">
                                      <p:cBhvr additive="base">
                                        <p:cTn id="431" dur="3000"/>
                                        <p:tgtEl>
                                          <p:spTgt spid="18"/>
                                        </p:tgtEl>
                                        <p:attrNameLst>
                                          <p:attrName>ppt_y</p:attrName>
                                        </p:attrNameLst>
                                      </p:cBhvr>
                                      <p:tavLst>
                                        <p:tav tm="0">
                                          <p:val>
                                            <p:strVal val="ppt_y"/>
                                          </p:val>
                                        </p:tav>
                                        <p:tav tm="100000">
                                          <p:val>
                                            <p:strVal val="1+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2" fill="hold" grpId="2" nodeType="withEffect">
                                  <p:stCondLst>
                                    <p:cond delay="0"/>
                                  </p:stCondLst>
                                  <p:iterate type="lt">
                                    <p:tmPct val="0"/>
                                  </p:iterate>
                                  <p:childTnLst>
                                    <p:anim calcmode="lin" valueType="num">
                                      <p:cBhvr additive="base">
                                        <p:cTn id="434" dur="3000"/>
                                        <p:tgtEl>
                                          <p:spTgt spid="22"/>
                                        </p:tgtEl>
                                        <p:attrNameLst>
                                          <p:attrName>ppt_x</p:attrName>
                                        </p:attrNameLst>
                                      </p:cBhvr>
                                      <p:tavLst>
                                        <p:tav tm="0">
                                          <p:val>
                                            <p:strVal val="ppt_x"/>
                                          </p:val>
                                        </p:tav>
                                        <p:tav tm="100000">
                                          <p:val>
                                            <p:strVal val="0-ppt_w/2"/>
                                          </p:val>
                                        </p:tav>
                                      </p:tavLst>
                                    </p:anim>
                                    <p:anim calcmode="lin" valueType="num">
                                      <p:cBhvr additive="base">
                                        <p:cTn id="435" dur="3000"/>
                                        <p:tgtEl>
                                          <p:spTgt spid="22"/>
                                        </p:tgtEl>
                                        <p:attrNameLst>
                                          <p:attrName>ppt_y</p:attrName>
                                        </p:attrNameLst>
                                      </p:cBhvr>
                                      <p:tavLst>
                                        <p:tav tm="0">
                                          <p:val>
                                            <p:strVal val="ppt_y"/>
                                          </p:val>
                                        </p:tav>
                                        <p:tav tm="100000">
                                          <p:val>
                                            <p:strVal val="1+ppt_h/2"/>
                                          </p:val>
                                        </p:tav>
                                      </p:tavLst>
                                    </p:anim>
                                    <p:set>
                                      <p:cBhvr>
                                        <p:cTn id="436" dur="1" fill="hold">
                                          <p:stCondLst>
                                            <p:cond delay="2999"/>
                                          </p:stCondLst>
                                        </p:cTn>
                                        <p:tgtEl>
                                          <p:spTgt spid="22"/>
                                        </p:tgtEl>
                                        <p:attrNameLst>
                                          <p:attrName>style.visibility</p:attrName>
                                        </p:attrNameLst>
                                      </p:cBhvr>
                                      <p:to>
                                        <p:strVal val="hidden"/>
                                      </p:to>
                                    </p:set>
                                  </p:childTnLst>
                                </p:cTn>
                              </p:par>
                              <p:par>
                                <p:cTn id="437" presetID="2" presetClass="exit" presetSubtype="12" fill="hold" grpId="2" nodeType="withEffect">
                                  <p:stCondLst>
                                    <p:cond delay="0"/>
                                  </p:stCondLst>
                                  <p:iterate type="lt">
                                    <p:tmPct val="0"/>
                                  </p:iterate>
                                  <p:childTnLst>
                                    <p:anim calcmode="lin" valueType="num">
                                      <p:cBhvr additive="base">
                                        <p:cTn id="438" dur="3000"/>
                                        <p:tgtEl>
                                          <p:spTgt spid="25"/>
                                        </p:tgtEl>
                                        <p:attrNameLst>
                                          <p:attrName>ppt_x</p:attrName>
                                        </p:attrNameLst>
                                      </p:cBhvr>
                                      <p:tavLst>
                                        <p:tav tm="0">
                                          <p:val>
                                            <p:strVal val="ppt_x"/>
                                          </p:val>
                                        </p:tav>
                                        <p:tav tm="100000">
                                          <p:val>
                                            <p:strVal val="0-ppt_w/2"/>
                                          </p:val>
                                        </p:tav>
                                      </p:tavLst>
                                    </p:anim>
                                    <p:anim calcmode="lin" valueType="num">
                                      <p:cBhvr additive="base">
                                        <p:cTn id="439" dur="3000"/>
                                        <p:tgtEl>
                                          <p:spTgt spid="25"/>
                                        </p:tgtEl>
                                        <p:attrNameLst>
                                          <p:attrName>ppt_y</p:attrName>
                                        </p:attrNameLst>
                                      </p:cBhvr>
                                      <p:tavLst>
                                        <p:tav tm="0">
                                          <p:val>
                                            <p:strVal val="ppt_y"/>
                                          </p:val>
                                        </p:tav>
                                        <p:tav tm="100000">
                                          <p:val>
                                            <p:strVal val="1+ppt_h/2"/>
                                          </p:val>
                                        </p:tav>
                                      </p:tavLst>
                                    </p:anim>
                                    <p:set>
                                      <p:cBhvr>
                                        <p:cTn id="440" dur="1" fill="hold">
                                          <p:stCondLst>
                                            <p:cond delay="2999"/>
                                          </p:stCondLst>
                                        </p:cTn>
                                        <p:tgtEl>
                                          <p:spTgt spid="25"/>
                                        </p:tgtEl>
                                        <p:attrNameLst>
                                          <p:attrName>style.visibility</p:attrName>
                                        </p:attrNameLst>
                                      </p:cBhvr>
                                      <p:to>
                                        <p:strVal val="hidden"/>
                                      </p:to>
                                    </p:set>
                                  </p:childTnLst>
                                </p:cTn>
                              </p:par>
                              <p:par>
                                <p:cTn id="441" presetID="2" presetClass="exit" presetSubtype="3" fill="hold" grpId="2" nodeType="withEffect">
                                  <p:stCondLst>
                                    <p:cond delay="0"/>
                                  </p:stCondLst>
                                  <p:iterate type="lt">
                                    <p:tmPct val="0"/>
                                  </p:iterate>
                                  <p:childTnLst>
                                    <p:anim calcmode="lin" valueType="num">
                                      <p:cBhvr additive="base">
                                        <p:cTn id="442" dur="3000"/>
                                        <p:tgtEl>
                                          <p:spTgt spid="4"/>
                                        </p:tgtEl>
                                        <p:attrNameLst>
                                          <p:attrName>ppt_x</p:attrName>
                                        </p:attrNameLst>
                                      </p:cBhvr>
                                      <p:tavLst>
                                        <p:tav tm="0">
                                          <p:val>
                                            <p:strVal val="ppt_x"/>
                                          </p:val>
                                        </p:tav>
                                        <p:tav tm="100000">
                                          <p:val>
                                            <p:strVal val="1+ppt_w/2"/>
                                          </p:val>
                                        </p:tav>
                                      </p:tavLst>
                                    </p:anim>
                                    <p:anim calcmode="lin" valueType="num">
                                      <p:cBhvr additive="base">
                                        <p:cTn id="443" dur="3000"/>
                                        <p:tgtEl>
                                          <p:spTgt spid="4"/>
                                        </p:tgtEl>
                                        <p:attrNameLst>
                                          <p:attrName>ppt_y</p:attrName>
                                        </p:attrNameLst>
                                      </p:cBhvr>
                                      <p:tavLst>
                                        <p:tav tm="0">
                                          <p:val>
                                            <p:strVal val="ppt_y"/>
                                          </p:val>
                                        </p:tav>
                                        <p:tav tm="100000">
                                          <p:val>
                                            <p:strVal val="0-ppt_h/2"/>
                                          </p:val>
                                        </p:tav>
                                      </p:tavLst>
                                    </p:anim>
                                    <p:set>
                                      <p:cBhvr>
                                        <p:cTn id="444" dur="1" fill="hold">
                                          <p:stCondLst>
                                            <p:cond delay="2999"/>
                                          </p:stCondLst>
                                        </p:cTn>
                                        <p:tgtEl>
                                          <p:spTgt spid="4"/>
                                        </p:tgtEl>
                                        <p:attrNameLst>
                                          <p:attrName>style.visibility</p:attrName>
                                        </p:attrNameLst>
                                      </p:cBhvr>
                                      <p:to>
                                        <p:strVal val="hidden"/>
                                      </p:to>
                                    </p:set>
                                  </p:childTnLst>
                                </p:cTn>
                              </p:par>
                              <p:par>
                                <p:cTn id="445" presetID="2" presetClass="exit" presetSubtype="3" fill="hold" grpId="2" nodeType="withEffect">
                                  <p:stCondLst>
                                    <p:cond delay="0"/>
                                  </p:stCondLst>
                                  <p:iterate type="lt">
                                    <p:tmPct val="0"/>
                                  </p:iterate>
                                  <p:childTnLst>
                                    <p:anim calcmode="lin" valueType="num">
                                      <p:cBhvr additive="base">
                                        <p:cTn id="446" dur="3000"/>
                                        <p:tgtEl>
                                          <p:spTgt spid="7"/>
                                        </p:tgtEl>
                                        <p:attrNameLst>
                                          <p:attrName>ppt_x</p:attrName>
                                        </p:attrNameLst>
                                      </p:cBhvr>
                                      <p:tavLst>
                                        <p:tav tm="0">
                                          <p:val>
                                            <p:strVal val="ppt_x"/>
                                          </p:val>
                                        </p:tav>
                                        <p:tav tm="100000">
                                          <p:val>
                                            <p:strVal val="1+ppt_w/2"/>
                                          </p:val>
                                        </p:tav>
                                      </p:tavLst>
                                    </p:anim>
                                    <p:anim calcmode="lin" valueType="num">
                                      <p:cBhvr additive="base">
                                        <p:cTn id="447" dur="3000"/>
                                        <p:tgtEl>
                                          <p:spTgt spid="7"/>
                                        </p:tgtEl>
                                        <p:attrNameLst>
                                          <p:attrName>ppt_y</p:attrName>
                                        </p:attrNameLst>
                                      </p:cBhvr>
                                      <p:tavLst>
                                        <p:tav tm="0">
                                          <p:val>
                                            <p:strVal val="ppt_y"/>
                                          </p:val>
                                        </p:tav>
                                        <p:tav tm="100000">
                                          <p:val>
                                            <p:strVal val="0-ppt_h/2"/>
                                          </p:val>
                                        </p:tav>
                                      </p:tavLst>
                                    </p:anim>
                                    <p:set>
                                      <p:cBhvr>
                                        <p:cTn id="448" dur="1" fill="hold">
                                          <p:stCondLst>
                                            <p:cond delay="2999"/>
                                          </p:stCondLst>
                                        </p:cTn>
                                        <p:tgtEl>
                                          <p:spTgt spid="7"/>
                                        </p:tgtEl>
                                        <p:attrNameLst>
                                          <p:attrName>style.visibility</p:attrName>
                                        </p:attrNameLst>
                                      </p:cBhvr>
                                      <p:to>
                                        <p:strVal val="hidden"/>
                                      </p:to>
                                    </p:set>
                                  </p:childTnLst>
                                </p:cTn>
                              </p:par>
                              <p:par>
                                <p:cTn id="449" presetID="2" presetClass="exit" presetSubtype="3" fill="hold" grpId="2" nodeType="withEffect">
                                  <p:stCondLst>
                                    <p:cond delay="0"/>
                                  </p:stCondLst>
                                  <p:iterate type="lt">
                                    <p:tmPct val="0"/>
                                  </p:iterate>
                                  <p:childTnLst>
                                    <p:anim calcmode="lin" valueType="num">
                                      <p:cBhvr additive="base">
                                        <p:cTn id="450" dur="3000"/>
                                        <p:tgtEl>
                                          <p:spTgt spid="13"/>
                                        </p:tgtEl>
                                        <p:attrNameLst>
                                          <p:attrName>ppt_x</p:attrName>
                                        </p:attrNameLst>
                                      </p:cBhvr>
                                      <p:tavLst>
                                        <p:tav tm="0">
                                          <p:val>
                                            <p:strVal val="ppt_x"/>
                                          </p:val>
                                        </p:tav>
                                        <p:tav tm="100000">
                                          <p:val>
                                            <p:strVal val="1+ppt_w/2"/>
                                          </p:val>
                                        </p:tav>
                                      </p:tavLst>
                                    </p:anim>
                                    <p:anim calcmode="lin" valueType="num">
                                      <p:cBhvr additive="base">
                                        <p:cTn id="451" dur="3000"/>
                                        <p:tgtEl>
                                          <p:spTgt spid="13"/>
                                        </p:tgtEl>
                                        <p:attrNameLst>
                                          <p:attrName>ppt_y</p:attrName>
                                        </p:attrNameLst>
                                      </p:cBhvr>
                                      <p:tavLst>
                                        <p:tav tm="0">
                                          <p:val>
                                            <p:strVal val="ppt_y"/>
                                          </p:val>
                                        </p:tav>
                                        <p:tav tm="100000">
                                          <p:val>
                                            <p:strVal val="0-ppt_h/2"/>
                                          </p:val>
                                        </p:tav>
                                      </p:tavLst>
                                    </p:anim>
                                    <p:set>
                                      <p:cBhvr>
                                        <p:cTn id="452" dur="1" fill="hold">
                                          <p:stCondLst>
                                            <p:cond delay="2999"/>
                                          </p:stCondLst>
                                        </p:cTn>
                                        <p:tgtEl>
                                          <p:spTgt spid="13"/>
                                        </p:tgtEl>
                                        <p:attrNameLst>
                                          <p:attrName>style.visibility</p:attrName>
                                        </p:attrNameLst>
                                      </p:cBhvr>
                                      <p:to>
                                        <p:strVal val="hidden"/>
                                      </p:to>
                                    </p:set>
                                  </p:childTnLst>
                                </p:cTn>
                              </p:par>
                              <p:par>
                                <p:cTn id="453" presetID="2" presetClass="exit" presetSubtype="3" fill="hold" grpId="2" nodeType="withEffect">
                                  <p:stCondLst>
                                    <p:cond delay="0"/>
                                  </p:stCondLst>
                                  <p:iterate type="lt">
                                    <p:tmPct val="0"/>
                                  </p:iterate>
                                  <p:childTnLst>
                                    <p:anim calcmode="lin" valueType="num">
                                      <p:cBhvr additive="base">
                                        <p:cTn id="454" dur="3000"/>
                                        <p:tgtEl>
                                          <p:spTgt spid="16"/>
                                        </p:tgtEl>
                                        <p:attrNameLst>
                                          <p:attrName>ppt_x</p:attrName>
                                        </p:attrNameLst>
                                      </p:cBhvr>
                                      <p:tavLst>
                                        <p:tav tm="0">
                                          <p:val>
                                            <p:strVal val="ppt_x"/>
                                          </p:val>
                                        </p:tav>
                                        <p:tav tm="100000">
                                          <p:val>
                                            <p:strVal val="1+ppt_w/2"/>
                                          </p:val>
                                        </p:tav>
                                      </p:tavLst>
                                    </p:anim>
                                    <p:anim calcmode="lin" valueType="num">
                                      <p:cBhvr additive="base">
                                        <p:cTn id="455" dur="3000"/>
                                        <p:tgtEl>
                                          <p:spTgt spid="16"/>
                                        </p:tgtEl>
                                        <p:attrNameLst>
                                          <p:attrName>ppt_y</p:attrName>
                                        </p:attrNameLst>
                                      </p:cBhvr>
                                      <p:tavLst>
                                        <p:tav tm="0">
                                          <p:val>
                                            <p:strVal val="ppt_y"/>
                                          </p:val>
                                        </p:tav>
                                        <p:tav tm="100000">
                                          <p:val>
                                            <p:strVal val="0-ppt_h/2"/>
                                          </p:val>
                                        </p:tav>
                                      </p:tavLst>
                                    </p:anim>
                                    <p:set>
                                      <p:cBhvr>
                                        <p:cTn id="456" dur="1" fill="hold">
                                          <p:stCondLst>
                                            <p:cond delay="2999"/>
                                          </p:stCondLst>
                                        </p:cTn>
                                        <p:tgtEl>
                                          <p:spTgt spid="16"/>
                                        </p:tgtEl>
                                        <p:attrNameLst>
                                          <p:attrName>style.visibility</p:attrName>
                                        </p:attrNameLst>
                                      </p:cBhvr>
                                      <p:to>
                                        <p:strVal val="hidden"/>
                                      </p:to>
                                    </p:set>
                                  </p:childTnLst>
                                </p:cTn>
                              </p:par>
                              <p:par>
                                <p:cTn id="457" presetID="2" presetClass="exit" presetSubtype="3" fill="hold" grpId="2" nodeType="withEffect">
                                  <p:stCondLst>
                                    <p:cond delay="0"/>
                                  </p:stCondLst>
                                  <p:iterate type="lt">
                                    <p:tmPct val="0"/>
                                  </p:iterate>
                                  <p:childTnLst>
                                    <p:anim calcmode="lin" valueType="num">
                                      <p:cBhvr additive="base">
                                        <p:cTn id="458" dur="3000"/>
                                        <p:tgtEl>
                                          <p:spTgt spid="20"/>
                                        </p:tgtEl>
                                        <p:attrNameLst>
                                          <p:attrName>ppt_x</p:attrName>
                                        </p:attrNameLst>
                                      </p:cBhvr>
                                      <p:tavLst>
                                        <p:tav tm="0">
                                          <p:val>
                                            <p:strVal val="ppt_x"/>
                                          </p:val>
                                        </p:tav>
                                        <p:tav tm="100000">
                                          <p:val>
                                            <p:strVal val="1+ppt_w/2"/>
                                          </p:val>
                                        </p:tav>
                                      </p:tavLst>
                                    </p:anim>
                                    <p:anim calcmode="lin" valueType="num">
                                      <p:cBhvr additive="base">
                                        <p:cTn id="459" dur="3000"/>
                                        <p:tgtEl>
                                          <p:spTgt spid="20"/>
                                        </p:tgtEl>
                                        <p:attrNameLst>
                                          <p:attrName>ppt_y</p:attrName>
                                        </p:attrNameLst>
                                      </p:cBhvr>
                                      <p:tavLst>
                                        <p:tav tm="0">
                                          <p:val>
                                            <p:strVal val="ppt_y"/>
                                          </p:val>
                                        </p:tav>
                                        <p:tav tm="100000">
                                          <p:val>
                                            <p:strVal val="0-ppt_h/2"/>
                                          </p:val>
                                        </p:tav>
                                      </p:tavLst>
                                    </p:anim>
                                    <p:set>
                                      <p:cBhvr>
                                        <p:cTn id="460" dur="1" fill="hold">
                                          <p:stCondLst>
                                            <p:cond delay="2999"/>
                                          </p:stCondLst>
                                        </p:cTn>
                                        <p:tgtEl>
                                          <p:spTgt spid="20"/>
                                        </p:tgtEl>
                                        <p:attrNameLst>
                                          <p:attrName>style.visibility</p:attrName>
                                        </p:attrNameLst>
                                      </p:cBhvr>
                                      <p:to>
                                        <p:strVal val="hidden"/>
                                      </p:to>
                                    </p:set>
                                  </p:childTnLst>
                                </p:cTn>
                              </p:par>
                              <p:par>
                                <p:cTn id="461" presetID="2" presetClass="exit" presetSubtype="3" fill="hold" grpId="2" nodeType="withEffect">
                                  <p:stCondLst>
                                    <p:cond delay="0"/>
                                  </p:stCondLst>
                                  <p:iterate type="lt">
                                    <p:tmPct val="0"/>
                                  </p:iterate>
                                  <p:childTnLst>
                                    <p:anim calcmode="lin" valueType="num">
                                      <p:cBhvr additive="base">
                                        <p:cTn id="462" dur="3000"/>
                                        <p:tgtEl>
                                          <p:spTgt spid="23"/>
                                        </p:tgtEl>
                                        <p:attrNameLst>
                                          <p:attrName>ppt_x</p:attrName>
                                        </p:attrNameLst>
                                      </p:cBhvr>
                                      <p:tavLst>
                                        <p:tav tm="0">
                                          <p:val>
                                            <p:strVal val="ppt_x"/>
                                          </p:val>
                                        </p:tav>
                                        <p:tav tm="100000">
                                          <p:val>
                                            <p:strVal val="1+ppt_w/2"/>
                                          </p:val>
                                        </p:tav>
                                      </p:tavLst>
                                    </p:anim>
                                    <p:anim calcmode="lin" valueType="num">
                                      <p:cBhvr additive="base">
                                        <p:cTn id="463" dur="3000"/>
                                        <p:tgtEl>
                                          <p:spTgt spid="23"/>
                                        </p:tgtEl>
                                        <p:attrNameLst>
                                          <p:attrName>ppt_y</p:attrName>
                                        </p:attrNameLst>
                                      </p:cBhvr>
                                      <p:tavLst>
                                        <p:tav tm="0">
                                          <p:val>
                                            <p:strVal val="ppt_y"/>
                                          </p:val>
                                        </p:tav>
                                        <p:tav tm="100000">
                                          <p:val>
                                            <p:strVal val="0-ppt_h/2"/>
                                          </p:val>
                                        </p:tav>
                                      </p:tavLst>
                                    </p:anim>
                                    <p:set>
                                      <p:cBhvr>
                                        <p:cTn id="464" dur="1" fill="hold">
                                          <p:stCondLst>
                                            <p:cond delay="2999"/>
                                          </p:stCondLst>
                                        </p:cTn>
                                        <p:tgtEl>
                                          <p:spTgt spid="23"/>
                                        </p:tgtEl>
                                        <p:attrNameLst>
                                          <p:attrName>style.visibility</p:attrName>
                                        </p:attrNameLst>
                                      </p:cBhvr>
                                      <p:to>
                                        <p:strVal val="hidden"/>
                                      </p:to>
                                    </p:set>
                                  </p:childTnLst>
                                </p:cTn>
                              </p:par>
                              <p:par>
                                <p:cTn id="465" presetID="23" presetClass="entr" presetSubtype="272" fill="hold" nodeType="withEffect">
                                  <p:stCondLst>
                                    <p:cond delay="0"/>
                                  </p:stCondLst>
                                  <p:childTnLst>
                                    <p:set>
                                      <p:cBhvr>
                                        <p:cTn id="466" dur="1" fill="hold">
                                          <p:stCondLst>
                                            <p:cond delay="0"/>
                                          </p:stCondLst>
                                        </p:cTn>
                                        <p:tgtEl>
                                          <p:spTgt spid="2"/>
                                        </p:tgtEl>
                                        <p:attrNameLst>
                                          <p:attrName>style.visibility</p:attrName>
                                        </p:attrNameLst>
                                      </p:cBhvr>
                                      <p:to>
                                        <p:strVal val="visible"/>
                                      </p:to>
                                    </p:set>
                                    <p:anim calcmode="lin" valueType="num">
                                      <p:cBhvr>
                                        <p:cTn id="467" dur="3000" fill="hold"/>
                                        <p:tgtEl>
                                          <p:spTgt spid="2"/>
                                        </p:tgtEl>
                                        <p:attrNameLst>
                                          <p:attrName>ppt_w</p:attrName>
                                        </p:attrNameLst>
                                      </p:cBhvr>
                                      <p:tavLst>
                                        <p:tav tm="0">
                                          <p:val>
                                            <p:strVal val="2/3*#ppt_w"/>
                                          </p:val>
                                        </p:tav>
                                        <p:tav tm="100000">
                                          <p:val>
                                            <p:strVal val="#ppt_w"/>
                                          </p:val>
                                        </p:tav>
                                      </p:tavLst>
                                    </p:anim>
                                    <p:anim calcmode="lin" valueType="num">
                                      <p:cBhvr>
                                        <p:cTn id="468" dur="3000" fill="hold"/>
                                        <p:tgtEl>
                                          <p:spTgt spid="2"/>
                                        </p:tgtEl>
                                        <p:attrNameLst>
                                          <p:attrName>ppt_h</p:attrName>
                                        </p:attrNameLst>
                                      </p:cBhvr>
                                      <p:tavLst>
                                        <p:tav tm="0">
                                          <p:val>
                                            <p:strVal val="2/3*#ppt_h"/>
                                          </p:val>
                                        </p:tav>
                                        <p:tav tm="100000">
                                          <p:val>
                                            <p:strVal val="#ppt_h"/>
                                          </p:val>
                                        </p:tav>
                                      </p:tavLst>
                                    </p:anim>
                                  </p:childTnLst>
                                </p:cTn>
                              </p:par>
                              <p:par>
                                <p:cTn id="469" presetID="4" presetClass="entr" presetSubtype="32" fill="hold" nodeType="withEffect">
                                  <p:stCondLst>
                                    <p:cond delay="0"/>
                                  </p:stCondLst>
                                  <p:childTnLst>
                                    <p:set>
                                      <p:cBhvr>
                                        <p:cTn id="470" dur="1" fill="hold">
                                          <p:stCondLst>
                                            <p:cond delay="0"/>
                                          </p:stCondLst>
                                        </p:cTn>
                                        <p:tgtEl>
                                          <p:spTgt spid="2"/>
                                        </p:tgtEl>
                                        <p:attrNameLst>
                                          <p:attrName>style.visibility</p:attrName>
                                        </p:attrNameLst>
                                      </p:cBhvr>
                                      <p:to>
                                        <p:strVal val="visible"/>
                                      </p:to>
                                    </p:set>
                                    <p:animEffect transition="in" filter="box(out)">
                                      <p:cBhvr>
                                        <p:cTn id="4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857356" y="714362"/>
            <a:ext cx="5643602" cy="3693319"/>
          </a:xfrm>
          <a:prstGeom prst="rect">
            <a:avLst/>
          </a:prstGeom>
          <a:noFill/>
        </p:spPr>
        <p:txBody>
          <a:bodyPr wrap="square" rtlCol="0">
            <a:spAutoFit/>
          </a:bodyPr>
          <a:lstStyle/>
          <a:p>
            <a:r>
              <a:rPr lang="es-PE" b="1" dirty="0" smtClean="0">
                <a:solidFill>
                  <a:schemeClr val="bg1"/>
                </a:solidFill>
                <a:latin typeface="Agency FB" pitchFamily="34" charset="0"/>
              </a:rPr>
              <a:t>Olvida lo que crees que eres y comienza de cero ahora mismo, entonces convivirás con todos fácilmente. Es tan grato vivir sin divisiones, bueno-malo, rico-pobre, negro-blanco, amigo-enemigo, compatriota-extranjero, es tanta la liviandad cuando no hay enemigos, que podemos volar en cualquier momento porque la alegría tiene la simpatía de la magia.</a:t>
            </a:r>
          </a:p>
          <a:p>
            <a:r>
              <a:rPr lang="es-PE" b="1" dirty="0" smtClean="0">
                <a:solidFill>
                  <a:schemeClr val="bg1"/>
                </a:solidFill>
                <a:latin typeface="Agency FB" pitchFamily="34" charset="0"/>
              </a:rPr>
              <a:t>No perdiste la inocencia, solo la ocultas por miedo a la burla de los que… solo pueden catalogar porque la perdieron. Déjala salir y recomenzarán los juegos de tus primeros años, ahora enriquecidos por la inteligencia, libérate de los preconceptos de la memoria, mira todo como por primera vez, te salvarás del aburrimiento que ensombrece a los que creen saberlo todo.</a:t>
            </a:r>
          </a:p>
          <a:p>
            <a:endParaRPr lang="es-PE" dirty="0"/>
          </a:p>
        </p:txBody>
      </p:sp>
    </p:spTree>
  </p:cSld>
  <p:clrMapOvr>
    <a:masterClrMapping/>
  </p:clrMapOvr>
  <p:transition advTm="4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ñ´ç.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2357422" y="0"/>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2357422" y="642924"/>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357422" y="1285884"/>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357422" y="1928808"/>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357422" y="2602044"/>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2357422" y="3244968"/>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2357422" y="3887928"/>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2357422" y="4530852"/>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4572000" y="0"/>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4572000" y="642924"/>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4572000" y="1285884"/>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4572000" y="1928808"/>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4572000" y="2602044"/>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4572000" y="3244968"/>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4572000" y="3887928"/>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4572000" y="4530852"/>
            <a:ext cx="2286016" cy="612648"/>
          </a:xfrm>
          <a:prstGeom prst="flowChartDecision">
            <a:avLst/>
          </a:prstGeom>
          <a:blipFill>
            <a:blip r:embed="rId3" cstate="print">
              <a:duotone>
                <a:prstClr val="black"/>
                <a:schemeClr val="accent3">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6857984" y="0"/>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6857984" y="64292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6857984" y="128588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6857984" y="192880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Decisión"/>
          <p:cNvSpPr/>
          <p:nvPr/>
        </p:nvSpPr>
        <p:spPr>
          <a:xfrm>
            <a:off x="6857984" y="2602044"/>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Decisión"/>
          <p:cNvSpPr/>
          <p:nvPr/>
        </p:nvSpPr>
        <p:spPr>
          <a:xfrm>
            <a:off x="6857984" y="324496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Decisión"/>
          <p:cNvSpPr/>
          <p:nvPr/>
        </p:nvSpPr>
        <p:spPr>
          <a:xfrm>
            <a:off x="6857984" y="3887928"/>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Decisión"/>
          <p:cNvSpPr/>
          <p:nvPr/>
        </p:nvSpPr>
        <p:spPr>
          <a:xfrm>
            <a:off x="6857984" y="4530852"/>
            <a:ext cx="2286016" cy="612648"/>
          </a:xfrm>
          <a:prstGeom prst="flowChartDecision">
            <a:avLst/>
          </a:prstGeom>
          <a:blipFill>
            <a:blip r:embed="rId3" cstate="print">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1+#ppt_w/2"/>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1+#ppt_w/2"/>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1+#ppt_w/2"/>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1+#ppt_w/2"/>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1+#ppt_w/2"/>
                                          </p:val>
                                        </p:tav>
                                        <p:tav tm="100000">
                                          <p:val>
                                            <p:strVal val="#ppt_x"/>
                                          </p:val>
                                        </p:tav>
                                      </p:tavLst>
                                    </p:anim>
                                    <p:anim calcmode="lin" valueType="num">
                                      <p:cBhvr additive="base">
                                        <p:cTn id="99" dur="3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1+#ppt_w/2"/>
                                          </p:val>
                                        </p:tav>
                                        <p:tav tm="100000">
                                          <p:val>
                                            <p:strVal val="#ppt_x"/>
                                          </p:val>
                                        </p:tav>
                                      </p:tavLst>
                                    </p:anim>
                                    <p:anim calcmode="lin" valueType="num">
                                      <p:cBhvr additive="base">
                                        <p:cTn id="103" dur="3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1+#ppt_w/2"/>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1+#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1+#ppt_w/2"/>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1+#ppt_w/2"/>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1+#ppt_w/2"/>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1+#ppt_w/2"/>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1+#ppt_w/2"/>
                                          </p:val>
                                        </p:tav>
                                        <p:tav tm="100000">
                                          <p:val>
                                            <p:strVal val="#ppt_x"/>
                                          </p:val>
                                        </p:tav>
                                      </p:tavLst>
                                    </p:anim>
                                    <p:anim calcmode="lin" valueType="num">
                                      <p:cBhvr additive="base">
                                        <p:cTn id="131" dur="3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1+#ppt_w/2"/>
                                          </p:val>
                                        </p:tav>
                                        <p:tav tm="100000">
                                          <p:val>
                                            <p:strVal val="#ppt_x"/>
                                          </p:val>
                                        </p:tav>
                                      </p:tavLst>
                                    </p:anim>
                                    <p:anim calcmode="lin" valueType="num">
                                      <p:cBhvr additive="base">
                                        <p:cTn id="135" dur="3000" fill="hold"/>
                                        <p:tgtEl>
                                          <p:spTgt spid="35"/>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4" fill="hold" grpId="1" nodeType="afterEffect">
                                  <p:stCondLst>
                                    <p:cond delay="0"/>
                                  </p:stCondLst>
                                  <p:childTnLst>
                                    <p:anim calcmode="lin" valueType="num">
                                      <p:cBhvr additive="base">
                                        <p:cTn id="138" dur="3000"/>
                                        <p:tgtEl>
                                          <p:spTgt spid="4"/>
                                        </p:tgtEl>
                                        <p:attrNameLst>
                                          <p:attrName>ppt_x</p:attrName>
                                        </p:attrNameLst>
                                      </p:cBhvr>
                                      <p:tavLst>
                                        <p:tav tm="0">
                                          <p:val>
                                            <p:strVal val="ppt_x"/>
                                          </p:val>
                                        </p:tav>
                                        <p:tav tm="100000">
                                          <p:val>
                                            <p:strVal val="ppt_x"/>
                                          </p:val>
                                        </p:tav>
                                      </p:tavLst>
                                    </p:anim>
                                    <p:anim calcmode="lin" valueType="num">
                                      <p:cBhvr additive="base">
                                        <p:cTn id="139" dur="3000"/>
                                        <p:tgtEl>
                                          <p:spTgt spid="4"/>
                                        </p:tgtEl>
                                        <p:attrNameLst>
                                          <p:attrName>ppt_y</p:attrName>
                                        </p:attrNameLst>
                                      </p:cBhvr>
                                      <p:tavLst>
                                        <p:tav tm="0">
                                          <p:val>
                                            <p:strVal val="ppt_y"/>
                                          </p:val>
                                        </p:tav>
                                        <p:tav tm="100000">
                                          <p:val>
                                            <p:strVal val="1+ppt_h/2"/>
                                          </p:val>
                                        </p:tav>
                                      </p:tavLst>
                                    </p:anim>
                                    <p:set>
                                      <p:cBhvr>
                                        <p:cTn id="140" dur="1" fill="hold">
                                          <p:stCondLst>
                                            <p:cond delay="2999"/>
                                          </p:stCondLst>
                                        </p:cTn>
                                        <p:tgtEl>
                                          <p:spTgt spid="4"/>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ppt_x"/>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ppt_x"/>
                                          </p:val>
                                        </p:tav>
                                      </p:tavLst>
                                    </p:anim>
                                    <p:anim calcmode="lin" valueType="num">
                                      <p:cBhvr additive="base">
                                        <p:cTn id="147" dur="3000"/>
                                        <p:tgtEl>
                                          <p:spTgt spid="6"/>
                                        </p:tgtEl>
                                        <p:attrNameLst>
                                          <p:attrName>ppt_y</p:attrName>
                                        </p:attrNameLst>
                                      </p:cBhvr>
                                      <p:tavLst>
                                        <p:tav tm="0">
                                          <p:val>
                                            <p:strVal val="ppt_y"/>
                                          </p:val>
                                        </p:tav>
                                        <p:tav tm="100000">
                                          <p:val>
                                            <p:strVal val="1+ppt_h/2"/>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ppt_x"/>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ppt_x"/>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4" fill="hold" grpId="1"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1+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4" fill="hold" grpId="1"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ppt_x"/>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4" fill="hold" grpId="1"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ppt_x"/>
                                          </p:val>
                                        </p:tav>
                                      </p:tavLst>
                                    </p:anim>
                                    <p:anim calcmode="lin" valueType="num">
                                      <p:cBhvr additive="base">
                                        <p:cTn id="171" dur="3000"/>
                                        <p:tgtEl>
                                          <p:spTgt spid="12"/>
                                        </p:tgtEl>
                                        <p:attrNameLst>
                                          <p:attrName>ppt_y</p:attrName>
                                        </p:attrNameLst>
                                      </p:cBhvr>
                                      <p:tavLst>
                                        <p:tav tm="0">
                                          <p:val>
                                            <p:strVal val="ppt_y"/>
                                          </p:val>
                                        </p:tav>
                                        <p:tav tm="100000">
                                          <p:val>
                                            <p:strVal val="1+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4" fill="hold" grpId="1"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ppt_x"/>
                                          </p:val>
                                        </p:tav>
                                      </p:tavLst>
                                    </p:anim>
                                    <p:anim calcmode="lin" valueType="num">
                                      <p:cBhvr additive="base">
                                        <p:cTn id="175" dur="3000"/>
                                        <p:tgtEl>
                                          <p:spTgt spid="13"/>
                                        </p:tgtEl>
                                        <p:attrNameLst>
                                          <p:attrName>ppt_y</p:attrName>
                                        </p:attrNameLst>
                                      </p:cBhvr>
                                      <p:tavLst>
                                        <p:tav tm="0">
                                          <p:val>
                                            <p:strVal val="ppt_y"/>
                                          </p:val>
                                        </p:tav>
                                        <p:tav tm="100000">
                                          <p:val>
                                            <p:strVal val="1+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4" fill="hold" grpId="1" nodeType="withEffect">
                                  <p:stCondLst>
                                    <p:cond delay="0"/>
                                  </p:stCondLst>
                                  <p:childTnLst>
                                    <p:anim calcmode="lin" valueType="num">
                                      <p:cBhvr additive="base">
                                        <p:cTn id="178" dur="3000"/>
                                        <p:tgtEl>
                                          <p:spTgt spid="14"/>
                                        </p:tgtEl>
                                        <p:attrNameLst>
                                          <p:attrName>ppt_x</p:attrName>
                                        </p:attrNameLst>
                                      </p:cBhvr>
                                      <p:tavLst>
                                        <p:tav tm="0">
                                          <p:val>
                                            <p:strVal val="ppt_x"/>
                                          </p:val>
                                        </p:tav>
                                        <p:tav tm="100000">
                                          <p:val>
                                            <p:strVal val="ppt_x"/>
                                          </p:val>
                                        </p:tav>
                                      </p:tavLst>
                                    </p:anim>
                                    <p:anim calcmode="lin" valueType="num">
                                      <p:cBhvr additive="base">
                                        <p:cTn id="179" dur="3000"/>
                                        <p:tgtEl>
                                          <p:spTgt spid="14"/>
                                        </p:tgtEl>
                                        <p:attrNameLst>
                                          <p:attrName>ppt_y</p:attrName>
                                        </p:attrNameLst>
                                      </p:cBhvr>
                                      <p:tavLst>
                                        <p:tav tm="0">
                                          <p:val>
                                            <p:strVal val="ppt_y"/>
                                          </p:val>
                                        </p:tav>
                                        <p:tav tm="100000">
                                          <p:val>
                                            <p:strVal val="1+ppt_h/2"/>
                                          </p:val>
                                        </p:tav>
                                      </p:tavLst>
                                    </p:anim>
                                    <p:set>
                                      <p:cBhvr>
                                        <p:cTn id="180" dur="1" fill="hold">
                                          <p:stCondLst>
                                            <p:cond delay="2999"/>
                                          </p:stCondLst>
                                        </p:cTn>
                                        <p:tgtEl>
                                          <p:spTgt spid="14"/>
                                        </p:tgtEl>
                                        <p:attrNameLst>
                                          <p:attrName>style.visibility</p:attrName>
                                        </p:attrNameLst>
                                      </p:cBhvr>
                                      <p:to>
                                        <p:strVal val="hidden"/>
                                      </p:to>
                                    </p:set>
                                  </p:childTnLst>
                                </p:cTn>
                              </p:par>
                              <p:par>
                                <p:cTn id="181" presetID="2" presetClass="exit" presetSubtype="4" fill="hold" grpId="1" nodeType="withEffect">
                                  <p:stCondLst>
                                    <p:cond delay="0"/>
                                  </p:stCondLst>
                                  <p:childTnLst>
                                    <p:anim calcmode="lin" valueType="num">
                                      <p:cBhvr additive="base">
                                        <p:cTn id="182" dur="3000"/>
                                        <p:tgtEl>
                                          <p:spTgt spid="15"/>
                                        </p:tgtEl>
                                        <p:attrNameLst>
                                          <p:attrName>ppt_x</p:attrName>
                                        </p:attrNameLst>
                                      </p:cBhvr>
                                      <p:tavLst>
                                        <p:tav tm="0">
                                          <p:val>
                                            <p:strVal val="ppt_x"/>
                                          </p:val>
                                        </p:tav>
                                        <p:tav tm="100000">
                                          <p:val>
                                            <p:strVal val="ppt_x"/>
                                          </p:val>
                                        </p:tav>
                                      </p:tavLst>
                                    </p:anim>
                                    <p:anim calcmode="lin" valueType="num">
                                      <p:cBhvr additive="base">
                                        <p:cTn id="183" dur="3000"/>
                                        <p:tgtEl>
                                          <p:spTgt spid="15"/>
                                        </p:tgtEl>
                                        <p:attrNameLst>
                                          <p:attrName>ppt_y</p:attrName>
                                        </p:attrNameLst>
                                      </p:cBhvr>
                                      <p:tavLst>
                                        <p:tav tm="0">
                                          <p:val>
                                            <p:strVal val="ppt_y"/>
                                          </p:val>
                                        </p:tav>
                                        <p:tav tm="100000">
                                          <p:val>
                                            <p:strVal val="1+ppt_h/2"/>
                                          </p:val>
                                        </p:tav>
                                      </p:tavLst>
                                    </p:anim>
                                    <p:set>
                                      <p:cBhvr>
                                        <p:cTn id="184" dur="1" fill="hold">
                                          <p:stCondLst>
                                            <p:cond delay="2999"/>
                                          </p:stCondLst>
                                        </p:cTn>
                                        <p:tgtEl>
                                          <p:spTgt spid="15"/>
                                        </p:tgtEl>
                                        <p:attrNameLst>
                                          <p:attrName>style.visibility</p:attrName>
                                        </p:attrNameLst>
                                      </p:cBhvr>
                                      <p:to>
                                        <p:strVal val="hidden"/>
                                      </p:to>
                                    </p:set>
                                  </p:childTnLst>
                                </p:cTn>
                              </p:par>
                              <p:par>
                                <p:cTn id="185" presetID="2" presetClass="exit" presetSubtype="4" fill="hold" grpId="1"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ppt_x"/>
                                          </p:val>
                                        </p:tav>
                                      </p:tavLst>
                                    </p:anim>
                                    <p:anim calcmode="lin" valueType="num">
                                      <p:cBhvr additive="base">
                                        <p:cTn id="187" dur="3000"/>
                                        <p:tgtEl>
                                          <p:spTgt spid="16"/>
                                        </p:tgtEl>
                                        <p:attrNameLst>
                                          <p:attrName>ppt_y</p:attrName>
                                        </p:attrNameLst>
                                      </p:cBhvr>
                                      <p:tavLst>
                                        <p:tav tm="0">
                                          <p:val>
                                            <p:strVal val="ppt_y"/>
                                          </p:val>
                                        </p:tav>
                                        <p:tav tm="100000">
                                          <p:val>
                                            <p:strVal val="1+ppt_h/2"/>
                                          </p:val>
                                        </p:tav>
                                      </p:tavLst>
                                    </p:anim>
                                    <p:set>
                                      <p:cBhvr>
                                        <p:cTn id="188" dur="1" fill="hold">
                                          <p:stCondLst>
                                            <p:cond delay="2999"/>
                                          </p:stCondLst>
                                        </p:cTn>
                                        <p:tgtEl>
                                          <p:spTgt spid="16"/>
                                        </p:tgtEl>
                                        <p:attrNameLst>
                                          <p:attrName>style.visibility</p:attrName>
                                        </p:attrNameLst>
                                      </p:cBhvr>
                                      <p:to>
                                        <p:strVal val="hidden"/>
                                      </p:to>
                                    </p:set>
                                  </p:childTnLst>
                                </p:cTn>
                              </p:par>
                              <p:par>
                                <p:cTn id="189" presetID="2" presetClass="exit" presetSubtype="4" fill="hold" grpId="1" nodeType="withEffect">
                                  <p:stCondLst>
                                    <p:cond delay="0"/>
                                  </p:stCondLst>
                                  <p:childTnLst>
                                    <p:anim calcmode="lin" valueType="num">
                                      <p:cBhvr additive="base">
                                        <p:cTn id="190" dur="3000"/>
                                        <p:tgtEl>
                                          <p:spTgt spid="17"/>
                                        </p:tgtEl>
                                        <p:attrNameLst>
                                          <p:attrName>ppt_x</p:attrName>
                                        </p:attrNameLst>
                                      </p:cBhvr>
                                      <p:tavLst>
                                        <p:tav tm="0">
                                          <p:val>
                                            <p:strVal val="ppt_x"/>
                                          </p:val>
                                        </p:tav>
                                        <p:tav tm="100000">
                                          <p:val>
                                            <p:strVal val="ppt_x"/>
                                          </p:val>
                                        </p:tav>
                                      </p:tavLst>
                                    </p:anim>
                                    <p:anim calcmode="lin" valueType="num">
                                      <p:cBhvr additive="base">
                                        <p:cTn id="191" dur="3000"/>
                                        <p:tgtEl>
                                          <p:spTgt spid="17"/>
                                        </p:tgtEl>
                                        <p:attrNameLst>
                                          <p:attrName>ppt_y</p:attrName>
                                        </p:attrNameLst>
                                      </p:cBhvr>
                                      <p:tavLst>
                                        <p:tav tm="0">
                                          <p:val>
                                            <p:strVal val="ppt_y"/>
                                          </p:val>
                                        </p:tav>
                                        <p:tav tm="100000">
                                          <p:val>
                                            <p:strVal val="1+ppt_h/2"/>
                                          </p:val>
                                        </p:tav>
                                      </p:tavLst>
                                    </p:anim>
                                    <p:set>
                                      <p:cBhvr>
                                        <p:cTn id="192" dur="1" fill="hold">
                                          <p:stCondLst>
                                            <p:cond delay="2999"/>
                                          </p:stCondLst>
                                        </p:cTn>
                                        <p:tgtEl>
                                          <p:spTgt spid="17"/>
                                        </p:tgtEl>
                                        <p:attrNameLst>
                                          <p:attrName>style.visibility</p:attrName>
                                        </p:attrNameLst>
                                      </p:cBhvr>
                                      <p:to>
                                        <p:strVal val="hidden"/>
                                      </p:to>
                                    </p:set>
                                  </p:childTnLst>
                                </p:cTn>
                              </p:par>
                              <p:par>
                                <p:cTn id="193" presetID="2" presetClass="exit" presetSubtype="4" fill="hold" grpId="1"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ppt_x"/>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4" fill="hold" grpId="1" nodeType="withEffect">
                                  <p:stCondLst>
                                    <p:cond delay="0"/>
                                  </p:stCondLst>
                                  <p:childTnLst>
                                    <p:anim calcmode="lin" valueType="num">
                                      <p:cBhvr additive="base">
                                        <p:cTn id="198" dur="3000"/>
                                        <p:tgtEl>
                                          <p:spTgt spid="19"/>
                                        </p:tgtEl>
                                        <p:attrNameLst>
                                          <p:attrName>ppt_x</p:attrName>
                                        </p:attrNameLst>
                                      </p:cBhvr>
                                      <p:tavLst>
                                        <p:tav tm="0">
                                          <p:val>
                                            <p:strVal val="ppt_x"/>
                                          </p:val>
                                        </p:tav>
                                        <p:tav tm="100000">
                                          <p:val>
                                            <p:strVal val="ppt_x"/>
                                          </p:val>
                                        </p:tav>
                                      </p:tavLst>
                                    </p:anim>
                                    <p:anim calcmode="lin" valueType="num">
                                      <p:cBhvr additive="base">
                                        <p:cTn id="199" dur="3000"/>
                                        <p:tgtEl>
                                          <p:spTgt spid="19"/>
                                        </p:tgtEl>
                                        <p:attrNameLst>
                                          <p:attrName>ppt_y</p:attrName>
                                        </p:attrNameLst>
                                      </p:cBhvr>
                                      <p:tavLst>
                                        <p:tav tm="0">
                                          <p:val>
                                            <p:strVal val="ppt_y"/>
                                          </p:val>
                                        </p:tav>
                                        <p:tav tm="100000">
                                          <p:val>
                                            <p:strVal val="1+ppt_h/2"/>
                                          </p:val>
                                        </p:tav>
                                      </p:tavLst>
                                    </p:anim>
                                    <p:set>
                                      <p:cBhvr>
                                        <p:cTn id="200" dur="1" fill="hold">
                                          <p:stCondLst>
                                            <p:cond delay="2999"/>
                                          </p:stCondLst>
                                        </p:cTn>
                                        <p:tgtEl>
                                          <p:spTgt spid="19"/>
                                        </p:tgtEl>
                                        <p:attrNameLst>
                                          <p:attrName>style.visibility</p:attrName>
                                        </p:attrNameLst>
                                      </p:cBhvr>
                                      <p:to>
                                        <p:strVal val="hidden"/>
                                      </p:to>
                                    </p:set>
                                  </p:childTnLst>
                                </p:cTn>
                              </p:par>
                              <p:par>
                                <p:cTn id="201" presetID="2" presetClass="exit" presetSubtype="4" fill="hold" grpId="1"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ppt_x"/>
                                          </p:val>
                                        </p:tav>
                                      </p:tavLst>
                                    </p:anim>
                                    <p:anim calcmode="lin" valueType="num">
                                      <p:cBhvr additive="base">
                                        <p:cTn id="203" dur="3000"/>
                                        <p:tgtEl>
                                          <p:spTgt spid="20"/>
                                        </p:tgtEl>
                                        <p:attrNameLst>
                                          <p:attrName>ppt_y</p:attrName>
                                        </p:attrNameLst>
                                      </p:cBhvr>
                                      <p:tavLst>
                                        <p:tav tm="0">
                                          <p:val>
                                            <p:strVal val="ppt_y"/>
                                          </p:val>
                                        </p:tav>
                                        <p:tav tm="100000">
                                          <p:val>
                                            <p:strVal val="1+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4" fill="hold" grpId="1"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ppt_x"/>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ppt_x"/>
                                          </p:val>
                                        </p:tav>
                                      </p:tavLst>
                                    </p:anim>
                                    <p:anim calcmode="lin" valueType="num">
                                      <p:cBhvr additive="base">
                                        <p:cTn id="211" dur="3000"/>
                                        <p:tgtEl>
                                          <p:spTgt spid="22"/>
                                        </p:tgtEl>
                                        <p:attrNameLst>
                                          <p:attrName>ppt_y</p:attrName>
                                        </p:attrNameLst>
                                      </p:cBhvr>
                                      <p:tavLst>
                                        <p:tav tm="0">
                                          <p:val>
                                            <p:strVal val="ppt_y"/>
                                          </p:val>
                                        </p:tav>
                                        <p:tav tm="100000">
                                          <p:val>
                                            <p:strVal val="1+ppt_h/2"/>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4" fill="hold" grpId="1"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ppt_x"/>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4" fill="hold" grpId="1"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ppt_x"/>
                                          </p:val>
                                        </p:tav>
                                      </p:tavLst>
                                    </p:anim>
                                    <p:anim calcmode="lin" valueType="num">
                                      <p:cBhvr additive="base">
                                        <p:cTn id="219" dur="3000"/>
                                        <p:tgtEl>
                                          <p:spTgt spid="24"/>
                                        </p:tgtEl>
                                        <p:attrNameLst>
                                          <p:attrName>ppt_y</p:attrName>
                                        </p:attrNameLst>
                                      </p:cBhvr>
                                      <p:tavLst>
                                        <p:tav tm="0">
                                          <p:val>
                                            <p:strVal val="ppt_y"/>
                                          </p:val>
                                        </p:tav>
                                        <p:tav tm="100000">
                                          <p:val>
                                            <p:strVal val="1+ppt_h/2"/>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4" fill="hold" grpId="1"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ppt_x"/>
                                          </p:val>
                                        </p:tav>
                                      </p:tavLst>
                                    </p:anim>
                                    <p:anim calcmode="lin" valueType="num">
                                      <p:cBhvr additive="base">
                                        <p:cTn id="223" dur="3000"/>
                                        <p:tgtEl>
                                          <p:spTgt spid="25"/>
                                        </p:tgtEl>
                                        <p:attrNameLst>
                                          <p:attrName>ppt_y</p:attrName>
                                        </p:attrNameLst>
                                      </p:cBhvr>
                                      <p:tavLst>
                                        <p:tav tm="0">
                                          <p:val>
                                            <p:strVal val="ppt_y"/>
                                          </p:val>
                                        </p:tav>
                                        <p:tav tm="100000">
                                          <p:val>
                                            <p:strVal val="1+ppt_h/2"/>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4" fill="hold" grpId="1" nodeType="withEffect">
                                  <p:stCondLst>
                                    <p:cond delay="0"/>
                                  </p:stCondLst>
                                  <p:childTnLst>
                                    <p:anim calcmode="lin" valueType="num">
                                      <p:cBhvr additive="base">
                                        <p:cTn id="226" dur="3000"/>
                                        <p:tgtEl>
                                          <p:spTgt spid="26"/>
                                        </p:tgtEl>
                                        <p:attrNameLst>
                                          <p:attrName>ppt_x</p:attrName>
                                        </p:attrNameLst>
                                      </p:cBhvr>
                                      <p:tavLst>
                                        <p:tav tm="0">
                                          <p:val>
                                            <p:strVal val="ppt_x"/>
                                          </p:val>
                                        </p:tav>
                                        <p:tav tm="100000">
                                          <p:val>
                                            <p:strVal val="ppt_x"/>
                                          </p:val>
                                        </p:tav>
                                      </p:tavLst>
                                    </p:anim>
                                    <p:anim calcmode="lin" valueType="num">
                                      <p:cBhvr additive="base">
                                        <p:cTn id="227" dur="3000"/>
                                        <p:tgtEl>
                                          <p:spTgt spid="26"/>
                                        </p:tgtEl>
                                        <p:attrNameLst>
                                          <p:attrName>ppt_y</p:attrName>
                                        </p:attrNameLst>
                                      </p:cBhvr>
                                      <p:tavLst>
                                        <p:tav tm="0">
                                          <p:val>
                                            <p:strVal val="ppt_y"/>
                                          </p:val>
                                        </p:tav>
                                        <p:tav tm="100000">
                                          <p:val>
                                            <p:strVal val="1+ppt_h/2"/>
                                          </p:val>
                                        </p:tav>
                                      </p:tavLst>
                                    </p:anim>
                                    <p:set>
                                      <p:cBhvr>
                                        <p:cTn id="228" dur="1" fill="hold">
                                          <p:stCondLst>
                                            <p:cond delay="2999"/>
                                          </p:stCondLst>
                                        </p:cTn>
                                        <p:tgtEl>
                                          <p:spTgt spid="26"/>
                                        </p:tgtEl>
                                        <p:attrNameLst>
                                          <p:attrName>style.visibility</p:attrName>
                                        </p:attrNameLst>
                                      </p:cBhvr>
                                      <p:to>
                                        <p:strVal val="hidden"/>
                                      </p:to>
                                    </p:set>
                                  </p:childTnLst>
                                </p:cTn>
                              </p:par>
                              <p:par>
                                <p:cTn id="229" presetID="2" presetClass="exit" presetSubtype="4" fill="hold" grpId="1" nodeType="withEffect">
                                  <p:stCondLst>
                                    <p:cond delay="0"/>
                                  </p:stCondLst>
                                  <p:childTnLst>
                                    <p:anim calcmode="lin" valueType="num">
                                      <p:cBhvr additive="base">
                                        <p:cTn id="230" dur="3000"/>
                                        <p:tgtEl>
                                          <p:spTgt spid="27"/>
                                        </p:tgtEl>
                                        <p:attrNameLst>
                                          <p:attrName>ppt_x</p:attrName>
                                        </p:attrNameLst>
                                      </p:cBhvr>
                                      <p:tavLst>
                                        <p:tav tm="0">
                                          <p:val>
                                            <p:strVal val="ppt_x"/>
                                          </p:val>
                                        </p:tav>
                                        <p:tav tm="100000">
                                          <p:val>
                                            <p:strVal val="ppt_x"/>
                                          </p:val>
                                        </p:tav>
                                      </p:tavLst>
                                    </p:anim>
                                    <p:anim calcmode="lin" valueType="num">
                                      <p:cBhvr additive="base">
                                        <p:cTn id="231" dur="3000"/>
                                        <p:tgtEl>
                                          <p:spTgt spid="27"/>
                                        </p:tgtEl>
                                        <p:attrNameLst>
                                          <p:attrName>ppt_y</p:attrName>
                                        </p:attrNameLst>
                                      </p:cBhvr>
                                      <p:tavLst>
                                        <p:tav tm="0">
                                          <p:val>
                                            <p:strVal val="ppt_y"/>
                                          </p:val>
                                        </p:tav>
                                        <p:tav tm="100000">
                                          <p:val>
                                            <p:strVal val="1+ppt_h/2"/>
                                          </p:val>
                                        </p:tav>
                                      </p:tavLst>
                                    </p:anim>
                                    <p:set>
                                      <p:cBhvr>
                                        <p:cTn id="232" dur="1" fill="hold">
                                          <p:stCondLst>
                                            <p:cond delay="2999"/>
                                          </p:stCondLst>
                                        </p:cTn>
                                        <p:tgtEl>
                                          <p:spTgt spid="27"/>
                                        </p:tgtEl>
                                        <p:attrNameLst>
                                          <p:attrName>style.visibility</p:attrName>
                                        </p:attrNameLst>
                                      </p:cBhvr>
                                      <p:to>
                                        <p:strVal val="hidden"/>
                                      </p:to>
                                    </p:set>
                                  </p:childTnLst>
                                </p:cTn>
                              </p:par>
                              <p:par>
                                <p:cTn id="233" presetID="2" presetClass="exit" presetSubtype="4" fill="hold" grpId="1" nodeType="withEffect">
                                  <p:stCondLst>
                                    <p:cond delay="0"/>
                                  </p:stCondLst>
                                  <p:childTnLst>
                                    <p:anim calcmode="lin" valueType="num">
                                      <p:cBhvr additive="base">
                                        <p:cTn id="234" dur="3000"/>
                                        <p:tgtEl>
                                          <p:spTgt spid="28"/>
                                        </p:tgtEl>
                                        <p:attrNameLst>
                                          <p:attrName>ppt_x</p:attrName>
                                        </p:attrNameLst>
                                      </p:cBhvr>
                                      <p:tavLst>
                                        <p:tav tm="0">
                                          <p:val>
                                            <p:strVal val="ppt_x"/>
                                          </p:val>
                                        </p:tav>
                                        <p:tav tm="100000">
                                          <p:val>
                                            <p:strVal val="ppt_x"/>
                                          </p:val>
                                        </p:tav>
                                      </p:tavLst>
                                    </p:anim>
                                    <p:anim calcmode="lin" valueType="num">
                                      <p:cBhvr additive="base">
                                        <p:cTn id="235" dur="3000"/>
                                        <p:tgtEl>
                                          <p:spTgt spid="28"/>
                                        </p:tgtEl>
                                        <p:attrNameLst>
                                          <p:attrName>ppt_y</p:attrName>
                                        </p:attrNameLst>
                                      </p:cBhvr>
                                      <p:tavLst>
                                        <p:tav tm="0">
                                          <p:val>
                                            <p:strVal val="ppt_y"/>
                                          </p:val>
                                        </p:tav>
                                        <p:tav tm="100000">
                                          <p:val>
                                            <p:strVal val="1+ppt_h/2"/>
                                          </p:val>
                                        </p:tav>
                                      </p:tavLst>
                                    </p:anim>
                                    <p:set>
                                      <p:cBhvr>
                                        <p:cTn id="236" dur="1" fill="hold">
                                          <p:stCondLst>
                                            <p:cond delay="2999"/>
                                          </p:stCondLst>
                                        </p:cTn>
                                        <p:tgtEl>
                                          <p:spTgt spid="28"/>
                                        </p:tgtEl>
                                        <p:attrNameLst>
                                          <p:attrName>style.visibility</p:attrName>
                                        </p:attrNameLst>
                                      </p:cBhvr>
                                      <p:to>
                                        <p:strVal val="hidden"/>
                                      </p:to>
                                    </p:set>
                                  </p:childTnLst>
                                </p:cTn>
                              </p:par>
                              <p:par>
                                <p:cTn id="237" presetID="2" presetClass="exit" presetSubtype="4" fill="hold" grpId="1" nodeType="withEffect">
                                  <p:stCondLst>
                                    <p:cond delay="0"/>
                                  </p:stCondLst>
                                  <p:childTnLst>
                                    <p:anim calcmode="lin" valueType="num">
                                      <p:cBhvr additive="base">
                                        <p:cTn id="238" dur="3000"/>
                                        <p:tgtEl>
                                          <p:spTgt spid="29"/>
                                        </p:tgtEl>
                                        <p:attrNameLst>
                                          <p:attrName>ppt_x</p:attrName>
                                        </p:attrNameLst>
                                      </p:cBhvr>
                                      <p:tavLst>
                                        <p:tav tm="0">
                                          <p:val>
                                            <p:strVal val="ppt_x"/>
                                          </p:val>
                                        </p:tav>
                                        <p:tav tm="100000">
                                          <p:val>
                                            <p:strVal val="ppt_x"/>
                                          </p:val>
                                        </p:tav>
                                      </p:tavLst>
                                    </p:anim>
                                    <p:anim calcmode="lin" valueType="num">
                                      <p:cBhvr additive="base">
                                        <p:cTn id="239" dur="3000"/>
                                        <p:tgtEl>
                                          <p:spTgt spid="29"/>
                                        </p:tgtEl>
                                        <p:attrNameLst>
                                          <p:attrName>ppt_y</p:attrName>
                                        </p:attrNameLst>
                                      </p:cBhvr>
                                      <p:tavLst>
                                        <p:tav tm="0">
                                          <p:val>
                                            <p:strVal val="ppt_y"/>
                                          </p:val>
                                        </p:tav>
                                        <p:tav tm="100000">
                                          <p:val>
                                            <p:strVal val="1+ppt_h/2"/>
                                          </p:val>
                                        </p:tav>
                                      </p:tavLst>
                                    </p:anim>
                                    <p:set>
                                      <p:cBhvr>
                                        <p:cTn id="240" dur="1" fill="hold">
                                          <p:stCondLst>
                                            <p:cond delay="2999"/>
                                          </p:stCondLst>
                                        </p:cTn>
                                        <p:tgtEl>
                                          <p:spTgt spid="29"/>
                                        </p:tgtEl>
                                        <p:attrNameLst>
                                          <p:attrName>style.visibility</p:attrName>
                                        </p:attrNameLst>
                                      </p:cBhvr>
                                      <p:to>
                                        <p:strVal val="hidden"/>
                                      </p:to>
                                    </p:set>
                                  </p:childTnLst>
                                </p:cTn>
                              </p:par>
                              <p:par>
                                <p:cTn id="241" presetID="2" presetClass="exit" presetSubtype="4" fill="hold" grpId="1" nodeType="withEffect">
                                  <p:stCondLst>
                                    <p:cond delay="0"/>
                                  </p:stCondLst>
                                  <p:childTnLst>
                                    <p:anim calcmode="lin" valueType="num">
                                      <p:cBhvr additive="base">
                                        <p:cTn id="242" dur="3000"/>
                                        <p:tgtEl>
                                          <p:spTgt spid="30"/>
                                        </p:tgtEl>
                                        <p:attrNameLst>
                                          <p:attrName>ppt_x</p:attrName>
                                        </p:attrNameLst>
                                      </p:cBhvr>
                                      <p:tavLst>
                                        <p:tav tm="0">
                                          <p:val>
                                            <p:strVal val="ppt_x"/>
                                          </p:val>
                                        </p:tav>
                                        <p:tav tm="100000">
                                          <p:val>
                                            <p:strVal val="ppt_x"/>
                                          </p:val>
                                        </p:tav>
                                      </p:tavLst>
                                    </p:anim>
                                    <p:anim calcmode="lin" valueType="num">
                                      <p:cBhvr additive="base">
                                        <p:cTn id="243" dur="3000"/>
                                        <p:tgtEl>
                                          <p:spTgt spid="30"/>
                                        </p:tgtEl>
                                        <p:attrNameLst>
                                          <p:attrName>ppt_y</p:attrName>
                                        </p:attrNameLst>
                                      </p:cBhvr>
                                      <p:tavLst>
                                        <p:tav tm="0">
                                          <p:val>
                                            <p:strVal val="ppt_y"/>
                                          </p:val>
                                        </p:tav>
                                        <p:tav tm="100000">
                                          <p:val>
                                            <p:strVal val="1+ppt_h/2"/>
                                          </p:val>
                                        </p:tav>
                                      </p:tavLst>
                                    </p:anim>
                                    <p:set>
                                      <p:cBhvr>
                                        <p:cTn id="244" dur="1" fill="hold">
                                          <p:stCondLst>
                                            <p:cond delay="2999"/>
                                          </p:stCondLst>
                                        </p:cTn>
                                        <p:tgtEl>
                                          <p:spTgt spid="30"/>
                                        </p:tgtEl>
                                        <p:attrNameLst>
                                          <p:attrName>style.visibility</p:attrName>
                                        </p:attrNameLst>
                                      </p:cBhvr>
                                      <p:to>
                                        <p:strVal val="hidden"/>
                                      </p:to>
                                    </p:set>
                                  </p:childTnLst>
                                </p:cTn>
                              </p:par>
                              <p:par>
                                <p:cTn id="245" presetID="2" presetClass="exit" presetSubtype="4" fill="hold" grpId="1" nodeType="withEffect">
                                  <p:stCondLst>
                                    <p:cond delay="0"/>
                                  </p:stCondLst>
                                  <p:childTnLst>
                                    <p:anim calcmode="lin" valueType="num">
                                      <p:cBhvr additive="base">
                                        <p:cTn id="246" dur="3000"/>
                                        <p:tgtEl>
                                          <p:spTgt spid="31"/>
                                        </p:tgtEl>
                                        <p:attrNameLst>
                                          <p:attrName>ppt_x</p:attrName>
                                        </p:attrNameLst>
                                      </p:cBhvr>
                                      <p:tavLst>
                                        <p:tav tm="0">
                                          <p:val>
                                            <p:strVal val="ppt_x"/>
                                          </p:val>
                                        </p:tav>
                                        <p:tav tm="100000">
                                          <p:val>
                                            <p:strVal val="ppt_x"/>
                                          </p:val>
                                        </p:tav>
                                      </p:tavLst>
                                    </p:anim>
                                    <p:anim calcmode="lin" valueType="num">
                                      <p:cBhvr additive="base">
                                        <p:cTn id="247" dur="3000"/>
                                        <p:tgtEl>
                                          <p:spTgt spid="31"/>
                                        </p:tgtEl>
                                        <p:attrNameLst>
                                          <p:attrName>ppt_y</p:attrName>
                                        </p:attrNameLst>
                                      </p:cBhvr>
                                      <p:tavLst>
                                        <p:tav tm="0">
                                          <p:val>
                                            <p:strVal val="ppt_y"/>
                                          </p:val>
                                        </p:tav>
                                        <p:tav tm="100000">
                                          <p:val>
                                            <p:strVal val="1+ppt_h/2"/>
                                          </p:val>
                                        </p:tav>
                                      </p:tavLst>
                                    </p:anim>
                                    <p:set>
                                      <p:cBhvr>
                                        <p:cTn id="248" dur="1" fill="hold">
                                          <p:stCondLst>
                                            <p:cond delay="2999"/>
                                          </p:stCondLst>
                                        </p:cTn>
                                        <p:tgtEl>
                                          <p:spTgt spid="31"/>
                                        </p:tgtEl>
                                        <p:attrNameLst>
                                          <p:attrName>style.visibility</p:attrName>
                                        </p:attrNameLst>
                                      </p:cBhvr>
                                      <p:to>
                                        <p:strVal val="hidden"/>
                                      </p:to>
                                    </p:set>
                                  </p:childTnLst>
                                </p:cTn>
                              </p:par>
                              <p:par>
                                <p:cTn id="249" presetID="2" presetClass="exit" presetSubtype="4" fill="hold" grpId="1" nodeType="withEffect">
                                  <p:stCondLst>
                                    <p:cond delay="0"/>
                                  </p:stCondLst>
                                  <p:childTnLst>
                                    <p:anim calcmode="lin" valueType="num">
                                      <p:cBhvr additive="base">
                                        <p:cTn id="250" dur="3000"/>
                                        <p:tgtEl>
                                          <p:spTgt spid="32"/>
                                        </p:tgtEl>
                                        <p:attrNameLst>
                                          <p:attrName>ppt_x</p:attrName>
                                        </p:attrNameLst>
                                      </p:cBhvr>
                                      <p:tavLst>
                                        <p:tav tm="0">
                                          <p:val>
                                            <p:strVal val="ppt_x"/>
                                          </p:val>
                                        </p:tav>
                                        <p:tav tm="100000">
                                          <p:val>
                                            <p:strVal val="ppt_x"/>
                                          </p:val>
                                        </p:tav>
                                      </p:tavLst>
                                    </p:anim>
                                    <p:anim calcmode="lin" valueType="num">
                                      <p:cBhvr additive="base">
                                        <p:cTn id="251" dur="3000"/>
                                        <p:tgtEl>
                                          <p:spTgt spid="32"/>
                                        </p:tgtEl>
                                        <p:attrNameLst>
                                          <p:attrName>ppt_y</p:attrName>
                                        </p:attrNameLst>
                                      </p:cBhvr>
                                      <p:tavLst>
                                        <p:tav tm="0">
                                          <p:val>
                                            <p:strVal val="ppt_y"/>
                                          </p:val>
                                        </p:tav>
                                        <p:tav tm="100000">
                                          <p:val>
                                            <p:strVal val="1+ppt_h/2"/>
                                          </p:val>
                                        </p:tav>
                                      </p:tavLst>
                                    </p:anim>
                                    <p:set>
                                      <p:cBhvr>
                                        <p:cTn id="252" dur="1" fill="hold">
                                          <p:stCondLst>
                                            <p:cond delay="2999"/>
                                          </p:stCondLst>
                                        </p:cTn>
                                        <p:tgtEl>
                                          <p:spTgt spid="32"/>
                                        </p:tgtEl>
                                        <p:attrNameLst>
                                          <p:attrName>style.visibility</p:attrName>
                                        </p:attrNameLst>
                                      </p:cBhvr>
                                      <p:to>
                                        <p:strVal val="hidden"/>
                                      </p:to>
                                    </p:set>
                                  </p:childTnLst>
                                </p:cTn>
                              </p:par>
                              <p:par>
                                <p:cTn id="253" presetID="2" presetClass="exit" presetSubtype="4" fill="hold" grpId="1" nodeType="withEffect">
                                  <p:stCondLst>
                                    <p:cond delay="0"/>
                                  </p:stCondLst>
                                  <p:childTnLst>
                                    <p:anim calcmode="lin" valueType="num">
                                      <p:cBhvr additive="base">
                                        <p:cTn id="254" dur="3000"/>
                                        <p:tgtEl>
                                          <p:spTgt spid="33"/>
                                        </p:tgtEl>
                                        <p:attrNameLst>
                                          <p:attrName>ppt_x</p:attrName>
                                        </p:attrNameLst>
                                      </p:cBhvr>
                                      <p:tavLst>
                                        <p:tav tm="0">
                                          <p:val>
                                            <p:strVal val="ppt_x"/>
                                          </p:val>
                                        </p:tav>
                                        <p:tav tm="100000">
                                          <p:val>
                                            <p:strVal val="ppt_x"/>
                                          </p:val>
                                        </p:tav>
                                      </p:tavLst>
                                    </p:anim>
                                    <p:anim calcmode="lin" valueType="num">
                                      <p:cBhvr additive="base">
                                        <p:cTn id="255" dur="3000"/>
                                        <p:tgtEl>
                                          <p:spTgt spid="33"/>
                                        </p:tgtEl>
                                        <p:attrNameLst>
                                          <p:attrName>ppt_y</p:attrName>
                                        </p:attrNameLst>
                                      </p:cBhvr>
                                      <p:tavLst>
                                        <p:tav tm="0">
                                          <p:val>
                                            <p:strVal val="ppt_y"/>
                                          </p:val>
                                        </p:tav>
                                        <p:tav tm="100000">
                                          <p:val>
                                            <p:strVal val="1+ppt_h/2"/>
                                          </p:val>
                                        </p:tav>
                                      </p:tavLst>
                                    </p:anim>
                                    <p:set>
                                      <p:cBhvr>
                                        <p:cTn id="256" dur="1" fill="hold">
                                          <p:stCondLst>
                                            <p:cond delay="2999"/>
                                          </p:stCondLst>
                                        </p:cTn>
                                        <p:tgtEl>
                                          <p:spTgt spid="33"/>
                                        </p:tgtEl>
                                        <p:attrNameLst>
                                          <p:attrName>style.visibility</p:attrName>
                                        </p:attrNameLst>
                                      </p:cBhvr>
                                      <p:to>
                                        <p:strVal val="hidden"/>
                                      </p:to>
                                    </p:set>
                                  </p:childTnLst>
                                </p:cTn>
                              </p:par>
                              <p:par>
                                <p:cTn id="257" presetID="2" presetClass="exit" presetSubtype="4" fill="hold" grpId="1" nodeType="withEffect">
                                  <p:stCondLst>
                                    <p:cond delay="0"/>
                                  </p:stCondLst>
                                  <p:childTnLst>
                                    <p:anim calcmode="lin" valueType="num">
                                      <p:cBhvr additive="base">
                                        <p:cTn id="258" dur="3000"/>
                                        <p:tgtEl>
                                          <p:spTgt spid="34"/>
                                        </p:tgtEl>
                                        <p:attrNameLst>
                                          <p:attrName>ppt_x</p:attrName>
                                        </p:attrNameLst>
                                      </p:cBhvr>
                                      <p:tavLst>
                                        <p:tav tm="0">
                                          <p:val>
                                            <p:strVal val="ppt_x"/>
                                          </p:val>
                                        </p:tav>
                                        <p:tav tm="100000">
                                          <p:val>
                                            <p:strVal val="ppt_x"/>
                                          </p:val>
                                        </p:tav>
                                      </p:tavLst>
                                    </p:anim>
                                    <p:anim calcmode="lin" valueType="num">
                                      <p:cBhvr additive="base">
                                        <p:cTn id="259" dur="3000"/>
                                        <p:tgtEl>
                                          <p:spTgt spid="34"/>
                                        </p:tgtEl>
                                        <p:attrNameLst>
                                          <p:attrName>ppt_y</p:attrName>
                                        </p:attrNameLst>
                                      </p:cBhvr>
                                      <p:tavLst>
                                        <p:tav tm="0">
                                          <p:val>
                                            <p:strVal val="ppt_y"/>
                                          </p:val>
                                        </p:tav>
                                        <p:tav tm="100000">
                                          <p:val>
                                            <p:strVal val="1+ppt_h/2"/>
                                          </p:val>
                                        </p:tav>
                                      </p:tavLst>
                                    </p:anim>
                                    <p:set>
                                      <p:cBhvr>
                                        <p:cTn id="260" dur="1" fill="hold">
                                          <p:stCondLst>
                                            <p:cond delay="2999"/>
                                          </p:stCondLst>
                                        </p:cTn>
                                        <p:tgtEl>
                                          <p:spTgt spid="34"/>
                                        </p:tgtEl>
                                        <p:attrNameLst>
                                          <p:attrName>style.visibility</p:attrName>
                                        </p:attrNameLst>
                                      </p:cBhvr>
                                      <p:to>
                                        <p:strVal val="hidden"/>
                                      </p:to>
                                    </p:set>
                                  </p:childTnLst>
                                </p:cTn>
                              </p:par>
                              <p:par>
                                <p:cTn id="261" presetID="2" presetClass="exit" presetSubtype="4" fill="hold" grpId="1" nodeType="withEffect">
                                  <p:stCondLst>
                                    <p:cond delay="0"/>
                                  </p:stCondLst>
                                  <p:childTnLst>
                                    <p:anim calcmode="lin" valueType="num">
                                      <p:cBhvr additive="base">
                                        <p:cTn id="262" dur="3000"/>
                                        <p:tgtEl>
                                          <p:spTgt spid="35"/>
                                        </p:tgtEl>
                                        <p:attrNameLst>
                                          <p:attrName>ppt_x</p:attrName>
                                        </p:attrNameLst>
                                      </p:cBhvr>
                                      <p:tavLst>
                                        <p:tav tm="0">
                                          <p:val>
                                            <p:strVal val="ppt_x"/>
                                          </p:val>
                                        </p:tav>
                                        <p:tav tm="100000">
                                          <p:val>
                                            <p:strVal val="ppt_x"/>
                                          </p:val>
                                        </p:tav>
                                      </p:tavLst>
                                    </p:anim>
                                    <p:anim calcmode="lin" valueType="num">
                                      <p:cBhvr additive="base">
                                        <p:cTn id="263" dur="3000"/>
                                        <p:tgtEl>
                                          <p:spTgt spid="35"/>
                                        </p:tgtEl>
                                        <p:attrNameLst>
                                          <p:attrName>ppt_y</p:attrName>
                                        </p:attrNameLst>
                                      </p:cBhvr>
                                      <p:tavLst>
                                        <p:tav tm="0">
                                          <p:val>
                                            <p:strVal val="ppt_y"/>
                                          </p:val>
                                        </p:tav>
                                        <p:tav tm="100000">
                                          <p:val>
                                            <p:strVal val="1+ppt_h/2"/>
                                          </p:val>
                                        </p:tav>
                                      </p:tavLst>
                                    </p:anim>
                                    <p:set>
                                      <p:cBhvr>
                                        <p:cTn id="264" dur="1" fill="hold">
                                          <p:stCondLst>
                                            <p:cond delay="2999"/>
                                          </p:stCondLst>
                                        </p:cTn>
                                        <p:tgtEl>
                                          <p:spTgt spid="35"/>
                                        </p:tgtEl>
                                        <p:attrNameLst>
                                          <p:attrName>style.visibility</p:attrName>
                                        </p:attrNameLst>
                                      </p:cBhvr>
                                      <p:to>
                                        <p:strVal val="hidden"/>
                                      </p:to>
                                    </p:set>
                                  </p:childTnLst>
                                </p:cTn>
                              </p:par>
                              <p:par>
                                <p:cTn id="265" presetID="8" presetClass="emph" presetSubtype="0" fill="hold" grpId="2" nodeType="withEffect">
                                  <p:stCondLst>
                                    <p:cond delay="0"/>
                                  </p:stCondLst>
                                  <p:childTnLst>
                                    <p:animRot by="21600000">
                                      <p:cBhvr>
                                        <p:cTn id="266" dur="3000" fill="hold"/>
                                        <p:tgtEl>
                                          <p:spTgt spid="12"/>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13"/>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5"/>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16"/>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17"/>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18"/>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19"/>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4"/>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6"/>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7"/>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2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21"/>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22"/>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23"/>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4"/>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5"/>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26"/>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27"/>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9"/>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0"/>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1"/>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8"/>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9"/>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30"/>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1"/>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2"/>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33"/>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34"/>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35"/>
                                        </p:tgtEl>
                                        <p:attrNameLst>
                                          <p:attrName>r</p:attrName>
                                        </p:attrNameLst>
                                      </p:cBhvr>
                                    </p:animRot>
                                  </p:childTnLst>
                                </p:cTn>
                              </p:par>
                              <p:par>
                                <p:cTn id="329" presetID="17" presetClass="entr" presetSubtype="1" fill="hold" nodeType="withEffect">
                                  <p:stCondLst>
                                    <p:cond delay="0"/>
                                  </p:stCondLst>
                                  <p:childTnLst>
                                    <p:set>
                                      <p:cBhvr>
                                        <p:cTn id="330" dur="1" fill="hold">
                                          <p:stCondLst>
                                            <p:cond delay="0"/>
                                          </p:stCondLst>
                                        </p:cTn>
                                        <p:tgtEl>
                                          <p:spTgt spid="2"/>
                                        </p:tgtEl>
                                        <p:attrNameLst>
                                          <p:attrName>style.visibility</p:attrName>
                                        </p:attrNameLst>
                                      </p:cBhvr>
                                      <p:to>
                                        <p:strVal val="visible"/>
                                      </p:to>
                                    </p:set>
                                    <p:anim calcmode="lin" valueType="num">
                                      <p:cBhvr>
                                        <p:cTn id="331" dur="3000" fill="hold"/>
                                        <p:tgtEl>
                                          <p:spTgt spid="2"/>
                                        </p:tgtEl>
                                        <p:attrNameLst>
                                          <p:attrName>ppt_x</p:attrName>
                                        </p:attrNameLst>
                                      </p:cBhvr>
                                      <p:tavLst>
                                        <p:tav tm="0">
                                          <p:val>
                                            <p:strVal val="#ppt_x"/>
                                          </p:val>
                                        </p:tav>
                                        <p:tav tm="100000">
                                          <p:val>
                                            <p:strVal val="#ppt_x"/>
                                          </p:val>
                                        </p:tav>
                                      </p:tavLst>
                                    </p:anim>
                                    <p:anim calcmode="lin" valueType="num">
                                      <p:cBhvr>
                                        <p:cTn id="332" dur="3000" fill="hold"/>
                                        <p:tgtEl>
                                          <p:spTgt spid="2"/>
                                        </p:tgtEl>
                                        <p:attrNameLst>
                                          <p:attrName>ppt_y</p:attrName>
                                        </p:attrNameLst>
                                      </p:cBhvr>
                                      <p:tavLst>
                                        <p:tav tm="0">
                                          <p:val>
                                            <p:strVal val="#ppt_y-#ppt_h/2"/>
                                          </p:val>
                                        </p:tav>
                                        <p:tav tm="100000">
                                          <p:val>
                                            <p:strVal val="#ppt_y"/>
                                          </p:val>
                                        </p:tav>
                                      </p:tavLst>
                                    </p:anim>
                                    <p:anim calcmode="lin" valueType="num">
                                      <p:cBhvr>
                                        <p:cTn id="333" dur="3000" fill="hold"/>
                                        <p:tgtEl>
                                          <p:spTgt spid="2"/>
                                        </p:tgtEl>
                                        <p:attrNameLst>
                                          <p:attrName>ppt_w</p:attrName>
                                        </p:attrNameLst>
                                      </p:cBhvr>
                                      <p:tavLst>
                                        <p:tav tm="0">
                                          <p:val>
                                            <p:strVal val="#ppt_w"/>
                                          </p:val>
                                        </p:tav>
                                        <p:tav tm="100000">
                                          <p:val>
                                            <p:strVal val="#ppt_w"/>
                                          </p:val>
                                        </p:tav>
                                      </p:tavLst>
                                    </p:anim>
                                    <p:anim calcmode="lin" valueType="num">
                                      <p:cBhvr>
                                        <p:cTn id="33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jl.h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9"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flipH="1">
            <a:off x="-392909"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107125"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H="1">
            <a:off x="107125"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607223"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H="1">
            <a:off x="607223"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1107225"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flipH="1">
            <a:off x="1107225"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1607323"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flipH="1">
            <a:off x="1607323"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107357"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H="1">
            <a:off x="2107357"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607455"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H="1">
            <a:off x="2607455"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3107521" y="2964659"/>
            <a:ext cx="1500198" cy="714380"/>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H="1">
            <a:off x="3107521" y="1464461"/>
            <a:ext cx="1500198" cy="714380"/>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flipH="1" flipV="1">
            <a:off x="8036741"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8036727"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flipH="1" flipV="1">
            <a:off x="7536675"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7536661"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flipH="1" flipV="1">
            <a:off x="7036609"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7036595"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flipH="1" flipV="1">
            <a:off x="6536543"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6536529"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flipH="1" flipV="1">
            <a:off x="6036477"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6036463"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flipH="1" flipV="1">
            <a:off x="5536411"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5536397"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400000" flipH="1" flipV="1">
            <a:off x="5036345"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5036331"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400000" flipH="1" flipV="1">
            <a:off x="4536279" y="1464491"/>
            <a:ext cx="1500198" cy="714319"/>
          </a:xfrm>
          <a:prstGeom prst="wave">
            <a:avLst>
              <a:gd name="adj1" fmla="val 20000"/>
              <a:gd name="adj2" fmla="val 0"/>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4536265" y="2964675"/>
            <a:ext cx="1500198" cy="714348"/>
          </a:xfrm>
          <a:prstGeom prst="wave">
            <a:avLst>
              <a:gd name="adj1" fmla="val 20000"/>
              <a:gd name="adj2" fmla="val 1"/>
            </a:avLst>
          </a:prstGeom>
          <a:blipFill dpi="0" rotWithShape="1">
            <a:blip r:embed="rId3" cstate="print">
              <a:duotone>
                <a:prstClr val="black"/>
                <a:srgbClr val="FF33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0-#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0-#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0-#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0-#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0-#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0-#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0-#ppt_w/2"/>
                                          </p:val>
                                        </p:tav>
                                        <p:tav tm="100000">
                                          <p:val>
                                            <p:strVal val="#ppt_x"/>
                                          </p:val>
                                        </p:tav>
                                      </p:tavLst>
                                    </p:anim>
                                    <p:anim calcmode="lin" valueType="num">
                                      <p:cBhvr additive="base">
                                        <p:cTn id="123" dur="3000" fill="hold"/>
                                        <p:tgtEl>
                                          <p:spTgt spid="31"/>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0-#ppt_w/2"/>
                                          </p:val>
                                        </p:tav>
                                        <p:tav tm="100000">
                                          <p:val>
                                            <p:strVal val="#ppt_x"/>
                                          </p:val>
                                        </p:tav>
                                      </p:tavLst>
                                    </p:anim>
                                    <p:anim calcmode="lin" valueType="num">
                                      <p:cBhvr additive="base">
                                        <p:cTn id="127" dur="3000" fill="hold"/>
                                        <p:tgtEl>
                                          <p:spTgt spid="32"/>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0-#ppt_w/2"/>
                                          </p:val>
                                        </p:tav>
                                        <p:tav tm="100000">
                                          <p:val>
                                            <p:strVal val="#ppt_x"/>
                                          </p:val>
                                        </p:tav>
                                      </p:tavLst>
                                    </p:anim>
                                    <p:anim calcmode="lin" valueType="num">
                                      <p:cBhvr additive="base">
                                        <p:cTn id="131" dur="3000" fill="hold"/>
                                        <p:tgtEl>
                                          <p:spTgt spid="33"/>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0-#ppt_w/2"/>
                                          </p:val>
                                        </p:tav>
                                        <p:tav tm="100000">
                                          <p:val>
                                            <p:strVal val="#ppt_x"/>
                                          </p:val>
                                        </p:tav>
                                      </p:tavLst>
                                    </p:anim>
                                    <p:anim calcmode="lin" valueType="num">
                                      <p:cBhvr additive="base">
                                        <p:cTn id="135" dur="3000" fill="hold"/>
                                        <p:tgtEl>
                                          <p:spTgt spid="34"/>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5"/>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1"/>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4"/>
                                        </p:tgtEl>
                                        <p:attrNameLst>
                                          <p:attrName>r</p:attrName>
                                        </p:attrNameLst>
                                      </p:cBhvr>
                                    </p:animRot>
                                  </p:childTnLst>
                                </p:cTn>
                              </p:par>
                            </p:childTnLst>
                          </p:cTn>
                        </p:par>
                        <p:par>
                          <p:cTn id="200" fill="hold">
                            <p:stCondLst>
                              <p:cond delay="3000"/>
                            </p:stCondLst>
                            <p:childTnLst>
                              <p:par>
                                <p:cTn id="201" presetID="2" presetClass="exit" presetSubtype="2" fill="hold" grpId="2" nodeType="afterEffect">
                                  <p:stCondLst>
                                    <p:cond delay="0"/>
                                  </p:stCondLst>
                                  <p:childTnLst>
                                    <p:anim calcmode="lin" valueType="num">
                                      <p:cBhvr additive="base">
                                        <p:cTn id="202" dur="3000"/>
                                        <p:tgtEl>
                                          <p:spTgt spid="3"/>
                                        </p:tgtEl>
                                        <p:attrNameLst>
                                          <p:attrName>ppt_x</p:attrName>
                                        </p:attrNameLst>
                                      </p:cBhvr>
                                      <p:tavLst>
                                        <p:tav tm="0">
                                          <p:val>
                                            <p:strVal val="ppt_x"/>
                                          </p:val>
                                        </p:tav>
                                        <p:tav tm="100000">
                                          <p:val>
                                            <p:strVal val="1+ppt_w/2"/>
                                          </p:val>
                                        </p:tav>
                                      </p:tavLst>
                                    </p:anim>
                                    <p:anim calcmode="lin" valueType="num">
                                      <p:cBhvr additive="base">
                                        <p:cTn id="203" dur="3000"/>
                                        <p:tgtEl>
                                          <p:spTgt spid="3"/>
                                        </p:tgtEl>
                                        <p:attrNameLst>
                                          <p:attrName>ppt_y</p:attrName>
                                        </p:attrNameLst>
                                      </p:cBhvr>
                                      <p:tavLst>
                                        <p:tav tm="0">
                                          <p:val>
                                            <p:strVal val="ppt_y"/>
                                          </p:val>
                                        </p:tav>
                                        <p:tav tm="100000">
                                          <p:val>
                                            <p:strVal val="ppt_y"/>
                                          </p:val>
                                        </p:tav>
                                      </p:tavLst>
                                    </p:anim>
                                    <p:set>
                                      <p:cBhvr>
                                        <p:cTn id="204" dur="1" fill="hold">
                                          <p:stCondLst>
                                            <p:cond delay="2999"/>
                                          </p:stCondLst>
                                        </p:cTn>
                                        <p:tgtEl>
                                          <p:spTgt spid="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1+ppt_w/2"/>
                                          </p:val>
                                        </p:tav>
                                      </p:tavLst>
                                    </p:anim>
                                    <p:anim calcmode="lin" valueType="num">
                                      <p:cBhvr additive="base">
                                        <p:cTn id="207" dur="3000"/>
                                        <p:tgtEl>
                                          <p:spTgt spid="4"/>
                                        </p:tgtEl>
                                        <p:attrNameLst>
                                          <p:attrName>ppt_y</p:attrName>
                                        </p:attrNameLst>
                                      </p:cBhvr>
                                      <p:tavLst>
                                        <p:tav tm="0">
                                          <p:val>
                                            <p:strVal val="ppt_y"/>
                                          </p:val>
                                        </p:tav>
                                        <p:tav tm="100000">
                                          <p:val>
                                            <p:strVal val="ppt_y"/>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1+ppt_w/2"/>
                                          </p:val>
                                        </p:tav>
                                      </p:tavLst>
                                    </p:anim>
                                    <p:anim calcmode="lin" valueType="num">
                                      <p:cBhvr additive="base">
                                        <p:cTn id="211" dur="3000"/>
                                        <p:tgtEl>
                                          <p:spTgt spid="5"/>
                                        </p:tgtEl>
                                        <p:attrNameLst>
                                          <p:attrName>ppt_y</p:attrName>
                                        </p:attrNameLst>
                                      </p:cBhvr>
                                      <p:tavLst>
                                        <p:tav tm="0">
                                          <p:val>
                                            <p:strVal val="ppt_y"/>
                                          </p:val>
                                        </p:tav>
                                        <p:tav tm="100000">
                                          <p:val>
                                            <p:strVal val="ppt_y"/>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1+ppt_w/2"/>
                                          </p:val>
                                        </p:tav>
                                      </p:tavLst>
                                    </p:anim>
                                    <p:anim calcmode="lin" valueType="num">
                                      <p:cBhvr additive="base">
                                        <p:cTn id="215" dur="3000"/>
                                        <p:tgtEl>
                                          <p:spTgt spid="6"/>
                                        </p:tgtEl>
                                        <p:attrNameLst>
                                          <p:attrName>ppt_y</p:attrName>
                                        </p:attrNameLst>
                                      </p:cBhvr>
                                      <p:tavLst>
                                        <p:tav tm="0">
                                          <p:val>
                                            <p:strVal val="ppt_y"/>
                                          </p:val>
                                        </p:tav>
                                        <p:tav tm="100000">
                                          <p:val>
                                            <p:strVal val="ppt_y"/>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7"/>
                                        </p:tgtEl>
                                        <p:attrNameLst>
                                          <p:attrName>ppt_x</p:attrName>
                                        </p:attrNameLst>
                                      </p:cBhvr>
                                      <p:tavLst>
                                        <p:tav tm="0">
                                          <p:val>
                                            <p:strVal val="ppt_x"/>
                                          </p:val>
                                        </p:tav>
                                        <p:tav tm="100000">
                                          <p:val>
                                            <p:strVal val="1+ppt_w/2"/>
                                          </p:val>
                                        </p:tav>
                                      </p:tavLst>
                                    </p:anim>
                                    <p:anim calcmode="lin" valueType="num">
                                      <p:cBhvr additive="base">
                                        <p:cTn id="219" dur="3000"/>
                                        <p:tgtEl>
                                          <p:spTgt spid="7"/>
                                        </p:tgtEl>
                                        <p:attrNameLst>
                                          <p:attrName>ppt_y</p:attrName>
                                        </p:attrNameLst>
                                      </p:cBhvr>
                                      <p:tavLst>
                                        <p:tav tm="0">
                                          <p:val>
                                            <p:strVal val="ppt_y"/>
                                          </p:val>
                                        </p:tav>
                                        <p:tav tm="100000">
                                          <p:val>
                                            <p:strVal val="ppt_y"/>
                                          </p:val>
                                        </p:tav>
                                      </p:tavLst>
                                    </p:anim>
                                    <p:set>
                                      <p:cBhvr>
                                        <p:cTn id="220" dur="1" fill="hold">
                                          <p:stCondLst>
                                            <p:cond delay="2999"/>
                                          </p:stCondLst>
                                        </p:cTn>
                                        <p:tgtEl>
                                          <p:spTgt spid="7"/>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8"/>
                                        </p:tgtEl>
                                        <p:attrNameLst>
                                          <p:attrName>ppt_x</p:attrName>
                                        </p:attrNameLst>
                                      </p:cBhvr>
                                      <p:tavLst>
                                        <p:tav tm="0">
                                          <p:val>
                                            <p:strVal val="ppt_x"/>
                                          </p:val>
                                        </p:tav>
                                        <p:tav tm="100000">
                                          <p:val>
                                            <p:strVal val="1+ppt_w/2"/>
                                          </p:val>
                                        </p:tav>
                                      </p:tavLst>
                                    </p:anim>
                                    <p:anim calcmode="lin" valueType="num">
                                      <p:cBhvr additive="base">
                                        <p:cTn id="223" dur="3000"/>
                                        <p:tgtEl>
                                          <p:spTgt spid="8"/>
                                        </p:tgtEl>
                                        <p:attrNameLst>
                                          <p:attrName>ppt_y</p:attrName>
                                        </p:attrNameLst>
                                      </p:cBhvr>
                                      <p:tavLst>
                                        <p:tav tm="0">
                                          <p:val>
                                            <p:strVal val="ppt_y"/>
                                          </p:val>
                                        </p:tav>
                                        <p:tav tm="100000">
                                          <p:val>
                                            <p:strVal val="ppt_y"/>
                                          </p:val>
                                        </p:tav>
                                      </p:tavLst>
                                    </p:anim>
                                    <p:set>
                                      <p:cBhvr>
                                        <p:cTn id="224" dur="1" fill="hold">
                                          <p:stCondLst>
                                            <p:cond delay="2999"/>
                                          </p:stCondLst>
                                        </p:cTn>
                                        <p:tgtEl>
                                          <p:spTgt spid="8"/>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9"/>
                                        </p:tgtEl>
                                        <p:attrNameLst>
                                          <p:attrName>ppt_x</p:attrName>
                                        </p:attrNameLst>
                                      </p:cBhvr>
                                      <p:tavLst>
                                        <p:tav tm="0">
                                          <p:val>
                                            <p:strVal val="ppt_x"/>
                                          </p:val>
                                        </p:tav>
                                        <p:tav tm="100000">
                                          <p:val>
                                            <p:strVal val="1+ppt_w/2"/>
                                          </p:val>
                                        </p:tav>
                                      </p:tavLst>
                                    </p:anim>
                                    <p:anim calcmode="lin" valueType="num">
                                      <p:cBhvr additive="base">
                                        <p:cTn id="227" dur="3000"/>
                                        <p:tgtEl>
                                          <p:spTgt spid="9"/>
                                        </p:tgtEl>
                                        <p:attrNameLst>
                                          <p:attrName>ppt_y</p:attrName>
                                        </p:attrNameLst>
                                      </p:cBhvr>
                                      <p:tavLst>
                                        <p:tav tm="0">
                                          <p:val>
                                            <p:strVal val="ppt_y"/>
                                          </p:val>
                                        </p:tav>
                                        <p:tav tm="100000">
                                          <p:val>
                                            <p:strVal val="ppt_y"/>
                                          </p:val>
                                        </p:tav>
                                      </p:tavLst>
                                    </p:anim>
                                    <p:set>
                                      <p:cBhvr>
                                        <p:cTn id="228" dur="1" fill="hold">
                                          <p:stCondLst>
                                            <p:cond delay="2999"/>
                                          </p:stCondLst>
                                        </p:cTn>
                                        <p:tgtEl>
                                          <p:spTgt spid="9"/>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0"/>
                                        </p:tgtEl>
                                        <p:attrNameLst>
                                          <p:attrName>ppt_x</p:attrName>
                                        </p:attrNameLst>
                                      </p:cBhvr>
                                      <p:tavLst>
                                        <p:tav tm="0">
                                          <p:val>
                                            <p:strVal val="ppt_x"/>
                                          </p:val>
                                        </p:tav>
                                        <p:tav tm="100000">
                                          <p:val>
                                            <p:strVal val="1+ppt_w/2"/>
                                          </p:val>
                                        </p:tav>
                                      </p:tavLst>
                                    </p:anim>
                                    <p:anim calcmode="lin" valueType="num">
                                      <p:cBhvr additive="base">
                                        <p:cTn id="231" dur="3000"/>
                                        <p:tgtEl>
                                          <p:spTgt spid="10"/>
                                        </p:tgtEl>
                                        <p:attrNameLst>
                                          <p:attrName>ppt_y</p:attrName>
                                        </p:attrNameLst>
                                      </p:cBhvr>
                                      <p:tavLst>
                                        <p:tav tm="0">
                                          <p:val>
                                            <p:strVal val="ppt_y"/>
                                          </p:val>
                                        </p:tav>
                                        <p:tav tm="100000">
                                          <p:val>
                                            <p:strVal val="ppt_y"/>
                                          </p:val>
                                        </p:tav>
                                      </p:tavLst>
                                    </p:anim>
                                    <p:set>
                                      <p:cBhvr>
                                        <p:cTn id="232" dur="1" fill="hold">
                                          <p:stCondLst>
                                            <p:cond delay="2999"/>
                                          </p:stCondLst>
                                        </p:cTn>
                                        <p:tgtEl>
                                          <p:spTgt spid="10"/>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1+ppt_w/2"/>
                                          </p:val>
                                        </p:tav>
                                      </p:tavLst>
                                    </p:anim>
                                    <p:anim calcmode="lin" valueType="num">
                                      <p:cBhvr additive="base">
                                        <p:cTn id="235" dur="3000"/>
                                        <p:tgtEl>
                                          <p:spTgt spid="11"/>
                                        </p:tgtEl>
                                        <p:attrNameLst>
                                          <p:attrName>ppt_y</p:attrName>
                                        </p:attrNameLst>
                                      </p:cBhvr>
                                      <p:tavLst>
                                        <p:tav tm="0">
                                          <p:val>
                                            <p:strVal val="ppt_y"/>
                                          </p:val>
                                        </p:tav>
                                        <p:tav tm="100000">
                                          <p:val>
                                            <p:strVal val="ppt_y"/>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1+ppt_w/2"/>
                                          </p:val>
                                        </p:tav>
                                      </p:tavLst>
                                    </p:anim>
                                    <p:anim calcmode="lin" valueType="num">
                                      <p:cBhvr additive="base">
                                        <p:cTn id="239" dur="3000"/>
                                        <p:tgtEl>
                                          <p:spTgt spid="12"/>
                                        </p:tgtEl>
                                        <p:attrNameLst>
                                          <p:attrName>ppt_y</p:attrName>
                                        </p:attrNameLst>
                                      </p:cBhvr>
                                      <p:tavLst>
                                        <p:tav tm="0">
                                          <p:val>
                                            <p:strVal val="ppt_y"/>
                                          </p:val>
                                        </p:tav>
                                        <p:tav tm="100000">
                                          <p:val>
                                            <p:strVal val="ppt_y"/>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1+ppt_w/2"/>
                                          </p:val>
                                        </p:tav>
                                      </p:tavLst>
                                    </p:anim>
                                    <p:anim calcmode="lin" valueType="num">
                                      <p:cBhvr additive="base">
                                        <p:cTn id="243" dur="3000"/>
                                        <p:tgtEl>
                                          <p:spTgt spid="13"/>
                                        </p:tgtEl>
                                        <p:attrNameLst>
                                          <p:attrName>ppt_y</p:attrName>
                                        </p:attrNameLst>
                                      </p:cBhvr>
                                      <p:tavLst>
                                        <p:tav tm="0">
                                          <p:val>
                                            <p:strVal val="ppt_y"/>
                                          </p:val>
                                        </p:tav>
                                        <p:tav tm="100000">
                                          <p:val>
                                            <p:strVal val="ppt_y"/>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ppt_y"/>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ppt_y"/>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ppt_y"/>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1+ppt_w/2"/>
                                          </p:val>
                                        </p:tav>
                                      </p:tavLst>
                                    </p:anim>
                                    <p:anim calcmode="lin" valueType="num">
                                      <p:cBhvr additive="base">
                                        <p:cTn id="259" dur="3000"/>
                                        <p:tgtEl>
                                          <p:spTgt spid="17"/>
                                        </p:tgtEl>
                                        <p:attrNameLst>
                                          <p:attrName>ppt_y</p:attrName>
                                        </p:attrNameLst>
                                      </p:cBhvr>
                                      <p:tavLst>
                                        <p:tav tm="0">
                                          <p:val>
                                            <p:strVal val="ppt_y"/>
                                          </p:val>
                                        </p:tav>
                                        <p:tav tm="100000">
                                          <p:val>
                                            <p:strVal val="ppt_y"/>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18"/>
                                        </p:tgtEl>
                                        <p:attrNameLst>
                                          <p:attrName>ppt_x</p:attrName>
                                        </p:attrNameLst>
                                      </p:cBhvr>
                                      <p:tavLst>
                                        <p:tav tm="0">
                                          <p:val>
                                            <p:strVal val="ppt_x"/>
                                          </p:val>
                                        </p:tav>
                                        <p:tav tm="100000">
                                          <p:val>
                                            <p:strVal val="1+ppt_w/2"/>
                                          </p:val>
                                        </p:tav>
                                      </p:tavLst>
                                    </p:anim>
                                    <p:anim calcmode="lin" valueType="num">
                                      <p:cBhvr additive="base">
                                        <p:cTn id="263" dur="3000"/>
                                        <p:tgtEl>
                                          <p:spTgt spid="18"/>
                                        </p:tgtEl>
                                        <p:attrNameLst>
                                          <p:attrName>ppt_y</p:attrName>
                                        </p:attrNameLst>
                                      </p:cBhvr>
                                      <p:tavLst>
                                        <p:tav tm="0">
                                          <p:val>
                                            <p:strVal val="ppt_y"/>
                                          </p:val>
                                        </p:tav>
                                        <p:tav tm="100000">
                                          <p:val>
                                            <p:strVal val="ppt_y"/>
                                          </p:val>
                                        </p:tav>
                                      </p:tavLst>
                                    </p:anim>
                                    <p:set>
                                      <p:cBhvr>
                                        <p:cTn id="264" dur="1" fill="hold">
                                          <p:stCondLst>
                                            <p:cond delay="2999"/>
                                          </p:stCondLst>
                                        </p:cTn>
                                        <p:tgtEl>
                                          <p:spTgt spid="18"/>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0-ppt_w/2"/>
                                          </p:val>
                                        </p:tav>
                                      </p:tavLst>
                                    </p:anim>
                                    <p:anim calcmode="lin" valueType="num">
                                      <p:cBhvr additive="base">
                                        <p:cTn id="267" dur="3000"/>
                                        <p:tgtEl>
                                          <p:spTgt spid="19"/>
                                        </p:tgtEl>
                                        <p:attrNameLst>
                                          <p:attrName>ppt_y</p:attrName>
                                        </p:attrNameLst>
                                      </p:cBhvr>
                                      <p:tavLst>
                                        <p:tav tm="0">
                                          <p:val>
                                            <p:strVal val="ppt_y"/>
                                          </p:val>
                                        </p:tav>
                                        <p:tav tm="100000">
                                          <p:val>
                                            <p:strVal val="ppt_y"/>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0-ppt_w/2"/>
                                          </p:val>
                                        </p:tav>
                                      </p:tavLst>
                                    </p:anim>
                                    <p:anim calcmode="lin" valueType="num">
                                      <p:cBhvr additive="base">
                                        <p:cTn id="271" dur="3000"/>
                                        <p:tgtEl>
                                          <p:spTgt spid="20"/>
                                        </p:tgtEl>
                                        <p:attrNameLst>
                                          <p:attrName>ppt_y</p:attrName>
                                        </p:attrNameLst>
                                      </p:cBhvr>
                                      <p:tavLst>
                                        <p:tav tm="0">
                                          <p:val>
                                            <p:strVal val="ppt_y"/>
                                          </p:val>
                                        </p:tav>
                                        <p:tav tm="100000">
                                          <p:val>
                                            <p:strVal val="ppt_y"/>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0-ppt_w/2"/>
                                          </p:val>
                                        </p:tav>
                                      </p:tavLst>
                                    </p:anim>
                                    <p:anim calcmode="lin" valueType="num">
                                      <p:cBhvr additive="base">
                                        <p:cTn id="275" dur="3000"/>
                                        <p:tgtEl>
                                          <p:spTgt spid="21"/>
                                        </p:tgtEl>
                                        <p:attrNameLst>
                                          <p:attrName>ppt_y</p:attrName>
                                        </p:attrNameLst>
                                      </p:cBhvr>
                                      <p:tavLst>
                                        <p:tav tm="0">
                                          <p:val>
                                            <p:strVal val="ppt_y"/>
                                          </p:val>
                                        </p:tav>
                                        <p:tav tm="100000">
                                          <p:val>
                                            <p:strVal val="ppt_y"/>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0-ppt_w/2"/>
                                          </p:val>
                                        </p:tav>
                                      </p:tavLst>
                                    </p:anim>
                                    <p:anim calcmode="lin" valueType="num">
                                      <p:cBhvr additive="base">
                                        <p:cTn id="279" dur="3000"/>
                                        <p:tgtEl>
                                          <p:spTgt spid="22"/>
                                        </p:tgtEl>
                                        <p:attrNameLst>
                                          <p:attrName>ppt_y</p:attrName>
                                        </p:attrNameLst>
                                      </p:cBhvr>
                                      <p:tavLst>
                                        <p:tav tm="0">
                                          <p:val>
                                            <p:strVal val="ppt_y"/>
                                          </p:val>
                                        </p:tav>
                                        <p:tav tm="100000">
                                          <p:val>
                                            <p:strVal val="ppt_y"/>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0-ppt_w/2"/>
                                          </p:val>
                                        </p:tav>
                                      </p:tavLst>
                                    </p:anim>
                                    <p:anim calcmode="lin" valueType="num">
                                      <p:cBhvr additive="base">
                                        <p:cTn id="283" dur="3000"/>
                                        <p:tgtEl>
                                          <p:spTgt spid="23"/>
                                        </p:tgtEl>
                                        <p:attrNameLst>
                                          <p:attrName>ppt_y</p:attrName>
                                        </p:attrNameLst>
                                      </p:cBhvr>
                                      <p:tavLst>
                                        <p:tav tm="0">
                                          <p:val>
                                            <p:strVal val="ppt_y"/>
                                          </p:val>
                                        </p:tav>
                                        <p:tav tm="100000">
                                          <p:val>
                                            <p:strVal val="ppt_y"/>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0-ppt_w/2"/>
                                          </p:val>
                                        </p:tav>
                                      </p:tavLst>
                                    </p:anim>
                                    <p:anim calcmode="lin" valueType="num">
                                      <p:cBhvr additive="base">
                                        <p:cTn id="287" dur="3000"/>
                                        <p:tgtEl>
                                          <p:spTgt spid="24"/>
                                        </p:tgtEl>
                                        <p:attrNameLst>
                                          <p:attrName>ppt_y</p:attrName>
                                        </p:attrNameLst>
                                      </p:cBhvr>
                                      <p:tavLst>
                                        <p:tav tm="0">
                                          <p:val>
                                            <p:strVal val="ppt_y"/>
                                          </p:val>
                                        </p:tav>
                                        <p:tav tm="100000">
                                          <p:val>
                                            <p:strVal val="ppt_y"/>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0-ppt_w/2"/>
                                          </p:val>
                                        </p:tav>
                                      </p:tavLst>
                                    </p:anim>
                                    <p:anim calcmode="lin" valueType="num">
                                      <p:cBhvr additive="base">
                                        <p:cTn id="291" dur="3000"/>
                                        <p:tgtEl>
                                          <p:spTgt spid="25"/>
                                        </p:tgtEl>
                                        <p:attrNameLst>
                                          <p:attrName>ppt_y</p:attrName>
                                        </p:attrNameLst>
                                      </p:cBhvr>
                                      <p:tavLst>
                                        <p:tav tm="0">
                                          <p:val>
                                            <p:strVal val="ppt_y"/>
                                          </p:val>
                                        </p:tav>
                                        <p:tav tm="100000">
                                          <p:val>
                                            <p:strVal val="ppt_y"/>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0-ppt_w/2"/>
                                          </p:val>
                                        </p:tav>
                                      </p:tavLst>
                                    </p:anim>
                                    <p:anim calcmode="lin" valueType="num">
                                      <p:cBhvr additive="base">
                                        <p:cTn id="295" dur="3000"/>
                                        <p:tgtEl>
                                          <p:spTgt spid="26"/>
                                        </p:tgtEl>
                                        <p:attrNameLst>
                                          <p:attrName>ppt_y</p:attrName>
                                        </p:attrNameLst>
                                      </p:cBhvr>
                                      <p:tavLst>
                                        <p:tav tm="0">
                                          <p:val>
                                            <p:strVal val="ppt_y"/>
                                          </p:val>
                                        </p:tav>
                                        <p:tav tm="100000">
                                          <p:val>
                                            <p:strVal val="ppt_y"/>
                                          </p:val>
                                        </p:tav>
                                      </p:tavLst>
                                    </p:anim>
                                    <p:set>
                                      <p:cBhvr>
                                        <p:cTn id="296" dur="1" fill="hold">
                                          <p:stCondLst>
                                            <p:cond delay="2999"/>
                                          </p:stCondLst>
                                        </p:cTn>
                                        <p:tgtEl>
                                          <p:spTgt spid="26"/>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27"/>
                                        </p:tgtEl>
                                        <p:attrNameLst>
                                          <p:attrName>ppt_x</p:attrName>
                                        </p:attrNameLst>
                                      </p:cBhvr>
                                      <p:tavLst>
                                        <p:tav tm="0">
                                          <p:val>
                                            <p:strVal val="ppt_x"/>
                                          </p:val>
                                        </p:tav>
                                        <p:tav tm="100000">
                                          <p:val>
                                            <p:strVal val="0-ppt_w/2"/>
                                          </p:val>
                                        </p:tav>
                                      </p:tavLst>
                                    </p:anim>
                                    <p:anim calcmode="lin" valueType="num">
                                      <p:cBhvr additive="base">
                                        <p:cTn id="299" dur="3000"/>
                                        <p:tgtEl>
                                          <p:spTgt spid="27"/>
                                        </p:tgtEl>
                                        <p:attrNameLst>
                                          <p:attrName>ppt_y</p:attrName>
                                        </p:attrNameLst>
                                      </p:cBhvr>
                                      <p:tavLst>
                                        <p:tav tm="0">
                                          <p:val>
                                            <p:strVal val="ppt_y"/>
                                          </p:val>
                                        </p:tav>
                                        <p:tav tm="100000">
                                          <p:val>
                                            <p:strVal val="ppt_y"/>
                                          </p:val>
                                        </p:tav>
                                      </p:tavLst>
                                    </p:anim>
                                    <p:set>
                                      <p:cBhvr>
                                        <p:cTn id="300" dur="1" fill="hold">
                                          <p:stCondLst>
                                            <p:cond delay="2999"/>
                                          </p:stCondLst>
                                        </p:cTn>
                                        <p:tgtEl>
                                          <p:spTgt spid="27"/>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8"/>
                                        </p:tgtEl>
                                        <p:attrNameLst>
                                          <p:attrName>ppt_x</p:attrName>
                                        </p:attrNameLst>
                                      </p:cBhvr>
                                      <p:tavLst>
                                        <p:tav tm="0">
                                          <p:val>
                                            <p:strVal val="ppt_x"/>
                                          </p:val>
                                        </p:tav>
                                        <p:tav tm="100000">
                                          <p:val>
                                            <p:strVal val="0-ppt_w/2"/>
                                          </p:val>
                                        </p:tav>
                                      </p:tavLst>
                                    </p:anim>
                                    <p:anim calcmode="lin" valueType="num">
                                      <p:cBhvr additive="base">
                                        <p:cTn id="303" dur="3000"/>
                                        <p:tgtEl>
                                          <p:spTgt spid="28"/>
                                        </p:tgtEl>
                                        <p:attrNameLst>
                                          <p:attrName>ppt_y</p:attrName>
                                        </p:attrNameLst>
                                      </p:cBhvr>
                                      <p:tavLst>
                                        <p:tav tm="0">
                                          <p:val>
                                            <p:strVal val="ppt_y"/>
                                          </p:val>
                                        </p:tav>
                                        <p:tav tm="100000">
                                          <p:val>
                                            <p:strVal val="ppt_y"/>
                                          </p:val>
                                        </p:tav>
                                      </p:tavLst>
                                    </p:anim>
                                    <p:set>
                                      <p:cBhvr>
                                        <p:cTn id="304" dur="1" fill="hold">
                                          <p:stCondLst>
                                            <p:cond delay="2999"/>
                                          </p:stCondLst>
                                        </p:cTn>
                                        <p:tgtEl>
                                          <p:spTgt spid="2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9"/>
                                        </p:tgtEl>
                                        <p:attrNameLst>
                                          <p:attrName>ppt_x</p:attrName>
                                        </p:attrNameLst>
                                      </p:cBhvr>
                                      <p:tavLst>
                                        <p:tav tm="0">
                                          <p:val>
                                            <p:strVal val="ppt_x"/>
                                          </p:val>
                                        </p:tav>
                                        <p:tav tm="100000">
                                          <p:val>
                                            <p:strVal val="0-ppt_w/2"/>
                                          </p:val>
                                        </p:tav>
                                      </p:tavLst>
                                    </p:anim>
                                    <p:anim calcmode="lin" valueType="num">
                                      <p:cBhvr additive="base">
                                        <p:cTn id="307" dur="3000"/>
                                        <p:tgtEl>
                                          <p:spTgt spid="29"/>
                                        </p:tgtEl>
                                        <p:attrNameLst>
                                          <p:attrName>ppt_y</p:attrName>
                                        </p:attrNameLst>
                                      </p:cBhvr>
                                      <p:tavLst>
                                        <p:tav tm="0">
                                          <p:val>
                                            <p:strVal val="ppt_y"/>
                                          </p:val>
                                        </p:tav>
                                        <p:tav tm="100000">
                                          <p:val>
                                            <p:strVal val="ppt_y"/>
                                          </p:val>
                                        </p:tav>
                                      </p:tavLst>
                                    </p:anim>
                                    <p:set>
                                      <p:cBhvr>
                                        <p:cTn id="308" dur="1" fill="hold">
                                          <p:stCondLst>
                                            <p:cond delay="2999"/>
                                          </p:stCondLst>
                                        </p:cTn>
                                        <p:tgtEl>
                                          <p:spTgt spid="29"/>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30"/>
                                        </p:tgtEl>
                                        <p:attrNameLst>
                                          <p:attrName>ppt_x</p:attrName>
                                        </p:attrNameLst>
                                      </p:cBhvr>
                                      <p:tavLst>
                                        <p:tav tm="0">
                                          <p:val>
                                            <p:strVal val="ppt_x"/>
                                          </p:val>
                                        </p:tav>
                                        <p:tav tm="100000">
                                          <p:val>
                                            <p:strVal val="0-ppt_w/2"/>
                                          </p:val>
                                        </p:tav>
                                      </p:tavLst>
                                    </p:anim>
                                    <p:anim calcmode="lin" valueType="num">
                                      <p:cBhvr additive="base">
                                        <p:cTn id="311" dur="3000"/>
                                        <p:tgtEl>
                                          <p:spTgt spid="30"/>
                                        </p:tgtEl>
                                        <p:attrNameLst>
                                          <p:attrName>ppt_y</p:attrName>
                                        </p:attrNameLst>
                                      </p:cBhvr>
                                      <p:tavLst>
                                        <p:tav tm="0">
                                          <p:val>
                                            <p:strVal val="ppt_y"/>
                                          </p:val>
                                        </p:tav>
                                        <p:tav tm="100000">
                                          <p:val>
                                            <p:strVal val="ppt_y"/>
                                          </p:val>
                                        </p:tav>
                                      </p:tavLst>
                                    </p:anim>
                                    <p:set>
                                      <p:cBhvr>
                                        <p:cTn id="312" dur="1" fill="hold">
                                          <p:stCondLst>
                                            <p:cond delay="2999"/>
                                          </p:stCondLst>
                                        </p:cTn>
                                        <p:tgtEl>
                                          <p:spTgt spid="30"/>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31"/>
                                        </p:tgtEl>
                                        <p:attrNameLst>
                                          <p:attrName>ppt_x</p:attrName>
                                        </p:attrNameLst>
                                      </p:cBhvr>
                                      <p:tavLst>
                                        <p:tav tm="0">
                                          <p:val>
                                            <p:strVal val="ppt_x"/>
                                          </p:val>
                                        </p:tav>
                                        <p:tav tm="100000">
                                          <p:val>
                                            <p:strVal val="0-ppt_w/2"/>
                                          </p:val>
                                        </p:tav>
                                      </p:tavLst>
                                    </p:anim>
                                    <p:anim calcmode="lin" valueType="num">
                                      <p:cBhvr additive="base">
                                        <p:cTn id="315" dur="3000"/>
                                        <p:tgtEl>
                                          <p:spTgt spid="31"/>
                                        </p:tgtEl>
                                        <p:attrNameLst>
                                          <p:attrName>ppt_y</p:attrName>
                                        </p:attrNameLst>
                                      </p:cBhvr>
                                      <p:tavLst>
                                        <p:tav tm="0">
                                          <p:val>
                                            <p:strVal val="ppt_y"/>
                                          </p:val>
                                        </p:tav>
                                        <p:tav tm="100000">
                                          <p:val>
                                            <p:strVal val="ppt_y"/>
                                          </p:val>
                                        </p:tav>
                                      </p:tavLst>
                                    </p:anim>
                                    <p:set>
                                      <p:cBhvr>
                                        <p:cTn id="316" dur="1" fill="hold">
                                          <p:stCondLst>
                                            <p:cond delay="2999"/>
                                          </p:stCondLst>
                                        </p:cTn>
                                        <p:tgtEl>
                                          <p:spTgt spid="31"/>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32"/>
                                        </p:tgtEl>
                                        <p:attrNameLst>
                                          <p:attrName>ppt_x</p:attrName>
                                        </p:attrNameLst>
                                      </p:cBhvr>
                                      <p:tavLst>
                                        <p:tav tm="0">
                                          <p:val>
                                            <p:strVal val="ppt_x"/>
                                          </p:val>
                                        </p:tav>
                                        <p:tav tm="100000">
                                          <p:val>
                                            <p:strVal val="0-ppt_w/2"/>
                                          </p:val>
                                        </p:tav>
                                      </p:tavLst>
                                    </p:anim>
                                    <p:anim calcmode="lin" valueType="num">
                                      <p:cBhvr additive="base">
                                        <p:cTn id="319" dur="3000"/>
                                        <p:tgtEl>
                                          <p:spTgt spid="32"/>
                                        </p:tgtEl>
                                        <p:attrNameLst>
                                          <p:attrName>ppt_y</p:attrName>
                                        </p:attrNameLst>
                                      </p:cBhvr>
                                      <p:tavLst>
                                        <p:tav tm="0">
                                          <p:val>
                                            <p:strVal val="ppt_y"/>
                                          </p:val>
                                        </p:tav>
                                        <p:tav tm="100000">
                                          <p:val>
                                            <p:strVal val="ppt_y"/>
                                          </p:val>
                                        </p:tav>
                                      </p:tavLst>
                                    </p:anim>
                                    <p:set>
                                      <p:cBhvr>
                                        <p:cTn id="320" dur="1" fill="hold">
                                          <p:stCondLst>
                                            <p:cond delay="2999"/>
                                          </p:stCondLst>
                                        </p:cTn>
                                        <p:tgtEl>
                                          <p:spTgt spid="32"/>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33"/>
                                        </p:tgtEl>
                                        <p:attrNameLst>
                                          <p:attrName>ppt_x</p:attrName>
                                        </p:attrNameLst>
                                      </p:cBhvr>
                                      <p:tavLst>
                                        <p:tav tm="0">
                                          <p:val>
                                            <p:strVal val="ppt_x"/>
                                          </p:val>
                                        </p:tav>
                                        <p:tav tm="100000">
                                          <p:val>
                                            <p:strVal val="0-ppt_w/2"/>
                                          </p:val>
                                        </p:tav>
                                      </p:tavLst>
                                    </p:anim>
                                    <p:anim calcmode="lin" valueType="num">
                                      <p:cBhvr additive="base">
                                        <p:cTn id="323" dur="3000"/>
                                        <p:tgtEl>
                                          <p:spTgt spid="33"/>
                                        </p:tgtEl>
                                        <p:attrNameLst>
                                          <p:attrName>ppt_y</p:attrName>
                                        </p:attrNameLst>
                                      </p:cBhvr>
                                      <p:tavLst>
                                        <p:tav tm="0">
                                          <p:val>
                                            <p:strVal val="ppt_y"/>
                                          </p:val>
                                        </p:tav>
                                        <p:tav tm="100000">
                                          <p:val>
                                            <p:strVal val="ppt_y"/>
                                          </p:val>
                                        </p:tav>
                                      </p:tavLst>
                                    </p:anim>
                                    <p:set>
                                      <p:cBhvr>
                                        <p:cTn id="324" dur="1" fill="hold">
                                          <p:stCondLst>
                                            <p:cond delay="2999"/>
                                          </p:stCondLst>
                                        </p:cTn>
                                        <p:tgtEl>
                                          <p:spTgt spid="33"/>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34"/>
                                        </p:tgtEl>
                                        <p:attrNameLst>
                                          <p:attrName>ppt_x</p:attrName>
                                        </p:attrNameLst>
                                      </p:cBhvr>
                                      <p:tavLst>
                                        <p:tav tm="0">
                                          <p:val>
                                            <p:strVal val="ppt_x"/>
                                          </p:val>
                                        </p:tav>
                                        <p:tav tm="100000">
                                          <p:val>
                                            <p:strVal val="0-ppt_w/2"/>
                                          </p:val>
                                        </p:tav>
                                      </p:tavLst>
                                    </p:anim>
                                    <p:anim calcmode="lin" valueType="num">
                                      <p:cBhvr additive="base">
                                        <p:cTn id="327" dur="3000"/>
                                        <p:tgtEl>
                                          <p:spTgt spid="34"/>
                                        </p:tgtEl>
                                        <p:attrNameLst>
                                          <p:attrName>ppt_y</p:attrName>
                                        </p:attrNameLst>
                                      </p:cBhvr>
                                      <p:tavLst>
                                        <p:tav tm="0">
                                          <p:val>
                                            <p:strVal val="ppt_y"/>
                                          </p:val>
                                        </p:tav>
                                        <p:tav tm="100000">
                                          <p:val>
                                            <p:strVal val="ppt_y"/>
                                          </p:val>
                                        </p:tav>
                                      </p:tavLst>
                                    </p:anim>
                                    <p:set>
                                      <p:cBhvr>
                                        <p:cTn id="328" dur="1" fill="hold">
                                          <p:stCondLst>
                                            <p:cond delay="2999"/>
                                          </p:stCondLst>
                                        </p:cTn>
                                        <p:tgtEl>
                                          <p:spTgt spid="34"/>
                                        </p:tgtEl>
                                        <p:attrNameLst>
                                          <p:attrName>style.visibility</p:attrName>
                                        </p:attrNameLst>
                                      </p:cBhvr>
                                      <p:to>
                                        <p:strVal val="hidden"/>
                                      </p:to>
                                    </p:set>
                                  </p:childTnLst>
                                </p:cTn>
                              </p:par>
                              <p:par>
                                <p:cTn id="329" presetID="8" presetClass="emph" presetSubtype="0" fill="hold" grpId="3" nodeType="withEffect">
                                  <p:stCondLst>
                                    <p:cond delay="0"/>
                                  </p:stCondLst>
                                  <p:childTnLst>
                                    <p:animRot by="21600000">
                                      <p:cBhvr>
                                        <p:cTn id="330" dur="3000" fill="hold"/>
                                        <p:tgtEl>
                                          <p:spTgt spid="19"/>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1"/>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3"/>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5"/>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7"/>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9"/>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31"/>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33"/>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6"/>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8"/>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2"/>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8"/>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5"/>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7"/>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9"/>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11"/>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5"/>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7"/>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0"/>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2"/>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4"/>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6"/>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28"/>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30"/>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32"/>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34"/>
                                        </p:tgtEl>
                                        <p:attrNameLst>
                                          <p:attrName>r</p:attrName>
                                        </p:attrNameLst>
                                      </p:cBhvr>
                                    </p:animRot>
                                  </p:childTnLst>
                                </p:cTn>
                              </p:par>
                              <p:par>
                                <p:cTn id="393" presetID="23" presetClass="entr" presetSubtype="288"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strVal val="4/3*#ppt_w"/>
                                          </p:val>
                                        </p:tav>
                                        <p:tav tm="100000">
                                          <p:val>
                                            <p:strVal val="#ppt_w"/>
                                          </p:val>
                                        </p:tav>
                                      </p:tavLst>
                                    </p:anim>
                                    <p:anim calcmode="lin" valueType="num">
                                      <p:cBhvr>
                                        <p:cTn id="396" dur="3000" fill="hold"/>
                                        <p:tgtEl>
                                          <p:spTgt spid="2"/>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oom.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8" y="714362"/>
            <a:ext cx="5572164" cy="4524315"/>
          </a:xfrm>
          <a:prstGeom prst="rect">
            <a:avLst/>
          </a:prstGeom>
          <a:noFill/>
        </p:spPr>
        <p:txBody>
          <a:bodyPr wrap="square" rtlCol="0">
            <a:spAutoFit/>
          </a:bodyPr>
          <a:lstStyle/>
          <a:p>
            <a:r>
              <a:rPr lang="es-PE" b="1" dirty="0" smtClean="0">
                <a:solidFill>
                  <a:schemeClr val="bg1"/>
                </a:solidFill>
                <a:latin typeface="Agency FB" pitchFamily="34" charset="0"/>
              </a:rPr>
              <a:t>No confundas la actividad con la vida. Ahí está el sol, </a:t>
            </a:r>
            <a:r>
              <a:rPr lang="es-PE" b="1" dirty="0" err="1" smtClean="0">
                <a:solidFill>
                  <a:schemeClr val="bg1"/>
                </a:solidFill>
                <a:latin typeface="Agency FB" pitchFamily="34" charset="0"/>
              </a:rPr>
              <a:t>exáctamente</a:t>
            </a:r>
            <a:r>
              <a:rPr lang="es-PE" b="1" dirty="0" smtClean="0">
                <a:solidFill>
                  <a:schemeClr val="bg1"/>
                </a:solidFill>
                <a:latin typeface="Agency FB" pitchFamily="34" charset="0"/>
              </a:rPr>
              <a:t> ahí, para que lo veas. Ahí está el árbol hace muchos años, para que te des cuenta que es una maravilla. Libérate de la </a:t>
            </a:r>
            <a:r>
              <a:rPr lang="es-PE" b="1" dirty="0" err="1" smtClean="0">
                <a:solidFill>
                  <a:schemeClr val="bg1"/>
                </a:solidFill>
                <a:latin typeface="Agency FB" pitchFamily="34" charset="0"/>
              </a:rPr>
              <a:t>imágen</a:t>
            </a:r>
            <a:r>
              <a:rPr lang="es-PE" b="1" dirty="0" smtClean="0">
                <a:solidFill>
                  <a:schemeClr val="bg1"/>
                </a:solidFill>
                <a:latin typeface="Agency FB" pitchFamily="34" charset="0"/>
              </a:rPr>
              <a:t> que te ayudaron a forjar los demás y volverás a la inocencia, nuestro estado natural, así estarás contento con las arrugas que confirman todo lo que viviste, es más, sólo en la inocencia sentirás, que eres parte de lo que te rodea, sólo en la inocencia puedes ver a Dios.</a:t>
            </a:r>
          </a:p>
          <a:p>
            <a:r>
              <a:rPr lang="es-PE" b="1" dirty="0" smtClean="0">
                <a:solidFill>
                  <a:schemeClr val="bg1"/>
                </a:solidFill>
                <a:latin typeface="Agency FB" pitchFamily="34" charset="0"/>
              </a:rPr>
              <a:t>Estás distraído de las maravillas que suceden alrededor tuyo,</a:t>
            </a:r>
          </a:p>
          <a:p>
            <a:r>
              <a:rPr lang="es-PE" b="1" dirty="0" smtClean="0">
                <a:solidFill>
                  <a:schemeClr val="bg1"/>
                </a:solidFill>
                <a:latin typeface="Agency FB" pitchFamily="34" charset="0"/>
              </a:rPr>
              <a:t>desde nacimientos a cosechas, desde revoluciones a conciertos, desde campeonatos de fútbol a viajes interplanetarios.</a:t>
            </a:r>
          </a:p>
          <a:p>
            <a:r>
              <a:rPr lang="es-PE" b="1" dirty="0" smtClean="0">
                <a:solidFill>
                  <a:schemeClr val="bg1"/>
                </a:solidFill>
                <a:latin typeface="Agency FB" pitchFamily="34" charset="0"/>
              </a:rPr>
              <a:t>No estás deprimido por algo que pasó, sino distraído del todo… que es ahora mismo.</a:t>
            </a:r>
          </a:p>
          <a:p>
            <a:endParaRPr lang="es-PE" b="1" dirty="0" smtClean="0">
              <a:solidFill>
                <a:schemeClr val="bg1"/>
              </a:solidFill>
              <a:latin typeface="Agency FB" pitchFamily="34" charset="0"/>
            </a:endParaRPr>
          </a:p>
          <a:p>
            <a:endParaRPr lang="es-PE" b="1" dirty="0" smtClean="0">
              <a:solidFill>
                <a:schemeClr val="bg1"/>
              </a:solidFill>
              <a:latin typeface="Agency FB" pitchFamily="34" charset="0"/>
            </a:endParaRPr>
          </a:p>
          <a:p>
            <a:r>
              <a:rPr lang="es-PE" b="1" dirty="0" smtClean="0">
                <a:solidFill>
                  <a:schemeClr val="bg1"/>
                </a:solidFill>
                <a:latin typeface="Agency FB" pitchFamily="34" charset="0"/>
              </a:rPr>
              <a:t> </a:t>
            </a:r>
          </a:p>
          <a:p>
            <a:endParaRPr lang="es-PE" b="1" dirty="0">
              <a:solidFill>
                <a:schemeClr val="bg1"/>
              </a:solidFill>
              <a:latin typeface="Agency FB" pitchFamily="34" charset="0"/>
            </a:endParaRPr>
          </a:p>
        </p:txBody>
      </p:sp>
      <p:sp>
        <p:nvSpPr>
          <p:cNvPr id="5" name="4 CuadroTexto"/>
          <p:cNvSpPr txBox="1"/>
          <p:nvPr/>
        </p:nvSpPr>
        <p:spPr>
          <a:xfrm>
            <a:off x="4714876" y="4071948"/>
            <a:ext cx="2714644" cy="307777"/>
          </a:xfrm>
          <a:prstGeom prst="rect">
            <a:avLst/>
          </a:prstGeom>
          <a:noFill/>
        </p:spPr>
        <p:txBody>
          <a:bodyPr wrap="square" rtlCol="0">
            <a:spAutoFit/>
          </a:bodyPr>
          <a:lstStyle/>
          <a:p>
            <a:r>
              <a:rPr lang="es-PE" sz="1400" b="1" dirty="0" smtClean="0">
                <a:solidFill>
                  <a:schemeClr val="bg1"/>
                </a:solidFill>
              </a:rPr>
              <a:t>Autor  del texto : Facundo Cabral</a:t>
            </a:r>
            <a:endParaRPr lang="es-PE" sz="1400" b="1" dirty="0">
              <a:solidFill>
                <a:schemeClr val="bg1"/>
              </a:solidFill>
            </a:endParaRPr>
          </a:p>
        </p:txBody>
      </p:sp>
    </p:spTree>
  </p:cSld>
  <p:clrMapOvr>
    <a:masterClrMapping/>
  </p:clrMapOvr>
  <p:transition advTm="4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ñfguj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786050" cy="514350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296004" y="0"/>
            <a:ext cx="2847996" cy="514350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071538" y="571486"/>
            <a:ext cx="2786050" cy="400051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357818" y="642924"/>
            <a:ext cx="2847996" cy="392909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928794" y="928676"/>
            <a:ext cx="2786050" cy="3286148"/>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429124" y="928676"/>
            <a:ext cx="2847996" cy="3286148"/>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857488" y="1500180"/>
            <a:ext cx="1714512" cy="214314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643438" y="1500180"/>
            <a:ext cx="1776426" cy="2143140"/>
          </a:xfrm>
          <a:prstGeom prst="moon">
            <a:avLst>
              <a:gd name="adj" fmla="val 18547"/>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5143500"/>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6" presetClass="entr" presetSubtype="26" fill="hold" grpId="5"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5"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grpId="5"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arn(inHorizontal)">
                                      <p:cBhvr>
                                        <p:cTn id="48" dur="3000"/>
                                        <p:tgtEl>
                                          <p:spTgt spid="9"/>
                                        </p:tgtEl>
                                      </p:cBhvr>
                                    </p:animEffect>
                                  </p:childTnLst>
                                </p:cTn>
                              </p:par>
                              <p:par>
                                <p:cTn id="49" presetID="16" presetClass="entr" presetSubtype="26" fill="hold" grpId="5"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Horizontal)">
                                      <p:cBhvr>
                                        <p:cTn id="51" dur="3000"/>
                                        <p:tgtEl>
                                          <p:spTgt spid="11"/>
                                        </p:tgtEl>
                                      </p:cBhvr>
                                    </p:animEffect>
                                  </p:childTnLst>
                                </p:cTn>
                              </p:par>
                              <p:par>
                                <p:cTn id="52" presetID="16" presetClass="entr" presetSubtype="26" fill="hold" grpId="4"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Horizontal)">
                                      <p:cBhvr>
                                        <p:cTn id="54" dur="3000"/>
                                        <p:tgtEl>
                                          <p:spTgt spid="4"/>
                                        </p:tgtEl>
                                      </p:cBhvr>
                                    </p:animEffect>
                                  </p:childTnLst>
                                </p:cTn>
                              </p:par>
                              <p:par>
                                <p:cTn id="55" presetID="16" presetClass="entr" presetSubtype="26" fill="hold" grpId="4"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arn(inHorizontal)">
                                      <p:cBhvr>
                                        <p:cTn id="57" dur="3000"/>
                                        <p:tgtEl>
                                          <p:spTgt spid="6"/>
                                        </p:tgtEl>
                                      </p:cBhvr>
                                    </p:animEffect>
                                  </p:childTnLst>
                                </p:cTn>
                              </p:par>
                              <p:par>
                                <p:cTn id="58" presetID="16" presetClass="entr" presetSubtype="26" fill="hold" grpId="4"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barn(inHorizontal)">
                                      <p:cBhvr>
                                        <p:cTn id="60" dur="3000"/>
                                        <p:tgtEl>
                                          <p:spTgt spid="8"/>
                                        </p:tgtEl>
                                      </p:cBhvr>
                                    </p:animEffect>
                                  </p:childTnLst>
                                </p:cTn>
                              </p:par>
                              <p:par>
                                <p:cTn id="61" presetID="16" presetClass="entr" presetSubtype="26" fill="hold" grpId="4"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arn(inHorizontal)">
                                      <p:cBhvr>
                                        <p:cTn id="63" dur="3000"/>
                                        <p:tgtEl>
                                          <p:spTgt spid="10"/>
                                        </p:tgtEl>
                                      </p:cBhvr>
                                    </p:animEffect>
                                  </p:childTnLst>
                                </p:cTn>
                              </p:par>
                              <p:par>
                                <p:cTn id="64" presetID="19" presetClass="entr" presetSubtype="5" fill="hold" grpId="1"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ppt_w"/>
                                          </p:val>
                                        </p:tav>
                                        <p:tav tm="100000">
                                          <p:val>
                                            <p:strVal val="#ppt_w"/>
                                          </p:val>
                                        </p:tav>
                                      </p:tavLst>
                                    </p:anim>
                                    <p:anim calcmode="lin" valueType="num">
                                      <p:cBhvr>
                                        <p:cTn id="67" dur="3000" fill="hold"/>
                                        <p:tgtEl>
                                          <p:spTgt spid="4"/>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p:val>
                                            <p:strVal val="#ppt_w"/>
                                          </p:val>
                                        </p:tav>
                                        <p:tav tm="100000">
                                          <p:val>
                                            <p:strVal val="#ppt_w"/>
                                          </p:val>
                                        </p:tav>
                                      </p:tavLst>
                                    </p:anim>
                                    <p:anim calcmode="lin" valueType="num">
                                      <p:cBhvr>
                                        <p:cTn id="71" dur="3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p:val>
                                            <p:strVal val="#ppt_w"/>
                                          </p:val>
                                        </p:tav>
                                        <p:tav tm="100000">
                                          <p:val>
                                            <p:strVal val="#ppt_w"/>
                                          </p:val>
                                        </p:tav>
                                      </p:tavLst>
                                    </p:anim>
                                    <p:anim calcmode="lin" valueType="num">
                                      <p:cBhvr>
                                        <p:cTn id="75" dur="3000" fill="hold"/>
                                        <p:tgtEl>
                                          <p:spTgt spid="8"/>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p:val>
                                            <p:strVal val="#ppt_w"/>
                                          </p:val>
                                        </p:tav>
                                        <p:tav tm="100000">
                                          <p:val>
                                            <p:strVal val="#ppt_w"/>
                                          </p:val>
                                        </p:tav>
                                      </p:tavLst>
                                    </p:anim>
                                    <p:anim calcmode="lin" valueType="num">
                                      <p:cBhvr>
                                        <p:cTn id="79" dur="3000" fill="hold"/>
                                        <p:tgtEl>
                                          <p:spTgt spid="10"/>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ppt_w</p:attrName>
                                        </p:attrNameLst>
                                      </p:cBhvr>
                                      <p:tavLst>
                                        <p:tav tm="0">
                                          <p:val>
                                            <p:strVal val="#ppt_w"/>
                                          </p:val>
                                        </p:tav>
                                        <p:tav tm="100000">
                                          <p:val>
                                            <p:strVal val="#ppt_w"/>
                                          </p:val>
                                        </p:tav>
                                      </p:tavLst>
                                    </p:anim>
                                    <p:anim calcmode="lin" valueType="num">
                                      <p:cBhvr>
                                        <p:cTn id="87" dur="3000" fill="hold"/>
                                        <p:tgtEl>
                                          <p:spTgt spid="7"/>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childTnLst>
                          </p:cTn>
                        </p:par>
                        <p:par>
                          <p:cTn id="96" fill="hold">
                            <p:stCondLst>
                              <p:cond delay="3000"/>
                            </p:stCondLst>
                            <p:childTnLst>
                              <p:par>
                                <p:cTn id="97" presetID="2" presetClass="exit" presetSubtype="2" fill="hold" grpId="2"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3000"/>
                                        <p:tgtEl>
                                          <p:spTgt spid="4"/>
                                        </p:tgtEl>
                                        <p:attrNameLst>
                                          <p:attrName>ppt_w</p:attrName>
                                        </p:attrNameLst>
                                      </p:cBhvr>
                                      <p:tavLst>
                                        <p:tav tm="0">
                                          <p:val>
                                            <p:strVal val="ppt_w"/>
                                          </p:val>
                                        </p:tav>
                                        <p:tav tm="100000">
                                          <p:val>
                                            <p:strVal val="ppt_w"/>
                                          </p:val>
                                        </p:tav>
                                      </p:tavLst>
                                    </p:anim>
                                    <p:anim calcmode="lin" valueType="num">
                                      <p:cBhvr>
                                        <p:cTn id="13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3000"/>
                                        <p:tgtEl>
                                          <p:spTgt spid="6"/>
                                        </p:tgtEl>
                                        <p:attrNameLst>
                                          <p:attrName>ppt_w</p:attrName>
                                        </p:attrNameLst>
                                      </p:cBhvr>
                                      <p:tavLst>
                                        <p:tav tm="0">
                                          <p:val>
                                            <p:strVal val="ppt_w"/>
                                          </p:val>
                                        </p:tav>
                                        <p:tav tm="100000">
                                          <p:val>
                                            <p:strVal val="ppt_w"/>
                                          </p:val>
                                        </p:tav>
                                      </p:tavLst>
                                    </p:anim>
                                    <p:anim calcmode="lin" valueType="num">
                                      <p:cBhvr>
                                        <p:cTn id="13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8"/>
                                        </p:tgtEl>
                                        <p:attrNameLst>
                                          <p:attrName>ppt_w</p:attrName>
                                        </p:attrNameLst>
                                      </p:cBhvr>
                                      <p:tavLst>
                                        <p:tav tm="0">
                                          <p:val>
                                            <p:strVal val="ppt_w"/>
                                          </p:val>
                                        </p:tav>
                                        <p:tav tm="100000">
                                          <p:val>
                                            <p:strVal val="ppt_w"/>
                                          </p:val>
                                        </p:tav>
                                      </p:tavLst>
                                    </p:anim>
                                    <p:anim calcmode="lin" valueType="num">
                                      <p:cBhvr>
                                        <p:cTn id="13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8"/>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10"/>
                                        </p:tgtEl>
                                        <p:attrNameLst>
                                          <p:attrName>ppt_w</p:attrName>
                                        </p:attrNameLst>
                                      </p:cBhvr>
                                      <p:tavLst>
                                        <p:tav tm="0">
                                          <p:val>
                                            <p:strVal val="ppt_w"/>
                                          </p:val>
                                        </p:tav>
                                        <p:tav tm="100000">
                                          <p:val>
                                            <p:strVal val="ppt_w"/>
                                          </p:val>
                                        </p:tav>
                                      </p:tavLst>
                                    </p:anim>
                                    <p:anim calcmode="lin" valueType="num">
                                      <p:cBhvr>
                                        <p:cTn id="14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5"/>
                                        </p:tgtEl>
                                        <p:attrNameLst>
                                          <p:attrName>ppt_x</p:attrName>
                                        </p:attrNameLst>
                                      </p:cBhvr>
                                      <p:tavLst>
                                        <p:tav tm="0">
                                          <p:val>
                                            <p:strVal val="ppt_x"/>
                                          </p:val>
                                        </p:tav>
                                        <p:tav tm="100000">
                                          <p:val>
                                            <p:strVal val="0-ppt_w/2"/>
                                          </p:val>
                                        </p:tav>
                                      </p:tavLst>
                                    </p:anim>
                                    <p:anim calcmode="lin" valueType="num">
                                      <p:cBhvr additive="base">
                                        <p:cTn id="147" dur="3000"/>
                                        <p:tgtEl>
                                          <p:spTgt spid="5"/>
                                        </p:tgtEl>
                                        <p:attrNameLst>
                                          <p:attrName>ppt_y</p:attrName>
                                        </p:attrNameLst>
                                      </p:cBhvr>
                                      <p:tavLst>
                                        <p:tav tm="0">
                                          <p:val>
                                            <p:strVal val="ppt_y"/>
                                          </p:val>
                                        </p:tav>
                                        <p:tav tm="100000">
                                          <p:val>
                                            <p:strVal val="ppt_y"/>
                                          </p:val>
                                        </p:tav>
                                      </p:tavLst>
                                    </p:anim>
                                    <p:set>
                                      <p:cBhvr>
                                        <p:cTn id="148" dur="1" fill="hold">
                                          <p:stCondLst>
                                            <p:cond delay="2999"/>
                                          </p:stCondLst>
                                        </p:cTn>
                                        <p:tgtEl>
                                          <p:spTgt spid="5"/>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ppt_y"/>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19" presetClass="exit" presetSubtype="5" fill="hold" grpId="4"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grpId="4" nodeType="withEffect">
                                  <p:stCondLst>
                                    <p:cond delay="0"/>
                                  </p:stCondLst>
                                  <p:childTnLst>
                                    <p:anim calcmode="lin" valueType="num">
                                      <p:cBhvr>
                                        <p:cTn id="166" dur="3000"/>
                                        <p:tgtEl>
                                          <p:spTgt spid="7"/>
                                        </p:tgtEl>
                                        <p:attrNameLst>
                                          <p:attrName>ppt_w</p:attrName>
                                        </p:attrNameLst>
                                      </p:cBhvr>
                                      <p:tavLst>
                                        <p:tav tm="0">
                                          <p:val>
                                            <p:strVal val="ppt_w"/>
                                          </p:val>
                                        </p:tav>
                                        <p:tav tm="100000">
                                          <p:val>
                                            <p:strVal val="ppt_w"/>
                                          </p:val>
                                        </p:tav>
                                      </p:tavLst>
                                    </p:anim>
                                    <p:anim calcmode="lin" valueType="num">
                                      <p:cBhvr>
                                        <p:cTn id="16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19" presetClass="exit" presetSubtype="5" fill="hold" grpId="4" nodeType="withEffect">
                                  <p:stCondLst>
                                    <p:cond delay="0"/>
                                  </p:stCondLst>
                                  <p:childTnLst>
                                    <p:anim calcmode="lin" valueType="num">
                                      <p:cBhvr>
                                        <p:cTn id="170" dur="3000"/>
                                        <p:tgtEl>
                                          <p:spTgt spid="9"/>
                                        </p:tgtEl>
                                        <p:attrNameLst>
                                          <p:attrName>ppt_w</p:attrName>
                                        </p:attrNameLst>
                                      </p:cBhvr>
                                      <p:tavLst>
                                        <p:tav tm="0">
                                          <p:val>
                                            <p:strVal val="ppt_w"/>
                                          </p:val>
                                        </p:tav>
                                        <p:tav tm="100000">
                                          <p:val>
                                            <p:strVal val="ppt_w"/>
                                          </p:val>
                                        </p:tav>
                                      </p:tavLst>
                                    </p:anim>
                                    <p:anim calcmode="lin" valueType="num">
                                      <p:cBhvr>
                                        <p:cTn id="17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9"/>
                                        </p:tgtEl>
                                        <p:attrNameLst>
                                          <p:attrName>style.visibility</p:attrName>
                                        </p:attrNameLst>
                                      </p:cBhvr>
                                      <p:to>
                                        <p:strVal val="hidden"/>
                                      </p:to>
                                    </p:set>
                                  </p:childTnLst>
                                </p:cTn>
                              </p:par>
                              <p:par>
                                <p:cTn id="173" presetID="19" presetClass="exit" presetSubtype="5" fill="hold" grpId="4" nodeType="withEffect">
                                  <p:stCondLst>
                                    <p:cond delay="0"/>
                                  </p:stCondLst>
                                  <p:childTnLst>
                                    <p:anim calcmode="lin" valueType="num">
                                      <p:cBhvr>
                                        <p:cTn id="174" dur="3000"/>
                                        <p:tgtEl>
                                          <p:spTgt spid="11"/>
                                        </p:tgtEl>
                                        <p:attrNameLst>
                                          <p:attrName>ppt_w</p:attrName>
                                        </p:attrNameLst>
                                      </p:cBhvr>
                                      <p:tavLst>
                                        <p:tav tm="0">
                                          <p:val>
                                            <p:strVal val="ppt_w"/>
                                          </p:val>
                                        </p:tav>
                                        <p:tav tm="100000">
                                          <p:val>
                                            <p:strVal val="ppt_w"/>
                                          </p:val>
                                        </p:tav>
                                      </p:tavLst>
                                    </p:anim>
                                    <p:anim calcmode="lin" valueType="num">
                                      <p:cBhvr>
                                        <p:cTn id="1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1"/>
                                        </p:tgtEl>
                                        <p:attrNameLst>
                                          <p:attrName>style.visibility</p:attrName>
                                        </p:attrNameLst>
                                      </p:cBhvr>
                                      <p:to>
                                        <p:strVal val="hidden"/>
                                      </p:to>
                                    </p:set>
                                  </p:childTnLst>
                                </p:cTn>
                              </p:par>
                              <p:par>
                                <p:cTn id="177" presetID="16" presetClass="exit" presetSubtype="42" fill="hold" grpId="5" nodeType="withEffect">
                                  <p:stCondLst>
                                    <p:cond delay="0"/>
                                  </p:stCondLst>
                                  <p:childTnLst>
                                    <p:animEffect transition="out" filter="barn(outHorizontal)">
                                      <p:cBhvr>
                                        <p:cTn id="178" dur="3000"/>
                                        <p:tgtEl>
                                          <p:spTgt spid="4"/>
                                        </p:tgtEl>
                                      </p:cBhvr>
                                    </p:animEffect>
                                    <p:set>
                                      <p:cBhvr>
                                        <p:cTn id="179" dur="1" fill="hold">
                                          <p:stCondLst>
                                            <p:cond delay="2999"/>
                                          </p:stCondLst>
                                        </p:cTn>
                                        <p:tgtEl>
                                          <p:spTgt spid="4"/>
                                        </p:tgtEl>
                                        <p:attrNameLst>
                                          <p:attrName>style.visibility</p:attrName>
                                        </p:attrNameLst>
                                      </p:cBhvr>
                                      <p:to>
                                        <p:strVal val="hidden"/>
                                      </p:to>
                                    </p:set>
                                  </p:childTnLst>
                                </p:cTn>
                              </p:par>
                              <p:par>
                                <p:cTn id="180" presetID="16" presetClass="exit" presetSubtype="42" fill="hold" grpId="5" nodeType="withEffect">
                                  <p:stCondLst>
                                    <p:cond delay="0"/>
                                  </p:stCondLst>
                                  <p:childTnLst>
                                    <p:animEffect transition="out" filter="barn(outHorizontal)">
                                      <p:cBhvr>
                                        <p:cTn id="181" dur="3000"/>
                                        <p:tgtEl>
                                          <p:spTgt spid="6"/>
                                        </p:tgtEl>
                                      </p:cBhvr>
                                    </p:animEffect>
                                    <p:set>
                                      <p:cBhvr>
                                        <p:cTn id="182" dur="1" fill="hold">
                                          <p:stCondLst>
                                            <p:cond delay="2999"/>
                                          </p:stCondLst>
                                        </p:cTn>
                                        <p:tgtEl>
                                          <p:spTgt spid="6"/>
                                        </p:tgtEl>
                                        <p:attrNameLst>
                                          <p:attrName>style.visibility</p:attrName>
                                        </p:attrNameLst>
                                      </p:cBhvr>
                                      <p:to>
                                        <p:strVal val="hidden"/>
                                      </p:to>
                                    </p:set>
                                  </p:childTnLst>
                                </p:cTn>
                              </p:par>
                              <p:par>
                                <p:cTn id="183" presetID="16" presetClass="exit" presetSubtype="42" fill="hold" grpId="5" nodeType="withEffect">
                                  <p:stCondLst>
                                    <p:cond delay="0"/>
                                  </p:stCondLst>
                                  <p:childTnLst>
                                    <p:animEffect transition="out" filter="barn(outHorizontal)">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6" presetClass="exit" presetSubtype="42" fill="hold" grpId="5" nodeType="withEffect">
                                  <p:stCondLst>
                                    <p:cond delay="0"/>
                                  </p:stCondLst>
                                  <p:childTnLst>
                                    <p:animEffect transition="out" filter="barn(outHorizontal)">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6" presetClass="exit" presetSubtype="42" fill="hold" grpId="6" nodeType="withEffect">
                                  <p:stCondLst>
                                    <p:cond delay="0"/>
                                  </p:stCondLst>
                                  <p:childTnLst>
                                    <p:animEffect transition="out" filter="barn(outHorizontal)">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6" presetClass="exit" presetSubtype="42" fill="hold" grpId="6" nodeType="withEffect">
                                  <p:stCondLst>
                                    <p:cond delay="0"/>
                                  </p:stCondLst>
                                  <p:childTnLst>
                                    <p:animEffect transition="out" filter="barn(outHorizontal)">
                                      <p:cBhvr>
                                        <p:cTn id="193" dur="3000"/>
                                        <p:tgtEl>
                                          <p:spTgt spid="7"/>
                                        </p:tgtEl>
                                      </p:cBhvr>
                                    </p:animEffect>
                                    <p:set>
                                      <p:cBhvr>
                                        <p:cTn id="194" dur="1" fill="hold">
                                          <p:stCondLst>
                                            <p:cond delay="2999"/>
                                          </p:stCondLst>
                                        </p:cTn>
                                        <p:tgtEl>
                                          <p:spTgt spid="7"/>
                                        </p:tgtEl>
                                        <p:attrNameLst>
                                          <p:attrName>style.visibility</p:attrName>
                                        </p:attrNameLst>
                                      </p:cBhvr>
                                      <p:to>
                                        <p:strVal val="hidden"/>
                                      </p:to>
                                    </p:set>
                                  </p:childTnLst>
                                </p:cTn>
                              </p:par>
                              <p:par>
                                <p:cTn id="195" presetID="16" presetClass="exit" presetSubtype="42" fill="hold" grpId="6" nodeType="withEffect">
                                  <p:stCondLst>
                                    <p:cond delay="0"/>
                                  </p:stCondLst>
                                  <p:childTnLst>
                                    <p:animEffect transition="out" filter="barn(outHorizontal)">
                                      <p:cBhvr>
                                        <p:cTn id="196" dur="3000"/>
                                        <p:tgtEl>
                                          <p:spTgt spid="9"/>
                                        </p:tgtEl>
                                      </p:cBhvr>
                                    </p:animEffect>
                                    <p:set>
                                      <p:cBhvr>
                                        <p:cTn id="197" dur="1" fill="hold">
                                          <p:stCondLst>
                                            <p:cond delay="2999"/>
                                          </p:stCondLst>
                                        </p:cTn>
                                        <p:tgtEl>
                                          <p:spTgt spid="9"/>
                                        </p:tgtEl>
                                        <p:attrNameLst>
                                          <p:attrName>style.visibility</p:attrName>
                                        </p:attrNameLst>
                                      </p:cBhvr>
                                      <p:to>
                                        <p:strVal val="hidden"/>
                                      </p:to>
                                    </p:set>
                                  </p:childTnLst>
                                </p:cTn>
                              </p:par>
                              <p:par>
                                <p:cTn id="198" presetID="16" presetClass="exit" presetSubtype="42" fill="hold" grpId="6" nodeType="withEffect">
                                  <p:stCondLst>
                                    <p:cond delay="0"/>
                                  </p:stCondLst>
                                  <p:childTnLst>
                                    <p:animEffect transition="out" filter="barn(outHorizontal)">
                                      <p:cBhvr>
                                        <p:cTn id="199" dur="3000"/>
                                        <p:tgtEl>
                                          <p:spTgt spid="11"/>
                                        </p:tgtEl>
                                      </p:cBhvr>
                                    </p:animEffect>
                                    <p:set>
                                      <p:cBhvr>
                                        <p:cTn id="200" dur="1" fill="hold">
                                          <p:stCondLst>
                                            <p:cond delay="2999"/>
                                          </p:stCondLst>
                                        </p:cTn>
                                        <p:tgtEl>
                                          <p:spTgt spid="11"/>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Vertic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1" grpId="6" animBg="1"/>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ýp´pp´p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9"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flipH="1">
            <a:off x="-392909"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107125"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H="1">
            <a:off x="107125"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607223"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H="1">
            <a:off x="607223"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1107225"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flipH="1">
            <a:off x="1107225"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1607323"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flipH="1">
            <a:off x="1607323"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107357"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H="1">
            <a:off x="2107357"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607455"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H="1">
            <a:off x="2607455"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3107521" y="2964659"/>
            <a:ext cx="1500198" cy="714380"/>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H="1">
            <a:off x="3107521" y="1464461"/>
            <a:ext cx="1500198" cy="714380"/>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flipH="1" flipV="1">
            <a:off x="8036741"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8036727"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flipH="1" flipV="1">
            <a:off x="7536675"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7536661"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flipH="1" flipV="1">
            <a:off x="7036609"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7036595"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flipH="1" flipV="1">
            <a:off x="6536543"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6536529"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flipH="1" flipV="1">
            <a:off x="6036477"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6036463"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flipH="1" flipV="1">
            <a:off x="5536411"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5536397"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400000" flipH="1" flipV="1">
            <a:off x="5036345"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5036331"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400000" flipH="1" flipV="1">
            <a:off x="4536279" y="1464491"/>
            <a:ext cx="1500198" cy="714319"/>
          </a:xfrm>
          <a:prstGeom prst="wave">
            <a:avLst>
              <a:gd name="adj1" fmla="val 20000"/>
              <a:gd name="adj2" fmla="val 0"/>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4536265" y="2964675"/>
            <a:ext cx="1500198" cy="714348"/>
          </a:xfrm>
          <a:prstGeom prst="wave">
            <a:avLst>
              <a:gd name="adj1" fmla="val 20000"/>
              <a:gd name="adj2" fmla="val 1"/>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46" y="-214332"/>
            <a:ext cx="9501254" cy="5929372"/>
          </a:xfrm>
          <a:prstGeom prst="rect">
            <a:avLst/>
          </a:prstGeom>
          <a:gradFill flip="none" rotWithShape="1">
            <a:gsLst>
              <a:gs pos="0">
                <a:srgbClr val="FF99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03314">
            <a:off x="2356237" y="3300392"/>
            <a:ext cx="1470274" cy="769441"/>
          </a:xfrm>
          <a:prstGeom prst="rect">
            <a:avLst/>
          </a:prstGeom>
        </p:spPr>
        <p:txBody>
          <a:bodyPr wrap="none">
            <a:spAutoFit/>
          </a:bodyPr>
          <a:lstStyle/>
          <a:p>
            <a:r>
              <a:rPr lang="es-ES_tradnl" sz="4400" dirty="0" smtClean="0">
                <a:solidFill>
                  <a:schemeClr val="bg1"/>
                </a:solidFill>
                <a:effectLst>
                  <a:outerShdw blurRad="38100" dist="38100" dir="2700000" algn="tl">
                    <a:srgbClr val="000000">
                      <a:alpha val="43137"/>
                    </a:srgbClr>
                  </a:outerShdw>
                </a:effectLst>
                <a:latin typeface="Edwardian Script ITC" pitchFamily="66" charset="0"/>
              </a:rPr>
              <a:t>Raquel</a:t>
            </a:r>
            <a:endParaRPr lang="es-ES" sz="4400" dirty="0">
              <a:solidFill>
                <a:schemeClr val="bg1"/>
              </a:solid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0-#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0-#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0-#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0-#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0-#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0-#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0-#ppt_w/2"/>
                                          </p:val>
                                        </p:tav>
                                        <p:tav tm="100000">
                                          <p:val>
                                            <p:strVal val="#ppt_x"/>
                                          </p:val>
                                        </p:tav>
                                      </p:tavLst>
                                    </p:anim>
                                    <p:anim calcmode="lin" valueType="num">
                                      <p:cBhvr additive="base">
                                        <p:cTn id="123" dur="3000" fill="hold"/>
                                        <p:tgtEl>
                                          <p:spTgt spid="31"/>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0-#ppt_w/2"/>
                                          </p:val>
                                        </p:tav>
                                        <p:tav tm="100000">
                                          <p:val>
                                            <p:strVal val="#ppt_x"/>
                                          </p:val>
                                        </p:tav>
                                      </p:tavLst>
                                    </p:anim>
                                    <p:anim calcmode="lin" valueType="num">
                                      <p:cBhvr additive="base">
                                        <p:cTn id="127" dur="3000" fill="hold"/>
                                        <p:tgtEl>
                                          <p:spTgt spid="32"/>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0-#ppt_w/2"/>
                                          </p:val>
                                        </p:tav>
                                        <p:tav tm="100000">
                                          <p:val>
                                            <p:strVal val="#ppt_x"/>
                                          </p:val>
                                        </p:tav>
                                      </p:tavLst>
                                    </p:anim>
                                    <p:anim calcmode="lin" valueType="num">
                                      <p:cBhvr additive="base">
                                        <p:cTn id="131" dur="3000" fill="hold"/>
                                        <p:tgtEl>
                                          <p:spTgt spid="33"/>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0-#ppt_w/2"/>
                                          </p:val>
                                        </p:tav>
                                        <p:tav tm="100000">
                                          <p:val>
                                            <p:strVal val="#ppt_x"/>
                                          </p:val>
                                        </p:tav>
                                      </p:tavLst>
                                    </p:anim>
                                    <p:anim calcmode="lin" valueType="num">
                                      <p:cBhvr additive="base">
                                        <p:cTn id="135" dur="3000" fill="hold"/>
                                        <p:tgtEl>
                                          <p:spTgt spid="34"/>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5"/>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1"/>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4"/>
                                        </p:tgtEl>
                                        <p:attrNameLst>
                                          <p:attrName>r</p:attrName>
                                        </p:attrNameLst>
                                      </p:cBhvr>
                                    </p:animRot>
                                  </p:childTnLst>
                                </p:cTn>
                              </p:par>
                            </p:childTnLst>
                          </p:cTn>
                        </p:par>
                        <p:par>
                          <p:cTn id="200" fill="hold">
                            <p:stCondLst>
                              <p:cond delay="3000"/>
                            </p:stCondLst>
                            <p:childTnLst>
                              <p:par>
                                <p:cTn id="201" presetID="2" presetClass="exit" presetSubtype="2" fill="hold" grpId="2" nodeType="afterEffect">
                                  <p:stCondLst>
                                    <p:cond delay="0"/>
                                  </p:stCondLst>
                                  <p:childTnLst>
                                    <p:anim calcmode="lin" valueType="num">
                                      <p:cBhvr additive="base">
                                        <p:cTn id="202" dur="3000"/>
                                        <p:tgtEl>
                                          <p:spTgt spid="3"/>
                                        </p:tgtEl>
                                        <p:attrNameLst>
                                          <p:attrName>ppt_x</p:attrName>
                                        </p:attrNameLst>
                                      </p:cBhvr>
                                      <p:tavLst>
                                        <p:tav tm="0">
                                          <p:val>
                                            <p:strVal val="ppt_x"/>
                                          </p:val>
                                        </p:tav>
                                        <p:tav tm="100000">
                                          <p:val>
                                            <p:strVal val="1+ppt_w/2"/>
                                          </p:val>
                                        </p:tav>
                                      </p:tavLst>
                                    </p:anim>
                                    <p:anim calcmode="lin" valueType="num">
                                      <p:cBhvr additive="base">
                                        <p:cTn id="203" dur="3000"/>
                                        <p:tgtEl>
                                          <p:spTgt spid="3"/>
                                        </p:tgtEl>
                                        <p:attrNameLst>
                                          <p:attrName>ppt_y</p:attrName>
                                        </p:attrNameLst>
                                      </p:cBhvr>
                                      <p:tavLst>
                                        <p:tav tm="0">
                                          <p:val>
                                            <p:strVal val="ppt_y"/>
                                          </p:val>
                                        </p:tav>
                                        <p:tav tm="100000">
                                          <p:val>
                                            <p:strVal val="ppt_y"/>
                                          </p:val>
                                        </p:tav>
                                      </p:tavLst>
                                    </p:anim>
                                    <p:set>
                                      <p:cBhvr>
                                        <p:cTn id="204" dur="1" fill="hold">
                                          <p:stCondLst>
                                            <p:cond delay="2999"/>
                                          </p:stCondLst>
                                        </p:cTn>
                                        <p:tgtEl>
                                          <p:spTgt spid="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1+ppt_w/2"/>
                                          </p:val>
                                        </p:tav>
                                      </p:tavLst>
                                    </p:anim>
                                    <p:anim calcmode="lin" valueType="num">
                                      <p:cBhvr additive="base">
                                        <p:cTn id="207" dur="3000"/>
                                        <p:tgtEl>
                                          <p:spTgt spid="4"/>
                                        </p:tgtEl>
                                        <p:attrNameLst>
                                          <p:attrName>ppt_y</p:attrName>
                                        </p:attrNameLst>
                                      </p:cBhvr>
                                      <p:tavLst>
                                        <p:tav tm="0">
                                          <p:val>
                                            <p:strVal val="ppt_y"/>
                                          </p:val>
                                        </p:tav>
                                        <p:tav tm="100000">
                                          <p:val>
                                            <p:strVal val="ppt_y"/>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1+ppt_w/2"/>
                                          </p:val>
                                        </p:tav>
                                      </p:tavLst>
                                    </p:anim>
                                    <p:anim calcmode="lin" valueType="num">
                                      <p:cBhvr additive="base">
                                        <p:cTn id="211" dur="3000"/>
                                        <p:tgtEl>
                                          <p:spTgt spid="5"/>
                                        </p:tgtEl>
                                        <p:attrNameLst>
                                          <p:attrName>ppt_y</p:attrName>
                                        </p:attrNameLst>
                                      </p:cBhvr>
                                      <p:tavLst>
                                        <p:tav tm="0">
                                          <p:val>
                                            <p:strVal val="ppt_y"/>
                                          </p:val>
                                        </p:tav>
                                        <p:tav tm="100000">
                                          <p:val>
                                            <p:strVal val="ppt_y"/>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1+ppt_w/2"/>
                                          </p:val>
                                        </p:tav>
                                      </p:tavLst>
                                    </p:anim>
                                    <p:anim calcmode="lin" valueType="num">
                                      <p:cBhvr additive="base">
                                        <p:cTn id="215" dur="3000"/>
                                        <p:tgtEl>
                                          <p:spTgt spid="6"/>
                                        </p:tgtEl>
                                        <p:attrNameLst>
                                          <p:attrName>ppt_y</p:attrName>
                                        </p:attrNameLst>
                                      </p:cBhvr>
                                      <p:tavLst>
                                        <p:tav tm="0">
                                          <p:val>
                                            <p:strVal val="ppt_y"/>
                                          </p:val>
                                        </p:tav>
                                        <p:tav tm="100000">
                                          <p:val>
                                            <p:strVal val="ppt_y"/>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7"/>
                                        </p:tgtEl>
                                        <p:attrNameLst>
                                          <p:attrName>ppt_x</p:attrName>
                                        </p:attrNameLst>
                                      </p:cBhvr>
                                      <p:tavLst>
                                        <p:tav tm="0">
                                          <p:val>
                                            <p:strVal val="ppt_x"/>
                                          </p:val>
                                        </p:tav>
                                        <p:tav tm="100000">
                                          <p:val>
                                            <p:strVal val="1+ppt_w/2"/>
                                          </p:val>
                                        </p:tav>
                                      </p:tavLst>
                                    </p:anim>
                                    <p:anim calcmode="lin" valueType="num">
                                      <p:cBhvr additive="base">
                                        <p:cTn id="219" dur="3000"/>
                                        <p:tgtEl>
                                          <p:spTgt spid="7"/>
                                        </p:tgtEl>
                                        <p:attrNameLst>
                                          <p:attrName>ppt_y</p:attrName>
                                        </p:attrNameLst>
                                      </p:cBhvr>
                                      <p:tavLst>
                                        <p:tav tm="0">
                                          <p:val>
                                            <p:strVal val="ppt_y"/>
                                          </p:val>
                                        </p:tav>
                                        <p:tav tm="100000">
                                          <p:val>
                                            <p:strVal val="ppt_y"/>
                                          </p:val>
                                        </p:tav>
                                      </p:tavLst>
                                    </p:anim>
                                    <p:set>
                                      <p:cBhvr>
                                        <p:cTn id="220" dur="1" fill="hold">
                                          <p:stCondLst>
                                            <p:cond delay="2999"/>
                                          </p:stCondLst>
                                        </p:cTn>
                                        <p:tgtEl>
                                          <p:spTgt spid="7"/>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8"/>
                                        </p:tgtEl>
                                        <p:attrNameLst>
                                          <p:attrName>ppt_x</p:attrName>
                                        </p:attrNameLst>
                                      </p:cBhvr>
                                      <p:tavLst>
                                        <p:tav tm="0">
                                          <p:val>
                                            <p:strVal val="ppt_x"/>
                                          </p:val>
                                        </p:tav>
                                        <p:tav tm="100000">
                                          <p:val>
                                            <p:strVal val="1+ppt_w/2"/>
                                          </p:val>
                                        </p:tav>
                                      </p:tavLst>
                                    </p:anim>
                                    <p:anim calcmode="lin" valueType="num">
                                      <p:cBhvr additive="base">
                                        <p:cTn id="223" dur="3000"/>
                                        <p:tgtEl>
                                          <p:spTgt spid="8"/>
                                        </p:tgtEl>
                                        <p:attrNameLst>
                                          <p:attrName>ppt_y</p:attrName>
                                        </p:attrNameLst>
                                      </p:cBhvr>
                                      <p:tavLst>
                                        <p:tav tm="0">
                                          <p:val>
                                            <p:strVal val="ppt_y"/>
                                          </p:val>
                                        </p:tav>
                                        <p:tav tm="100000">
                                          <p:val>
                                            <p:strVal val="ppt_y"/>
                                          </p:val>
                                        </p:tav>
                                      </p:tavLst>
                                    </p:anim>
                                    <p:set>
                                      <p:cBhvr>
                                        <p:cTn id="224" dur="1" fill="hold">
                                          <p:stCondLst>
                                            <p:cond delay="2999"/>
                                          </p:stCondLst>
                                        </p:cTn>
                                        <p:tgtEl>
                                          <p:spTgt spid="8"/>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9"/>
                                        </p:tgtEl>
                                        <p:attrNameLst>
                                          <p:attrName>ppt_x</p:attrName>
                                        </p:attrNameLst>
                                      </p:cBhvr>
                                      <p:tavLst>
                                        <p:tav tm="0">
                                          <p:val>
                                            <p:strVal val="ppt_x"/>
                                          </p:val>
                                        </p:tav>
                                        <p:tav tm="100000">
                                          <p:val>
                                            <p:strVal val="1+ppt_w/2"/>
                                          </p:val>
                                        </p:tav>
                                      </p:tavLst>
                                    </p:anim>
                                    <p:anim calcmode="lin" valueType="num">
                                      <p:cBhvr additive="base">
                                        <p:cTn id="227" dur="3000"/>
                                        <p:tgtEl>
                                          <p:spTgt spid="9"/>
                                        </p:tgtEl>
                                        <p:attrNameLst>
                                          <p:attrName>ppt_y</p:attrName>
                                        </p:attrNameLst>
                                      </p:cBhvr>
                                      <p:tavLst>
                                        <p:tav tm="0">
                                          <p:val>
                                            <p:strVal val="ppt_y"/>
                                          </p:val>
                                        </p:tav>
                                        <p:tav tm="100000">
                                          <p:val>
                                            <p:strVal val="ppt_y"/>
                                          </p:val>
                                        </p:tav>
                                      </p:tavLst>
                                    </p:anim>
                                    <p:set>
                                      <p:cBhvr>
                                        <p:cTn id="228" dur="1" fill="hold">
                                          <p:stCondLst>
                                            <p:cond delay="2999"/>
                                          </p:stCondLst>
                                        </p:cTn>
                                        <p:tgtEl>
                                          <p:spTgt spid="9"/>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0"/>
                                        </p:tgtEl>
                                        <p:attrNameLst>
                                          <p:attrName>ppt_x</p:attrName>
                                        </p:attrNameLst>
                                      </p:cBhvr>
                                      <p:tavLst>
                                        <p:tav tm="0">
                                          <p:val>
                                            <p:strVal val="ppt_x"/>
                                          </p:val>
                                        </p:tav>
                                        <p:tav tm="100000">
                                          <p:val>
                                            <p:strVal val="1+ppt_w/2"/>
                                          </p:val>
                                        </p:tav>
                                      </p:tavLst>
                                    </p:anim>
                                    <p:anim calcmode="lin" valueType="num">
                                      <p:cBhvr additive="base">
                                        <p:cTn id="231" dur="3000"/>
                                        <p:tgtEl>
                                          <p:spTgt spid="10"/>
                                        </p:tgtEl>
                                        <p:attrNameLst>
                                          <p:attrName>ppt_y</p:attrName>
                                        </p:attrNameLst>
                                      </p:cBhvr>
                                      <p:tavLst>
                                        <p:tav tm="0">
                                          <p:val>
                                            <p:strVal val="ppt_y"/>
                                          </p:val>
                                        </p:tav>
                                        <p:tav tm="100000">
                                          <p:val>
                                            <p:strVal val="ppt_y"/>
                                          </p:val>
                                        </p:tav>
                                      </p:tavLst>
                                    </p:anim>
                                    <p:set>
                                      <p:cBhvr>
                                        <p:cTn id="232" dur="1" fill="hold">
                                          <p:stCondLst>
                                            <p:cond delay="2999"/>
                                          </p:stCondLst>
                                        </p:cTn>
                                        <p:tgtEl>
                                          <p:spTgt spid="10"/>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1+ppt_w/2"/>
                                          </p:val>
                                        </p:tav>
                                      </p:tavLst>
                                    </p:anim>
                                    <p:anim calcmode="lin" valueType="num">
                                      <p:cBhvr additive="base">
                                        <p:cTn id="235" dur="3000"/>
                                        <p:tgtEl>
                                          <p:spTgt spid="11"/>
                                        </p:tgtEl>
                                        <p:attrNameLst>
                                          <p:attrName>ppt_y</p:attrName>
                                        </p:attrNameLst>
                                      </p:cBhvr>
                                      <p:tavLst>
                                        <p:tav tm="0">
                                          <p:val>
                                            <p:strVal val="ppt_y"/>
                                          </p:val>
                                        </p:tav>
                                        <p:tav tm="100000">
                                          <p:val>
                                            <p:strVal val="ppt_y"/>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1+ppt_w/2"/>
                                          </p:val>
                                        </p:tav>
                                      </p:tavLst>
                                    </p:anim>
                                    <p:anim calcmode="lin" valueType="num">
                                      <p:cBhvr additive="base">
                                        <p:cTn id="239" dur="3000"/>
                                        <p:tgtEl>
                                          <p:spTgt spid="12"/>
                                        </p:tgtEl>
                                        <p:attrNameLst>
                                          <p:attrName>ppt_y</p:attrName>
                                        </p:attrNameLst>
                                      </p:cBhvr>
                                      <p:tavLst>
                                        <p:tav tm="0">
                                          <p:val>
                                            <p:strVal val="ppt_y"/>
                                          </p:val>
                                        </p:tav>
                                        <p:tav tm="100000">
                                          <p:val>
                                            <p:strVal val="ppt_y"/>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1+ppt_w/2"/>
                                          </p:val>
                                        </p:tav>
                                      </p:tavLst>
                                    </p:anim>
                                    <p:anim calcmode="lin" valueType="num">
                                      <p:cBhvr additive="base">
                                        <p:cTn id="243" dur="3000"/>
                                        <p:tgtEl>
                                          <p:spTgt spid="13"/>
                                        </p:tgtEl>
                                        <p:attrNameLst>
                                          <p:attrName>ppt_y</p:attrName>
                                        </p:attrNameLst>
                                      </p:cBhvr>
                                      <p:tavLst>
                                        <p:tav tm="0">
                                          <p:val>
                                            <p:strVal val="ppt_y"/>
                                          </p:val>
                                        </p:tav>
                                        <p:tav tm="100000">
                                          <p:val>
                                            <p:strVal val="ppt_y"/>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ppt_y"/>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ppt_y"/>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ppt_y"/>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1+ppt_w/2"/>
                                          </p:val>
                                        </p:tav>
                                      </p:tavLst>
                                    </p:anim>
                                    <p:anim calcmode="lin" valueType="num">
                                      <p:cBhvr additive="base">
                                        <p:cTn id="259" dur="3000"/>
                                        <p:tgtEl>
                                          <p:spTgt spid="17"/>
                                        </p:tgtEl>
                                        <p:attrNameLst>
                                          <p:attrName>ppt_y</p:attrName>
                                        </p:attrNameLst>
                                      </p:cBhvr>
                                      <p:tavLst>
                                        <p:tav tm="0">
                                          <p:val>
                                            <p:strVal val="ppt_y"/>
                                          </p:val>
                                        </p:tav>
                                        <p:tav tm="100000">
                                          <p:val>
                                            <p:strVal val="ppt_y"/>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18"/>
                                        </p:tgtEl>
                                        <p:attrNameLst>
                                          <p:attrName>ppt_x</p:attrName>
                                        </p:attrNameLst>
                                      </p:cBhvr>
                                      <p:tavLst>
                                        <p:tav tm="0">
                                          <p:val>
                                            <p:strVal val="ppt_x"/>
                                          </p:val>
                                        </p:tav>
                                        <p:tav tm="100000">
                                          <p:val>
                                            <p:strVal val="1+ppt_w/2"/>
                                          </p:val>
                                        </p:tav>
                                      </p:tavLst>
                                    </p:anim>
                                    <p:anim calcmode="lin" valueType="num">
                                      <p:cBhvr additive="base">
                                        <p:cTn id="263" dur="3000"/>
                                        <p:tgtEl>
                                          <p:spTgt spid="18"/>
                                        </p:tgtEl>
                                        <p:attrNameLst>
                                          <p:attrName>ppt_y</p:attrName>
                                        </p:attrNameLst>
                                      </p:cBhvr>
                                      <p:tavLst>
                                        <p:tav tm="0">
                                          <p:val>
                                            <p:strVal val="ppt_y"/>
                                          </p:val>
                                        </p:tav>
                                        <p:tav tm="100000">
                                          <p:val>
                                            <p:strVal val="ppt_y"/>
                                          </p:val>
                                        </p:tav>
                                      </p:tavLst>
                                    </p:anim>
                                    <p:set>
                                      <p:cBhvr>
                                        <p:cTn id="264" dur="1" fill="hold">
                                          <p:stCondLst>
                                            <p:cond delay="2999"/>
                                          </p:stCondLst>
                                        </p:cTn>
                                        <p:tgtEl>
                                          <p:spTgt spid="18"/>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0-ppt_w/2"/>
                                          </p:val>
                                        </p:tav>
                                      </p:tavLst>
                                    </p:anim>
                                    <p:anim calcmode="lin" valueType="num">
                                      <p:cBhvr additive="base">
                                        <p:cTn id="267" dur="3000"/>
                                        <p:tgtEl>
                                          <p:spTgt spid="19"/>
                                        </p:tgtEl>
                                        <p:attrNameLst>
                                          <p:attrName>ppt_y</p:attrName>
                                        </p:attrNameLst>
                                      </p:cBhvr>
                                      <p:tavLst>
                                        <p:tav tm="0">
                                          <p:val>
                                            <p:strVal val="ppt_y"/>
                                          </p:val>
                                        </p:tav>
                                        <p:tav tm="100000">
                                          <p:val>
                                            <p:strVal val="ppt_y"/>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0-ppt_w/2"/>
                                          </p:val>
                                        </p:tav>
                                      </p:tavLst>
                                    </p:anim>
                                    <p:anim calcmode="lin" valueType="num">
                                      <p:cBhvr additive="base">
                                        <p:cTn id="271" dur="3000"/>
                                        <p:tgtEl>
                                          <p:spTgt spid="20"/>
                                        </p:tgtEl>
                                        <p:attrNameLst>
                                          <p:attrName>ppt_y</p:attrName>
                                        </p:attrNameLst>
                                      </p:cBhvr>
                                      <p:tavLst>
                                        <p:tav tm="0">
                                          <p:val>
                                            <p:strVal val="ppt_y"/>
                                          </p:val>
                                        </p:tav>
                                        <p:tav tm="100000">
                                          <p:val>
                                            <p:strVal val="ppt_y"/>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0-ppt_w/2"/>
                                          </p:val>
                                        </p:tav>
                                      </p:tavLst>
                                    </p:anim>
                                    <p:anim calcmode="lin" valueType="num">
                                      <p:cBhvr additive="base">
                                        <p:cTn id="275" dur="3000"/>
                                        <p:tgtEl>
                                          <p:spTgt spid="21"/>
                                        </p:tgtEl>
                                        <p:attrNameLst>
                                          <p:attrName>ppt_y</p:attrName>
                                        </p:attrNameLst>
                                      </p:cBhvr>
                                      <p:tavLst>
                                        <p:tav tm="0">
                                          <p:val>
                                            <p:strVal val="ppt_y"/>
                                          </p:val>
                                        </p:tav>
                                        <p:tav tm="100000">
                                          <p:val>
                                            <p:strVal val="ppt_y"/>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0-ppt_w/2"/>
                                          </p:val>
                                        </p:tav>
                                      </p:tavLst>
                                    </p:anim>
                                    <p:anim calcmode="lin" valueType="num">
                                      <p:cBhvr additive="base">
                                        <p:cTn id="279" dur="3000"/>
                                        <p:tgtEl>
                                          <p:spTgt spid="22"/>
                                        </p:tgtEl>
                                        <p:attrNameLst>
                                          <p:attrName>ppt_y</p:attrName>
                                        </p:attrNameLst>
                                      </p:cBhvr>
                                      <p:tavLst>
                                        <p:tav tm="0">
                                          <p:val>
                                            <p:strVal val="ppt_y"/>
                                          </p:val>
                                        </p:tav>
                                        <p:tav tm="100000">
                                          <p:val>
                                            <p:strVal val="ppt_y"/>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0-ppt_w/2"/>
                                          </p:val>
                                        </p:tav>
                                      </p:tavLst>
                                    </p:anim>
                                    <p:anim calcmode="lin" valueType="num">
                                      <p:cBhvr additive="base">
                                        <p:cTn id="283" dur="3000"/>
                                        <p:tgtEl>
                                          <p:spTgt spid="23"/>
                                        </p:tgtEl>
                                        <p:attrNameLst>
                                          <p:attrName>ppt_y</p:attrName>
                                        </p:attrNameLst>
                                      </p:cBhvr>
                                      <p:tavLst>
                                        <p:tav tm="0">
                                          <p:val>
                                            <p:strVal val="ppt_y"/>
                                          </p:val>
                                        </p:tav>
                                        <p:tav tm="100000">
                                          <p:val>
                                            <p:strVal val="ppt_y"/>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0-ppt_w/2"/>
                                          </p:val>
                                        </p:tav>
                                      </p:tavLst>
                                    </p:anim>
                                    <p:anim calcmode="lin" valueType="num">
                                      <p:cBhvr additive="base">
                                        <p:cTn id="287" dur="3000"/>
                                        <p:tgtEl>
                                          <p:spTgt spid="24"/>
                                        </p:tgtEl>
                                        <p:attrNameLst>
                                          <p:attrName>ppt_y</p:attrName>
                                        </p:attrNameLst>
                                      </p:cBhvr>
                                      <p:tavLst>
                                        <p:tav tm="0">
                                          <p:val>
                                            <p:strVal val="ppt_y"/>
                                          </p:val>
                                        </p:tav>
                                        <p:tav tm="100000">
                                          <p:val>
                                            <p:strVal val="ppt_y"/>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0-ppt_w/2"/>
                                          </p:val>
                                        </p:tav>
                                      </p:tavLst>
                                    </p:anim>
                                    <p:anim calcmode="lin" valueType="num">
                                      <p:cBhvr additive="base">
                                        <p:cTn id="291" dur="3000"/>
                                        <p:tgtEl>
                                          <p:spTgt spid="25"/>
                                        </p:tgtEl>
                                        <p:attrNameLst>
                                          <p:attrName>ppt_y</p:attrName>
                                        </p:attrNameLst>
                                      </p:cBhvr>
                                      <p:tavLst>
                                        <p:tav tm="0">
                                          <p:val>
                                            <p:strVal val="ppt_y"/>
                                          </p:val>
                                        </p:tav>
                                        <p:tav tm="100000">
                                          <p:val>
                                            <p:strVal val="ppt_y"/>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0-ppt_w/2"/>
                                          </p:val>
                                        </p:tav>
                                      </p:tavLst>
                                    </p:anim>
                                    <p:anim calcmode="lin" valueType="num">
                                      <p:cBhvr additive="base">
                                        <p:cTn id="295" dur="3000"/>
                                        <p:tgtEl>
                                          <p:spTgt spid="26"/>
                                        </p:tgtEl>
                                        <p:attrNameLst>
                                          <p:attrName>ppt_y</p:attrName>
                                        </p:attrNameLst>
                                      </p:cBhvr>
                                      <p:tavLst>
                                        <p:tav tm="0">
                                          <p:val>
                                            <p:strVal val="ppt_y"/>
                                          </p:val>
                                        </p:tav>
                                        <p:tav tm="100000">
                                          <p:val>
                                            <p:strVal val="ppt_y"/>
                                          </p:val>
                                        </p:tav>
                                      </p:tavLst>
                                    </p:anim>
                                    <p:set>
                                      <p:cBhvr>
                                        <p:cTn id="296" dur="1" fill="hold">
                                          <p:stCondLst>
                                            <p:cond delay="2999"/>
                                          </p:stCondLst>
                                        </p:cTn>
                                        <p:tgtEl>
                                          <p:spTgt spid="26"/>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27"/>
                                        </p:tgtEl>
                                        <p:attrNameLst>
                                          <p:attrName>ppt_x</p:attrName>
                                        </p:attrNameLst>
                                      </p:cBhvr>
                                      <p:tavLst>
                                        <p:tav tm="0">
                                          <p:val>
                                            <p:strVal val="ppt_x"/>
                                          </p:val>
                                        </p:tav>
                                        <p:tav tm="100000">
                                          <p:val>
                                            <p:strVal val="0-ppt_w/2"/>
                                          </p:val>
                                        </p:tav>
                                      </p:tavLst>
                                    </p:anim>
                                    <p:anim calcmode="lin" valueType="num">
                                      <p:cBhvr additive="base">
                                        <p:cTn id="299" dur="3000"/>
                                        <p:tgtEl>
                                          <p:spTgt spid="27"/>
                                        </p:tgtEl>
                                        <p:attrNameLst>
                                          <p:attrName>ppt_y</p:attrName>
                                        </p:attrNameLst>
                                      </p:cBhvr>
                                      <p:tavLst>
                                        <p:tav tm="0">
                                          <p:val>
                                            <p:strVal val="ppt_y"/>
                                          </p:val>
                                        </p:tav>
                                        <p:tav tm="100000">
                                          <p:val>
                                            <p:strVal val="ppt_y"/>
                                          </p:val>
                                        </p:tav>
                                      </p:tavLst>
                                    </p:anim>
                                    <p:set>
                                      <p:cBhvr>
                                        <p:cTn id="300" dur="1" fill="hold">
                                          <p:stCondLst>
                                            <p:cond delay="2999"/>
                                          </p:stCondLst>
                                        </p:cTn>
                                        <p:tgtEl>
                                          <p:spTgt spid="27"/>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8"/>
                                        </p:tgtEl>
                                        <p:attrNameLst>
                                          <p:attrName>ppt_x</p:attrName>
                                        </p:attrNameLst>
                                      </p:cBhvr>
                                      <p:tavLst>
                                        <p:tav tm="0">
                                          <p:val>
                                            <p:strVal val="ppt_x"/>
                                          </p:val>
                                        </p:tav>
                                        <p:tav tm="100000">
                                          <p:val>
                                            <p:strVal val="0-ppt_w/2"/>
                                          </p:val>
                                        </p:tav>
                                      </p:tavLst>
                                    </p:anim>
                                    <p:anim calcmode="lin" valueType="num">
                                      <p:cBhvr additive="base">
                                        <p:cTn id="303" dur="3000"/>
                                        <p:tgtEl>
                                          <p:spTgt spid="28"/>
                                        </p:tgtEl>
                                        <p:attrNameLst>
                                          <p:attrName>ppt_y</p:attrName>
                                        </p:attrNameLst>
                                      </p:cBhvr>
                                      <p:tavLst>
                                        <p:tav tm="0">
                                          <p:val>
                                            <p:strVal val="ppt_y"/>
                                          </p:val>
                                        </p:tav>
                                        <p:tav tm="100000">
                                          <p:val>
                                            <p:strVal val="ppt_y"/>
                                          </p:val>
                                        </p:tav>
                                      </p:tavLst>
                                    </p:anim>
                                    <p:set>
                                      <p:cBhvr>
                                        <p:cTn id="304" dur="1" fill="hold">
                                          <p:stCondLst>
                                            <p:cond delay="2999"/>
                                          </p:stCondLst>
                                        </p:cTn>
                                        <p:tgtEl>
                                          <p:spTgt spid="2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9"/>
                                        </p:tgtEl>
                                        <p:attrNameLst>
                                          <p:attrName>ppt_x</p:attrName>
                                        </p:attrNameLst>
                                      </p:cBhvr>
                                      <p:tavLst>
                                        <p:tav tm="0">
                                          <p:val>
                                            <p:strVal val="ppt_x"/>
                                          </p:val>
                                        </p:tav>
                                        <p:tav tm="100000">
                                          <p:val>
                                            <p:strVal val="0-ppt_w/2"/>
                                          </p:val>
                                        </p:tav>
                                      </p:tavLst>
                                    </p:anim>
                                    <p:anim calcmode="lin" valueType="num">
                                      <p:cBhvr additive="base">
                                        <p:cTn id="307" dur="3000"/>
                                        <p:tgtEl>
                                          <p:spTgt spid="29"/>
                                        </p:tgtEl>
                                        <p:attrNameLst>
                                          <p:attrName>ppt_y</p:attrName>
                                        </p:attrNameLst>
                                      </p:cBhvr>
                                      <p:tavLst>
                                        <p:tav tm="0">
                                          <p:val>
                                            <p:strVal val="ppt_y"/>
                                          </p:val>
                                        </p:tav>
                                        <p:tav tm="100000">
                                          <p:val>
                                            <p:strVal val="ppt_y"/>
                                          </p:val>
                                        </p:tav>
                                      </p:tavLst>
                                    </p:anim>
                                    <p:set>
                                      <p:cBhvr>
                                        <p:cTn id="308" dur="1" fill="hold">
                                          <p:stCondLst>
                                            <p:cond delay="2999"/>
                                          </p:stCondLst>
                                        </p:cTn>
                                        <p:tgtEl>
                                          <p:spTgt spid="29"/>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30"/>
                                        </p:tgtEl>
                                        <p:attrNameLst>
                                          <p:attrName>ppt_x</p:attrName>
                                        </p:attrNameLst>
                                      </p:cBhvr>
                                      <p:tavLst>
                                        <p:tav tm="0">
                                          <p:val>
                                            <p:strVal val="ppt_x"/>
                                          </p:val>
                                        </p:tav>
                                        <p:tav tm="100000">
                                          <p:val>
                                            <p:strVal val="0-ppt_w/2"/>
                                          </p:val>
                                        </p:tav>
                                      </p:tavLst>
                                    </p:anim>
                                    <p:anim calcmode="lin" valueType="num">
                                      <p:cBhvr additive="base">
                                        <p:cTn id="311" dur="3000"/>
                                        <p:tgtEl>
                                          <p:spTgt spid="30"/>
                                        </p:tgtEl>
                                        <p:attrNameLst>
                                          <p:attrName>ppt_y</p:attrName>
                                        </p:attrNameLst>
                                      </p:cBhvr>
                                      <p:tavLst>
                                        <p:tav tm="0">
                                          <p:val>
                                            <p:strVal val="ppt_y"/>
                                          </p:val>
                                        </p:tav>
                                        <p:tav tm="100000">
                                          <p:val>
                                            <p:strVal val="ppt_y"/>
                                          </p:val>
                                        </p:tav>
                                      </p:tavLst>
                                    </p:anim>
                                    <p:set>
                                      <p:cBhvr>
                                        <p:cTn id="312" dur="1" fill="hold">
                                          <p:stCondLst>
                                            <p:cond delay="2999"/>
                                          </p:stCondLst>
                                        </p:cTn>
                                        <p:tgtEl>
                                          <p:spTgt spid="30"/>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31"/>
                                        </p:tgtEl>
                                        <p:attrNameLst>
                                          <p:attrName>ppt_x</p:attrName>
                                        </p:attrNameLst>
                                      </p:cBhvr>
                                      <p:tavLst>
                                        <p:tav tm="0">
                                          <p:val>
                                            <p:strVal val="ppt_x"/>
                                          </p:val>
                                        </p:tav>
                                        <p:tav tm="100000">
                                          <p:val>
                                            <p:strVal val="0-ppt_w/2"/>
                                          </p:val>
                                        </p:tav>
                                      </p:tavLst>
                                    </p:anim>
                                    <p:anim calcmode="lin" valueType="num">
                                      <p:cBhvr additive="base">
                                        <p:cTn id="315" dur="3000"/>
                                        <p:tgtEl>
                                          <p:spTgt spid="31"/>
                                        </p:tgtEl>
                                        <p:attrNameLst>
                                          <p:attrName>ppt_y</p:attrName>
                                        </p:attrNameLst>
                                      </p:cBhvr>
                                      <p:tavLst>
                                        <p:tav tm="0">
                                          <p:val>
                                            <p:strVal val="ppt_y"/>
                                          </p:val>
                                        </p:tav>
                                        <p:tav tm="100000">
                                          <p:val>
                                            <p:strVal val="ppt_y"/>
                                          </p:val>
                                        </p:tav>
                                      </p:tavLst>
                                    </p:anim>
                                    <p:set>
                                      <p:cBhvr>
                                        <p:cTn id="316" dur="1" fill="hold">
                                          <p:stCondLst>
                                            <p:cond delay="2999"/>
                                          </p:stCondLst>
                                        </p:cTn>
                                        <p:tgtEl>
                                          <p:spTgt spid="31"/>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32"/>
                                        </p:tgtEl>
                                        <p:attrNameLst>
                                          <p:attrName>ppt_x</p:attrName>
                                        </p:attrNameLst>
                                      </p:cBhvr>
                                      <p:tavLst>
                                        <p:tav tm="0">
                                          <p:val>
                                            <p:strVal val="ppt_x"/>
                                          </p:val>
                                        </p:tav>
                                        <p:tav tm="100000">
                                          <p:val>
                                            <p:strVal val="0-ppt_w/2"/>
                                          </p:val>
                                        </p:tav>
                                      </p:tavLst>
                                    </p:anim>
                                    <p:anim calcmode="lin" valueType="num">
                                      <p:cBhvr additive="base">
                                        <p:cTn id="319" dur="3000"/>
                                        <p:tgtEl>
                                          <p:spTgt spid="32"/>
                                        </p:tgtEl>
                                        <p:attrNameLst>
                                          <p:attrName>ppt_y</p:attrName>
                                        </p:attrNameLst>
                                      </p:cBhvr>
                                      <p:tavLst>
                                        <p:tav tm="0">
                                          <p:val>
                                            <p:strVal val="ppt_y"/>
                                          </p:val>
                                        </p:tav>
                                        <p:tav tm="100000">
                                          <p:val>
                                            <p:strVal val="ppt_y"/>
                                          </p:val>
                                        </p:tav>
                                      </p:tavLst>
                                    </p:anim>
                                    <p:set>
                                      <p:cBhvr>
                                        <p:cTn id="320" dur="1" fill="hold">
                                          <p:stCondLst>
                                            <p:cond delay="2999"/>
                                          </p:stCondLst>
                                        </p:cTn>
                                        <p:tgtEl>
                                          <p:spTgt spid="32"/>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33"/>
                                        </p:tgtEl>
                                        <p:attrNameLst>
                                          <p:attrName>ppt_x</p:attrName>
                                        </p:attrNameLst>
                                      </p:cBhvr>
                                      <p:tavLst>
                                        <p:tav tm="0">
                                          <p:val>
                                            <p:strVal val="ppt_x"/>
                                          </p:val>
                                        </p:tav>
                                        <p:tav tm="100000">
                                          <p:val>
                                            <p:strVal val="0-ppt_w/2"/>
                                          </p:val>
                                        </p:tav>
                                      </p:tavLst>
                                    </p:anim>
                                    <p:anim calcmode="lin" valueType="num">
                                      <p:cBhvr additive="base">
                                        <p:cTn id="323" dur="3000"/>
                                        <p:tgtEl>
                                          <p:spTgt spid="33"/>
                                        </p:tgtEl>
                                        <p:attrNameLst>
                                          <p:attrName>ppt_y</p:attrName>
                                        </p:attrNameLst>
                                      </p:cBhvr>
                                      <p:tavLst>
                                        <p:tav tm="0">
                                          <p:val>
                                            <p:strVal val="ppt_y"/>
                                          </p:val>
                                        </p:tav>
                                        <p:tav tm="100000">
                                          <p:val>
                                            <p:strVal val="ppt_y"/>
                                          </p:val>
                                        </p:tav>
                                      </p:tavLst>
                                    </p:anim>
                                    <p:set>
                                      <p:cBhvr>
                                        <p:cTn id="324" dur="1" fill="hold">
                                          <p:stCondLst>
                                            <p:cond delay="2999"/>
                                          </p:stCondLst>
                                        </p:cTn>
                                        <p:tgtEl>
                                          <p:spTgt spid="33"/>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34"/>
                                        </p:tgtEl>
                                        <p:attrNameLst>
                                          <p:attrName>ppt_x</p:attrName>
                                        </p:attrNameLst>
                                      </p:cBhvr>
                                      <p:tavLst>
                                        <p:tav tm="0">
                                          <p:val>
                                            <p:strVal val="ppt_x"/>
                                          </p:val>
                                        </p:tav>
                                        <p:tav tm="100000">
                                          <p:val>
                                            <p:strVal val="0-ppt_w/2"/>
                                          </p:val>
                                        </p:tav>
                                      </p:tavLst>
                                    </p:anim>
                                    <p:anim calcmode="lin" valueType="num">
                                      <p:cBhvr additive="base">
                                        <p:cTn id="327" dur="3000"/>
                                        <p:tgtEl>
                                          <p:spTgt spid="34"/>
                                        </p:tgtEl>
                                        <p:attrNameLst>
                                          <p:attrName>ppt_y</p:attrName>
                                        </p:attrNameLst>
                                      </p:cBhvr>
                                      <p:tavLst>
                                        <p:tav tm="0">
                                          <p:val>
                                            <p:strVal val="ppt_y"/>
                                          </p:val>
                                        </p:tav>
                                        <p:tav tm="100000">
                                          <p:val>
                                            <p:strVal val="ppt_y"/>
                                          </p:val>
                                        </p:tav>
                                      </p:tavLst>
                                    </p:anim>
                                    <p:set>
                                      <p:cBhvr>
                                        <p:cTn id="328" dur="1" fill="hold">
                                          <p:stCondLst>
                                            <p:cond delay="2999"/>
                                          </p:stCondLst>
                                        </p:cTn>
                                        <p:tgtEl>
                                          <p:spTgt spid="34"/>
                                        </p:tgtEl>
                                        <p:attrNameLst>
                                          <p:attrName>style.visibility</p:attrName>
                                        </p:attrNameLst>
                                      </p:cBhvr>
                                      <p:to>
                                        <p:strVal val="hidden"/>
                                      </p:to>
                                    </p:set>
                                  </p:childTnLst>
                                </p:cTn>
                              </p:par>
                              <p:par>
                                <p:cTn id="329" presetID="8" presetClass="emph" presetSubtype="0" fill="hold" grpId="3" nodeType="withEffect">
                                  <p:stCondLst>
                                    <p:cond delay="0"/>
                                  </p:stCondLst>
                                  <p:childTnLst>
                                    <p:animRot by="21600000">
                                      <p:cBhvr>
                                        <p:cTn id="330" dur="3000" fill="hold"/>
                                        <p:tgtEl>
                                          <p:spTgt spid="19"/>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1"/>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3"/>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5"/>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7"/>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9"/>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31"/>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33"/>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6"/>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8"/>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2"/>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8"/>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5"/>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7"/>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9"/>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11"/>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5"/>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7"/>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0"/>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2"/>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4"/>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6"/>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28"/>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30"/>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32"/>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34"/>
                                        </p:tgtEl>
                                        <p:attrNameLst>
                                          <p:attrName>r</p:attrName>
                                        </p:attrNameLst>
                                      </p:cBhvr>
                                    </p:animRot>
                                  </p:childTnLst>
                                </p:cTn>
                              </p:par>
                              <p:par>
                                <p:cTn id="393" presetID="23" presetClass="entr" presetSubtype="288"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strVal val="4/3*#ppt_w"/>
                                          </p:val>
                                        </p:tav>
                                        <p:tav tm="100000">
                                          <p:val>
                                            <p:strVal val="#ppt_w"/>
                                          </p:val>
                                        </p:tav>
                                      </p:tavLst>
                                    </p:anim>
                                    <p:anim calcmode="lin" valueType="num">
                                      <p:cBhvr>
                                        <p:cTn id="396" dur="3000" fill="hold"/>
                                        <p:tgtEl>
                                          <p:spTgt spid="2"/>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par>
                          <p:cTn id="400" fill="hold">
                            <p:stCondLst>
                              <p:cond delay="6000"/>
                            </p:stCondLst>
                            <p:childTnLst>
                              <p:par>
                                <p:cTn id="401" presetID="38" presetClass="entr" presetSubtype="0" accel="50000" fill="hold" nodeType="afterEffect">
                                  <p:stCondLst>
                                    <p:cond delay="0"/>
                                  </p:stCondLst>
                                  <p:iterate type="lt">
                                    <p:tmPct val="50000"/>
                                  </p:iterate>
                                  <p:childTnLst>
                                    <p:set>
                                      <p:cBhvr>
                                        <p:cTn id="402" dur="1" fill="hold">
                                          <p:stCondLst>
                                            <p:cond delay="0"/>
                                          </p:stCondLst>
                                        </p:cTn>
                                        <p:tgtEl>
                                          <p:spTgt spid="36">
                                            <p:txEl>
                                              <p:pRg st="0" end="0"/>
                                            </p:txEl>
                                          </p:spTgt>
                                        </p:tgtEl>
                                        <p:attrNameLst>
                                          <p:attrName>style.visibility</p:attrName>
                                        </p:attrNameLst>
                                      </p:cBhvr>
                                      <p:to>
                                        <p:strVal val="visible"/>
                                      </p:to>
                                    </p:set>
                                    <p:set>
                                      <p:cBhvr>
                                        <p:cTn id="403" dur="455" fill="hold">
                                          <p:stCondLst>
                                            <p:cond delay="0"/>
                                          </p:stCondLst>
                                        </p:cTn>
                                        <p:tgtEl>
                                          <p:spTgt spid="36">
                                            <p:txEl>
                                              <p:pRg st="0" end="0"/>
                                            </p:txEl>
                                          </p:spTgt>
                                        </p:tgtEl>
                                        <p:attrNameLst>
                                          <p:attrName>style.rotation</p:attrName>
                                        </p:attrNameLst>
                                      </p:cBhvr>
                                      <p:to>
                                        <p:strVal val="-45.0"/>
                                      </p:to>
                                    </p:set>
                                    <p:anim calcmode="lin" valueType="num">
                                      <p:cBhvr>
                                        <p:cTn id="404" dur="455" fill="hold">
                                          <p:stCondLst>
                                            <p:cond delay="455"/>
                                          </p:stCondLst>
                                        </p:cTn>
                                        <p:tgtEl>
                                          <p:spTgt spid="3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405" dur="455" fill="hold">
                                          <p:stCondLst>
                                            <p:cond delay="0"/>
                                          </p:stCondLst>
                                        </p:cTn>
                                        <p:tgtEl>
                                          <p:spTgt spid="36">
                                            <p:txEl>
                                              <p:pRg st="0" end="0"/>
                                            </p:txEl>
                                          </p:spTgt>
                                        </p:tgtEl>
                                        <p:attrNameLst>
                                          <p:attrName>ppt_y</p:attrName>
                                        </p:attrNameLst>
                                      </p:cBhvr>
                                      <p:tavLst>
                                        <p:tav tm="0">
                                          <p:val>
                                            <p:strVal val="#ppt_y-1"/>
                                          </p:val>
                                        </p:tav>
                                        <p:tav tm="100000">
                                          <p:val>
                                            <p:strVal val="#ppt_y-(0.354*#ppt_w-0.172*#ppt_h)"/>
                                          </p:val>
                                        </p:tav>
                                      </p:tavLst>
                                    </p:anim>
                                    <p:anim calcmode="lin" valueType="num">
                                      <p:cBhvr>
                                        <p:cTn id="406" dur="156" decel="50000" autoRev="1" fill="hold">
                                          <p:stCondLst>
                                            <p:cond delay="455"/>
                                          </p:stCondLst>
                                        </p:cTn>
                                        <p:tgtEl>
                                          <p:spTgt spid="3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407" dur="136" fill="hold">
                                          <p:stCondLst>
                                            <p:cond delay="864"/>
                                          </p:stCondLst>
                                        </p:cTn>
                                        <p:tgtEl>
                                          <p:spTgt spid="3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NO ESTAS DEPRIMIDO ESTAS DISTRAI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-NO ESTAS DEPRIMIDO ESTAS DISTRAIDO-</Template>
  <TotalTime>0</TotalTime>
  <Words>2263</Words>
  <Application>Microsoft Office PowerPoint</Application>
  <PresentationFormat>Presentación en pantalla (16:9)</PresentationFormat>
  <Paragraphs>40</Paragraphs>
  <Slides>56</Slides>
  <Notes>0</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-NO ESTAS DEPRIMIDO ESTAS DISTRAIDO-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2016-09-26T21:46:30Z</dcterms:created>
  <dcterms:modified xsi:type="dcterms:W3CDTF">2016-09-26T21:49:02Z</dcterms:modified>
</cp:coreProperties>
</file>