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76" r:id="rId3"/>
    <p:sldId id="257" r:id="rId4"/>
    <p:sldId id="291" r:id="rId5"/>
    <p:sldId id="264" r:id="rId6"/>
    <p:sldId id="260" r:id="rId7"/>
    <p:sldId id="274" r:id="rId8"/>
    <p:sldId id="292" r:id="rId9"/>
    <p:sldId id="259" r:id="rId10"/>
    <p:sldId id="263" r:id="rId11"/>
    <p:sldId id="262" r:id="rId12"/>
    <p:sldId id="294" r:id="rId13"/>
    <p:sldId id="289" r:id="rId14"/>
    <p:sldId id="272" r:id="rId15"/>
    <p:sldId id="261" r:id="rId16"/>
    <p:sldId id="295" r:id="rId17"/>
    <p:sldId id="266" r:id="rId18"/>
    <p:sldId id="281" r:id="rId19"/>
    <p:sldId id="268" r:id="rId20"/>
    <p:sldId id="293" r:id="rId21"/>
    <p:sldId id="287" r:id="rId22"/>
    <p:sldId id="270" r:id="rId23"/>
    <p:sldId id="269" r:id="rId24"/>
    <p:sldId id="296" r:id="rId25"/>
    <p:sldId id="271" r:id="rId26"/>
    <p:sldId id="282" r:id="rId27"/>
    <p:sldId id="290" r:id="rId28"/>
    <p:sldId id="280" r:id="rId29"/>
    <p:sldId id="297" r:id="rId3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6q+h9MmWyFSUFUg9/158sw" hashData="qVCMelph6ka/Bj/wMoO5NlxaPb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24452"/>
    <a:srgbClr val="FFE1FF"/>
    <a:srgbClr val="CC9900"/>
    <a:srgbClr val="FF5050"/>
    <a:srgbClr val="FCD1AE"/>
    <a:srgbClr val="F79443"/>
    <a:srgbClr val="1B2C12"/>
    <a:srgbClr val="D5E3FF"/>
    <a:srgbClr val="ABC7FF"/>
    <a:srgbClr val="9EBD5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6824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316E47-92D2-4007-A825-12519466402F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PE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27F02-385F-493C-9ED6-84273115BED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PE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27F02-385F-493C-9ED6-84273115BED1}" type="slidenum">
              <a:rPr lang="es-PE" smtClean="0"/>
              <a:pPr/>
              <a:t>13</a:t>
            </a:fld>
            <a:endParaRPr lang="es-PE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67CF56-1693-4DE4-B1B7-DA59500E5210}" type="datetimeFigureOut">
              <a:rPr lang="es-PE" smtClean="0"/>
              <a:pPr/>
              <a:t>3/02/2021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095E08-66D3-4AE3-946A-0E97EF48F5E2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3.png"/><Relationship Id="rId18" Type="http://schemas.openxmlformats.org/officeDocument/2006/relationships/image" Target="../media/image4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9.png"/><Relationship Id="rId11" Type="http://schemas.openxmlformats.org/officeDocument/2006/relationships/image" Target="../media/image4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8.png"/><Relationship Id="rId9" Type="http://schemas.openxmlformats.org/officeDocument/2006/relationships/image" Target="../media/image4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rgbClr val="002060"/>
            </a:gs>
            <a:gs pos="64999">
              <a:srgbClr val="F0EBD5"/>
            </a:gs>
            <a:gs pos="100000">
              <a:srgbClr val="D1C39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" name="3 Imagen" descr="cooltext37563955725075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00232" y="309940"/>
            <a:ext cx="966795" cy="647193"/>
          </a:xfrm>
          <a:prstGeom prst="rect">
            <a:avLst/>
          </a:prstGeom>
        </p:spPr>
      </p:pic>
      <p:pic>
        <p:nvPicPr>
          <p:cNvPr id="5" name="4 Imagen" descr="cooltext37563950668329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4678" y="285734"/>
            <a:ext cx="2143140" cy="646986"/>
          </a:xfrm>
          <a:prstGeom prst="rect">
            <a:avLst/>
          </a:prstGeom>
        </p:spPr>
      </p:pic>
      <p:pic>
        <p:nvPicPr>
          <p:cNvPr id="7" name="6 Imagen" descr="cooltext375639527487406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15008" y="285734"/>
            <a:ext cx="2214578" cy="618554"/>
          </a:xfrm>
          <a:prstGeom prst="rect">
            <a:avLst/>
          </a:prstGeom>
        </p:spPr>
      </p:pic>
      <p:pic>
        <p:nvPicPr>
          <p:cNvPr id="8" name="7 Imagen" descr="cooltext375639539789452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57422" y="1285866"/>
            <a:ext cx="428628" cy="642942"/>
          </a:xfrm>
          <a:prstGeom prst="rect">
            <a:avLst/>
          </a:prstGeom>
        </p:spPr>
      </p:pic>
      <p:pic>
        <p:nvPicPr>
          <p:cNvPr id="9" name="8 Imagen" descr="cooltext375639768279186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500298" y="1071552"/>
            <a:ext cx="1169798" cy="714380"/>
          </a:xfrm>
          <a:prstGeom prst="rect">
            <a:avLst/>
          </a:prstGeom>
        </p:spPr>
      </p:pic>
      <p:pic>
        <p:nvPicPr>
          <p:cNvPr id="10" name="9 Imagen" descr="cooltext375639557250750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0" y="1071552"/>
            <a:ext cx="1000132" cy="669510"/>
          </a:xfrm>
          <a:prstGeom prst="rect">
            <a:avLst/>
          </a:prstGeom>
        </p:spPr>
      </p:pic>
      <p:pic>
        <p:nvPicPr>
          <p:cNvPr id="11" name="10 Imagen" descr="cooltext375639573044703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929190" y="1071552"/>
            <a:ext cx="2276615" cy="604975"/>
          </a:xfrm>
          <a:prstGeom prst="rect">
            <a:avLst/>
          </a:prstGeom>
        </p:spPr>
      </p:pic>
      <p:pic>
        <p:nvPicPr>
          <p:cNvPr id="12" name="11 Imagen" descr="cooltext375639596577076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215206" y="857238"/>
            <a:ext cx="377192" cy="785818"/>
          </a:xfrm>
          <a:prstGeom prst="rect">
            <a:avLst/>
          </a:prstGeom>
        </p:spPr>
      </p:pic>
      <p:pic>
        <p:nvPicPr>
          <p:cNvPr id="28674" name="Picture 2" descr="Rendered Image"/>
          <p:cNvPicPr>
            <a:picLocks noChangeAspect="1" noChangeArrowheads="1"/>
          </p:cNvPicPr>
          <p:nvPr/>
        </p:nvPicPr>
        <p:blipFill>
          <a:blip r:embed="rId11">
            <a:lum bright="40000"/>
          </a:blip>
          <a:srcRect/>
          <a:stretch>
            <a:fillRect/>
          </a:stretch>
        </p:blipFill>
        <p:spPr bwMode="auto">
          <a:xfrm>
            <a:off x="6143636" y="4071948"/>
            <a:ext cx="2714612" cy="542926"/>
          </a:xfrm>
          <a:prstGeom prst="rect">
            <a:avLst/>
          </a:prstGeom>
          <a:noFill/>
        </p:spPr>
      </p:pic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advClick="0" advTm="25000">
    <p:sndAc>
      <p:stSnd loop="1">
        <p:snd r:embed="rId2" name="Alegria_-_Chris_Spheeris_-_MP3_mp3cut_net_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9000"/>
                            </p:stCondLst>
                            <p:childTnLst>
                              <p:par>
                                <p:cTn id="3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1000"/>
                            </p:stCondLst>
                            <p:childTnLst>
                              <p:par>
                                <p:cTn id="48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3000"/>
                            </p:stCondLst>
                            <p:childTnLst>
                              <p:par>
                                <p:cTn id="59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15000"/>
                            </p:stCondLst>
                            <p:childTnLst>
                              <p:par>
                                <p:cTn id="70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7000"/>
                            </p:stCondLst>
                            <p:childTnLst>
                              <p:par>
                                <p:cTn id="81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19000"/>
                            </p:stCondLst>
                            <p:childTnLst>
                              <p:par>
                                <p:cTn id="92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21000"/>
                            </p:stCondLst>
                            <p:childTnLst>
                              <p:par>
                                <p:cTn id="10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23000"/>
                            </p:stCondLst>
                            <p:childTnLst>
                              <p:par>
                                <p:cTn id="1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286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30441C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673_wodospad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673_wodospad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BD5F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aa6c86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356" y="0"/>
            <a:ext cx="6143668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3071802" y="1857370"/>
            <a:ext cx="300039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No sabes cuanta es la fuerza que descubre en sí el que se mira por dentro, el que se decide a seguir poniendo esfuerzos, cada vez más redoblados</a:t>
            </a:r>
            <a:endParaRPr lang="es-PE" sz="2000" b="1" dirty="0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6C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3984_gory_tecza_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43984_gory_tecza_drz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1B2C12"/>
            </a:gs>
            <a:gs pos="50000">
              <a:srgbClr val="9CB86E"/>
            </a:gs>
            <a:gs pos="100000">
              <a:srgbClr val="156B13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2820_laka_kwiaty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2820_laka_kwiaty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79B4F"/>
            </a:gs>
            <a:gs pos="50000">
              <a:srgbClr val="007434">
                <a:shade val="67500"/>
                <a:satMod val="115000"/>
              </a:srgbClr>
            </a:gs>
            <a:gs pos="100000">
              <a:srgbClr val="007434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05312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stock-photo-12053128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9c2b7ca2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7279" y="0"/>
            <a:ext cx="6389441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857356" y="2285998"/>
            <a:ext cx="39290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No digas que no puedes más, cuando se trata de corregir tus defectos, siempre puedes poner un esfuerzo más</a:t>
            </a:r>
            <a:endParaRPr lang="es-PE" sz="2000" b="1" dirty="0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7500B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2666_wodospad_woda_tecza_szu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2666_wodospad_woda_tecza_szu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945_jezioro_tecze_farmy_pol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136945_jezioro_tecze_farmy_pol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6E6B8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4638_rzeka_bagna_lasy_chmury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34638_rzeka_bagna_lasy_chmury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50000"/>
              </a:schemeClr>
            </a:gs>
            <a:gs pos="50000">
              <a:schemeClr val="accent3">
                <a:lumMod val="40000"/>
                <a:lumOff val="60000"/>
                <a:shade val="67500"/>
                <a:satMod val="115000"/>
              </a:schemeClr>
            </a:gs>
            <a:gs pos="100000">
              <a:schemeClr val="accent3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17c5_c9484d2f_orig.png"/>
          <p:cNvPicPr>
            <a:picLocks noChangeAspect="1"/>
          </p:cNvPicPr>
          <p:nvPr/>
        </p:nvPicPr>
        <p:blipFill>
          <a:blip r:embed="rId2">
            <a:lum bright="-10000" contrast="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4 CuadroTexto"/>
          <p:cNvSpPr txBox="1"/>
          <p:nvPr/>
        </p:nvSpPr>
        <p:spPr>
          <a:xfrm>
            <a:off x="1928794" y="1714494"/>
            <a:ext cx="407196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No digas que no puedes más, cuando se trata de sufrir, lo que tú has sufrido, ciertamente que no ha llegado a lo que otros están sufriendo a tu lado, si ellos pueden más, </a:t>
            </a:r>
          </a:p>
          <a:p>
            <a:pPr algn="ctr"/>
            <a:r>
              <a:rPr lang="es-PE" sz="2000" b="1" dirty="0" smtClean="0"/>
              <a:t>¿por que tú no podrás? </a:t>
            </a:r>
          </a:p>
          <a:p>
            <a:pPr algn="ctr"/>
            <a:endParaRPr lang="es-PE" sz="2000" b="1" dirty="0"/>
          </a:p>
        </p:txBody>
      </p:sp>
      <p:sp>
        <p:nvSpPr>
          <p:cNvPr id="6" name="5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CC9900"/>
            </a:gs>
            <a:gs pos="21001">
              <a:srgbClr val="0819FB"/>
            </a:gs>
            <a:gs pos="35001">
              <a:srgbClr val="1A8D48"/>
            </a:gs>
            <a:gs pos="52000">
              <a:srgbClr val="FFFF00"/>
            </a:gs>
            <a:gs pos="73000">
              <a:srgbClr val="EE3F17"/>
            </a:gs>
            <a:gs pos="88000">
              <a:srgbClr val="E81766"/>
            </a:gs>
            <a:gs pos="100000">
              <a:srgbClr val="A603AB"/>
            </a:gs>
          </a:gsLst>
          <a:lin ang="108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tecza-przy-wodospadz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apeta-tecza-przy-wodospadz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5000">
              <a:srgbClr val="1F0B0B"/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5061_gory_las_las_jezioro_tecz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15061_gory_las_las_jezioro_tecza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77500B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3466_wodospad_skaly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33466_wodospad_skaly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C9900"/>
            </a:gs>
            <a:gs pos="64999">
              <a:srgbClr val="F0EBD5"/>
            </a:gs>
            <a:gs pos="100000">
              <a:srgbClr val="D1C39F"/>
            </a:gs>
          </a:gsLst>
          <a:lin ang="162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78a24df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-357208"/>
            <a:ext cx="7109612" cy="5748787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3428992" y="1928808"/>
            <a:ext cx="357190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No digas que no puedes más, cuando se trata de ayudar a los otros; es tanto lo que tú tienes para darles, que nunca darás lo suficiente y nunca te darás del todo.</a:t>
            </a:r>
            <a:br>
              <a:rPr lang="es-PE" sz="2000" b="1" dirty="0" smtClean="0"/>
            </a:br>
            <a:endParaRPr lang="es-PE" sz="2000" b="1" dirty="0" smtClean="0"/>
          </a:p>
          <a:p>
            <a:pPr algn="ctr"/>
            <a:endParaRPr lang="es-PE" sz="2000" b="1" dirty="0"/>
          </a:p>
        </p:txBody>
      </p:sp>
      <p:sp>
        <p:nvSpPr>
          <p:cNvPr id="4" name="3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56049_morze_skaly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56049_morze_skaly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4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lorowe-maki-na-tle-tecz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apeta-kolorowe-maki-na-tle-tecz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4000">
              <a:schemeClr val="tx2">
                <a:lumMod val="60000"/>
                <a:lumOff val="40000"/>
              </a:schemeClr>
            </a:gs>
            <a:gs pos="50000">
              <a:srgbClr val="007434">
                <a:shade val="67500"/>
                <a:satMod val="115000"/>
              </a:srgbClr>
            </a:gs>
            <a:gs pos="100000">
              <a:srgbClr val="007434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2637_kosciol_jezioro_drzewa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82637_kosciol_jezioro_drzewa_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1633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604" y="0"/>
            <a:ext cx="6786610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2000232" y="1285866"/>
            <a:ext cx="35004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Sé más optimista contigo mismo, tente más confianza, cobra más valor, dilata tus horizontes, descubre nuevos campos de acción</a:t>
            </a:r>
            <a:endParaRPr lang="es-PE" sz="2000" b="1" dirty="0"/>
          </a:p>
        </p:txBody>
      </p:sp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B2C12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tecza-na-wodospadz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apeta-tecza-na-wodospadz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432003"/>
            </a:gs>
            <a:gs pos="50000">
              <a:srgbClr val="F79443">
                <a:shade val="67500"/>
                <a:satMod val="115000"/>
              </a:srgbClr>
            </a:gs>
            <a:gs pos="100000">
              <a:srgbClr val="F7944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1863_zachod_slonca_tecza_morze_pale_kamie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1863_zachod_slonca_tecza_morze_pale_kamie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2D050"/>
            </a:gs>
            <a:gs pos="50000">
              <a:schemeClr val="accent3">
                <a:lumMod val="50000"/>
                <a:shade val="67500"/>
                <a:satMod val="115000"/>
              </a:schemeClr>
            </a:gs>
            <a:gs pos="100000">
              <a:schemeClr val="accent3">
                <a:lumMod val="5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3674_jezioro_gory_tecza_tra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93674_jezioro_gory_tecza_traw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524452"/>
            </a:gs>
            <a:gs pos="50000">
              <a:srgbClr val="FFE1FF">
                <a:shade val="67500"/>
                <a:satMod val="115000"/>
              </a:srgbClr>
            </a:gs>
            <a:gs pos="100000">
              <a:srgbClr val="FFE1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ujs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4414" y="0"/>
            <a:ext cx="7715304" cy="5143500"/>
          </a:xfrm>
          <a:prstGeom prst="rect">
            <a:avLst/>
          </a:prstGeom>
        </p:spPr>
      </p:pic>
      <p:sp>
        <p:nvSpPr>
          <p:cNvPr id="4" name="3 CuadroTexto"/>
          <p:cNvSpPr txBox="1"/>
          <p:nvPr/>
        </p:nvSpPr>
        <p:spPr>
          <a:xfrm>
            <a:off x="1285852" y="2000246"/>
            <a:ext cx="471490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2000" b="1" dirty="0" smtClean="0"/>
              <a:t>	Que sea este </a:t>
            </a:r>
            <a:r>
              <a:rPr lang="es-PE" sz="2000" b="1" dirty="0" smtClean="0"/>
              <a:t>tu lema: </a:t>
            </a:r>
          </a:p>
          <a:p>
            <a:pPr algn="ctr"/>
            <a:endParaRPr lang="es-PE" sz="2000" b="1" dirty="0" smtClean="0"/>
          </a:p>
          <a:p>
            <a:pPr algn="ctr"/>
            <a:r>
              <a:rPr lang="es-PE" sz="2000" b="1" dirty="0" smtClean="0"/>
              <a:t>      “¡</a:t>
            </a:r>
            <a:r>
              <a:rPr lang="es-PE" sz="2000" b="1" dirty="0" smtClean="0"/>
              <a:t>Siempre más y siempre mejor!”</a:t>
            </a:r>
          </a:p>
          <a:p>
            <a:pPr algn="ctr"/>
            <a:endParaRPr lang="es-PE" sz="2000" b="1" dirty="0"/>
          </a:p>
        </p:txBody>
      </p:sp>
      <p:sp>
        <p:nvSpPr>
          <p:cNvPr id="5" name="4 CuadroTexto"/>
          <p:cNvSpPr txBox="1"/>
          <p:nvPr/>
        </p:nvSpPr>
        <p:spPr>
          <a:xfrm>
            <a:off x="2357422" y="3929072"/>
            <a:ext cx="114326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PE" sz="1000" b="1" dirty="0" smtClean="0">
                <a:latin typeface="Agency FB" pitchFamily="34" charset="0"/>
              </a:rPr>
              <a:t>Texto: Alfonso Milagro</a:t>
            </a:r>
          </a:p>
          <a:p>
            <a:endParaRPr lang="es-PE" sz="1000" b="1" dirty="0">
              <a:latin typeface="Agency FB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7434"/>
            </a:gs>
            <a:gs pos="50000">
              <a:srgbClr val="6600FF">
                <a:shade val="67500"/>
                <a:satMod val="115000"/>
              </a:srgbClr>
            </a:gs>
            <a:gs pos="100000">
              <a:srgbClr val="6600FF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7530_drzewa_pola_laki_tecza_lubin_sloneczn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07530_drzewa_pola_laki_tecza_lubin_sloneczni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tecza-nad-fontanna-w-park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tapeta-tecza-nad-fontanna-w-park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20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zachmurzone-niebo-z-tecza-nad-morze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apeta-zachmurzone-niebo-z-tecza-nad-morzem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000">
              <a:srgbClr val="002060"/>
            </a:gs>
            <a:gs pos="50000">
              <a:srgbClr val="ABC7FF">
                <a:shade val="67500"/>
                <a:satMod val="115000"/>
              </a:srgbClr>
            </a:gs>
            <a:gs pos="100000">
              <a:srgbClr val="ABC7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bialy-golab-na-tle-nieba-z-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tapeta-bialy-golab-na-tle-nieba-z-tecz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oltext37564072042637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117074">
            <a:off x="6000497" y="3568157"/>
            <a:ext cx="1790914" cy="77144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-500098" y="-285770"/>
            <a:ext cx="9929882" cy="571504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0"/>
                            </p:stCondLst>
                            <p:childTnLst>
                              <p:par>
                                <p:cTn id="26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8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río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</Words>
  <Application>Microsoft Office PowerPoint</Application>
  <PresentationFormat>Presentación en pantalla (16:9)</PresentationFormat>
  <Paragraphs>14</Paragraphs>
  <Slides>28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178</cp:revision>
  <dcterms:created xsi:type="dcterms:W3CDTF">2021-02-02T14:48:13Z</dcterms:created>
  <dcterms:modified xsi:type="dcterms:W3CDTF">2021-02-03T17:15:22Z</dcterms:modified>
</cp:coreProperties>
</file>