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72" r:id="rId2"/>
    <p:sldId id="273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1" r:id="rId11"/>
    <p:sldId id="282" r:id="rId12"/>
    <p:sldId id="283" r:id="rId13"/>
    <p:sldId id="284" r:id="rId14"/>
    <p:sldId id="285" r:id="rId15"/>
    <p:sldId id="286" r:id="rId16"/>
    <p:sldId id="287" r:id="rId17"/>
    <p:sldId id="270" r:id="rId1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GiyiMShvAGaDUNDuRI2gQ" hashData="m7ABAK8osCSYbTlNgSkFARWuJv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CCFF66"/>
    <a:srgbClr val="000099"/>
    <a:srgbClr val="3399FF"/>
    <a:srgbClr val="99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398F19-76B4-44E1-A4B7-74F2472C329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A2CB62-F96D-4944-97DF-375244B6958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81658E-181A-4332-9BFB-C3A34AC1F9D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35237A-BCD3-496B-B27F-0A80B0A2667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83BBA5-CCAF-47EE-AD29-6154C0038A2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305787-C482-4236-BE39-6C30B28FD4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FE52AE-11A6-4135-A36A-275B971077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5DD19D-91BC-45BD-A3A9-99C262213C3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3004FA-60EF-4A63-890C-F7FDA202321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1B8B8D-6146-4D9D-8094-CCCBC6EAF71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233390-F81F-4CD5-A940-71EAAA93836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74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C23FF2C-DCF5-42F0-9E8F-E683A14FF6E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image" Target="../media/image8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13" Type="http://schemas.openxmlformats.org/officeDocument/2006/relationships/hyperlink" Target="http://www.mispps.com/index.php?board=69.0" TargetMode="External"/><Relationship Id="rId18" Type="http://schemas.openxmlformats.org/officeDocument/2006/relationships/hyperlink" Target="http://www.mispps.com/index.php?board=74.0" TargetMode="External"/><Relationship Id="rId3" Type="http://schemas.openxmlformats.org/officeDocument/2006/relationships/audio" Target="../media/audio3.wav"/><Relationship Id="rId21" Type="http://schemas.openxmlformats.org/officeDocument/2006/relationships/image" Target="../media/image25.png"/><Relationship Id="rId7" Type="http://schemas.openxmlformats.org/officeDocument/2006/relationships/hyperlink" Target="http://www.mispps.com/" TargetMode="External"/><Relationship Id="rId12" Type="http://schemas.openxmlformats.org/officeDocument/2006/relationships/hyperlink" Target="http://www.mispps.com/index.php?board=68.0" TargetMode="External"/><Relationship Id="rId17" Type="http://schemas.openxmlformats.org/officeDocument/2006/relationships/hyperlink" Target="http://www.mispps.com/index.php?board=73.0" TargetMode="External"/><Relationship Id="rId2" Type="http://schemas.openxmlformats.org/officeDocument/2006/relationships/slideLayout" Target="../slideLayouts/slideLayout1.xml"/><Relationship Id="rId16" Type="http://schemas.openxmlformats.org/officeDocument/2006/relationships/hyperlink" Target="http://www.mispps.com/index.php?board=72.0" TargetMode="External"/><Relationship Id="rId20" Type="http://schemas.openxmlformats.org/officeDocument/2006/relationships/hyperlink" Target="http://www.mispps.com/index.php?board=76.0" TargetMode="External"/><Relationship Id="rId1" Type="http://schemas.openxmlformats.org/officeDocument/2006/relationships/audio" Target="../media/audio2.wav"/><Relationship Id="rId6" Type="http://schemas.openxmlformats.org/officeDocument/2006/relationships/image" Target="../media/image23.png"/><Relationship Id="rId11" Type="http://schemas.openxmlformats.org/officeDocument/2006/relationships/hyperlink" Target="http://www.mispps.com/index.php?board=67.0" TargetMode="External"/><Relationship Id="rId5" Type="http://schemas.openxmlformats.org/officeDocument/2006/relationships/hyperlink" Target="http://www.mispps.com/lists/?p=subscribe&amp;id=2" TargetMode="External"/><Relationship Id="rId15" Type="http://schemas.openxmlformats.org/officeDocument/2006/relationships/hyperlink" Target="http://www.mispps.com/index.php?board=71.0" TargetMode="External"/><Relationship Id="rId10" Type="http://schemas.openxmlformats.org/officeDocument/2006/relationships/hyperlink" Target="http://www.mispps.com/index.php?board=66.0" TargetMode="External"/><Relationship Id="rId19" Type="http://schemas.openxmlformats.org/officeDocument/2006/relationships/hyperlink" Target="http://www.mispps.com/index.php?board=75.0" TargetMode="External"/><Relationship Id="rId4" Type="http://schemas.openxmlformats.org/officeDocument/2006/relationships/image" Target="../media/image22.png"/><Relationship Id="rId9" Type="http://schemas.openxmlformats.org/officeDocument/2006/relationships/hyperlink" Target="http://www.mispps.com/index.php?board=65.0" TargetMode="External"/><Relationship Id="rId14" Type="http://schemas.openxmlformats.org/officeDocument/2006/relationships/hyperlink" Target="http://www.mispps.com/index.php?board=70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C:\Documents and Settings\Dell\Mis documentos\Mis imágenes\Imagen22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2908"/>
            <a:ext cx="9144000" cy="6870908"/>
          </a:xfrm>
          <a:prstGeom prst="rect">
            <a:avLst/>
          </a:prstGeom>
          <a:noFill/>
        </p:spPr>
      </p:pic>
      <p:pic>
        <p:nvPicPr>
          <p:cNvPr id="15" name="Picture 2" descr="C:\Documents and Settings\Dell\Escritorio\odi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05885" y="5508437"/>
            <a:ext cx="776043" cy="98129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5651" name="WordArt 3" descr="rainbow"/>
          <p:cNvSpPr>
            <a:spLocks noChangeArrowheads="1" noChangeShapeType="1" noTextEdit="1"/>
          </p:cNvSpPr>
          <p:nvPr/>
        </p:nvSpPr>
        <p:spPr bwMode="auto">
          <a:xfrm>
            <a:off x="6371981" y="5978011"/>
            <a:ext cx="1425087" cy="429642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b="1" kern="10" dirty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73198" y="5240003"/>
            <a:ext cx="1025158" cy="72395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58" name="WordArt 5"/>
          <p:cNvSpPr>
            <a:spLocks noChangeArrowheads="1" noChangeShapeType="1" noTextEdit="1"/>
          </p:cNvSpPr>
          <p:nvPr/>
        </p:nvSpPr>
        <p:spPr bwMode="auto">
          <a:xfrm>
            <a:off x="1913548" y="1114407"/>
            <a:ext cx="2188308" cy="1274875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1700" b="1" i="1" kern="10" dirty="0">
              <a:ln w="25400">
                <a:solidFill>
                  <a:srgbClr val="EBEF39"/>
                </a:solidFill>
                <a:round/>
                <a:headEnd/>
                <a:tailEnd/>
              </a:ln>
              <a:solidFill>
                <a:srgbClr val="E31C07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155660" name="Text Box 12"/>
          <p:cNvSpPr txBox="1">
            <a:spLocks noChangeArrowheads="1"/>
          </p:cNvSpPr>
          <p:nvPr/>
        </p:nvSpPr>
        <p:spPr bwMode="auto">
          <a:xfrm>
            <a:off x="500673" y="6213168"/>
            <a:ext cx="1077020" cy="315372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es-ES" dirty="0" smtClean="0">
                <a:solidFill>
                  <a:schemeClr val="bg1"/>
                </a:solidFill>
              </a:rPr>
              <a:t>AIMABLE</a:t>
            </a:r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395624" y="500612"/>
            <a:ext cx="4561042" cy="1515701"/>
          </a:xfrm>
          <a:prstGeom prst="rect">
            <a:avLst/>
          </a:prstGeom>
        </p:spPr>
        <p:txBody>
          <a:bodyPr wrap="square" lIns="38002" tIns="19001" rIns="38002" bIns="19001">
            <a:spAutoFit/>
          </a:bodyPr>
          <a:lstStyle/>
          <a:p>
            <a:pPr algn="ctr"/>
            <a:r>
              <a:rPr lang="es-ES" sz="4800" b="1" kern="10" dirty="0" smtClean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No  dejes  morir </a:t>
            </a:r>
          </a:p>
          <a:p>
            <a:pPr algn="ctr"/>
            <a:r>
              <a:rPr lang="es-ES" sz="4800" b="1" kern="10" dirty="0" smtClean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Al </a:t>
            </a:r>
            <a:r>
              <a:rPr lang="es-ES" sz="4000" b="1" kern="10" dirty="0" smtClean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 </a:t>
            </a:r>
            <a:r>
              <a:rPr lang="es-ES" sz="4800" b="1" kern="10" dirty="0" smtClean="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Amor</a:t>
            </a:r>
            <a:endParaRPr lang="es-ES" sz="4000" b="1" kern="10" dirty="0">
              <a:ln w="9525">
                <a:solidFill>
                  <a:srgbClr val="E31C07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Forte"/>
            </a:endParaRPr>
          </a:p>
        </p:txBody>
      </p:sp>
    </p:spTree>
  </p:cSld>
  <p:clrMapOvr>
    <a:masterClrMapping/>
  </p:clrMapOvr>
  <p:transition spd="slow" advTm="11000">
    <p:random/>
    <p:sndAc>
      <p:stSnd loop="1">
        <p:snd r:embed="rId2" name="(x) musica francesa - tea for tw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0" dur="5000" fill="hold"/>
                                        <p:tgtEl>
                                          <p:spTgt spid="1556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8" grpId="0" animBg="1"/>
      <p:bldP spid="155658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Dell\Mis documentos\Mis imágenes\Imagen22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0672" y="400781"/>
            <a:ext cx="3901614" cy="3550926"/>
          </a:xfrm>
          <a:prstGeom prst="rect">
            <a:avLst/>
          </a:prstGeom>
          <a:noFill/>
        </p:spPr>
      </p:pic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3552825" y="2409825"/>
            <a:ext cx="9144000" cy="369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2" tIns="45711" rIns="91422" bIns="45711">
            <a:spAutoFit/>
          </a:bodyPr>
          <a:lstStyle/>
          <a:p>
            <a:endParaRPr lang="es-ES"/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1851861" y="4693531"/>
            <a:ext cx="7044854" cy="1785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22" tIns="45711" rIns="91422" bIns="45711"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PR" sz="2200" i="1" dirty="0">
                <a:solidFill>
                  <a:srgbClr val="21D951"/>
                </a:solidFill>
                <a:latin typeface="Cooper Black" pitchFamily="18" charset="0"/>
                <a:cs typeface="Times New Roman" charset="0"/>
              </a:rPr>
              <a:t>Hubo una vez en la historia del mundo un día terrible en el que el ODIO, que es el rey de los malos sentimientos, los defectos y las malas virtudes, convocó a una reunión urgente con todos ellos.</a:t>
            </a:r>
            <a:endParaRPr lang="es-ES" sz="2200" i="1" dirty="0">
              <a:solidFill>
                <a:srgbClr val="21D951"/>
              </a:solidFill>
              <a:latin typeface="Cooper Black" pitchFamily="18" charset="0"/>
              <a:cs typeface="Times New Roman" charset="0"/>
            </a:endParaRPr>
          </a:p>
        </p:txBody>
      </p:sp>
      <p:pic>
        <p:nvPicPr>
          <p:cNvPr id="1026" name="Picture 2" descr="C:\Documents and Settings\Dell\Escritorio\Imagen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0672" y="467335"/>
            <a:ext cx="3874138" cy="3524933"/>
          </a:xfrm>
          <a:prstGeom prst="rect">
            <a:avLst/>
          </a:prstGeom>
          <a:noFill/>
        </p:spPr>
      </p:pic>
      <p:pic>
        <p:nvPicPr>
          <p:cNvPr id="7" name="Picture 4" descr="pc1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756115"/>
            <a:ext cx="1126522" cy="1101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Dell\Mis documentos\Mis imágenes\Imagen22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8244" y="267672"/>
            <a:ext cx="4148899" cy="3812024"/>
          </a:xfrm>
          <a:prstGeom prst="rect">
            <a:avLst/>
          </a:prstGeom>
          <a:noFill/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2428860" y="4826640"/>
            <a:ext cx="6385426" cy="1446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22" tIns="45711" rIns="91422" bIns="45711"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PR" sz="2200" i="1" dirty="0">
                <a:solidFill>
                  <a:srgbClr val="21D951"/>
                </a:solidFill>
                <a:latin typeface="Cooper Black" pitchFamily="18" charset="0"/>
                <a:cs typeface="Times New Roman" charset="0"/>
              </a:rPr>
              <a:t>Todos los sentimientos negros del mundo y los deseos más perversos del corazón humano llegaron a esta reunión con curiosidad de saber cuál era el propósito.</a:t>
            </a:r>
            <a:endParaRPr lang="es-ES" sz="2200" i="1" dirty="0">
              <a:solidFill>
                <a:srgbClr val="21D951"/>
              </a:solidFill>
              <a:latin typeface="Cooper Black" pitchFamily="18" charset="0"/>
              <a:cs typeface="Times New Roman" charset="0"/>
            </a:endParaRPr>
          </a:p>
        </p:txBody>
      </p:sp>
      <p:pic>
        <p:nvPicPr>
          <p:cNvPr id="2050" name="Picture 2" descr="C:\Documents and Settings\Dell\Escritorio\Image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0768" y="300949"/>
            <a:ext cx="4172046" cy="3793594"/>
          </a:xfrm>
          <a:prstGeom prst="rect">
            <a:avLst/>
          </a:prstGeom>
          <a:noFill/>
        </p:spPr>
      </p:pic>
      <p:pic>
        <p:nvPicPr>
          <p:cNvPr id="5" name="Picture 4" descr="pc1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756115"/>
            <a:ext cx="1126522" cy="1101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Dell\Mis documentos\Mis imágenes\Imagen22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196" y="300949"/>
            <a:ext cx="3956566" cy="3360991"/>
          </a:xfrm>
          <a:prstGeom prst="rect">
            <a:avLst/>
          </a:prstGeom>
          <a:noFill/>
        </p:spPr>
      </p:pic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4000500" y="2447925"/>
            <a:ext cx="9144000" cy="369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2" tIns="45711" rIns="91422" bIns="45711">
            <a:spAutoFit/>
          </a:bodyPr>
          <a:lstStyle/>
          <a:p>
            <a:endParaRPr lang="es-ES"/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2593717" y="4061266"/>
            <a:ext cx="6193093" cy="2554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22" tIns="45711" rIns="91422" bIns="45711"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PR" sz="2200" i="1" dirty="0">
                <a:solidFill>
                  <a:srgbClr val="21D951"/>
                </a:solidFill>
                <a:latin typeface="Cooper Black" pitchFamily="18" charset="0"/>
                <a:cs typeface="Times New Roman" charset="0"/>
              </a:rPr>
              <a:t>Cuando estuvieron todos habló el ODIO y dijo: "los he reunido aquí a todos porque deseo con todas mis fuerzas matar a alguien". Los asistentes no se extrañaron mucho pues era el ODIO que estaba hablando y él siempre quiere matar a alguien</a:t>
            </a:r>
            <a:r>
              <a:rPr lang="es-PR" sz="2800" i="1" dirty="0">
                <a:solidFill>
                  <a:srgbClr val="21D951"/>
                </a:solidFill>
                <a:latin typeface="Cooper Black" pitchFamily="18" charset="0"/>
                <a:cs typeface="Times New Roman" charset="0"/>
              </a:rPr>
              <a:t>,</a:t>
            </a:r>
            <a:endParaRPr lang="es-ES" sz="2800" i="1" dirty="0">
              <a:solidFill>
                <a:srgbClr val="21D951"/>
              </a:solidFill>
              <a:latin typeface="Cooper Black" pitchFamily="18" charset="0"/>
              <a:cs typeface="Times New Roman" charset="0"/>
            </a:endParaRPr>
          </a:p>
        </p:txBody>
      </p:sp>
      <p:pic>
        <p:nvPicPr>
          <p:cNvPr id="1026" name="Picture 2" descr="C:\Documents and Settings\Dell\Escritorio\odi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267672"/>
            <a:ext cx="4011518" cy="3394268"/>
          </a:xfrm>
          <a:prstGeom prst="rect">
            <a:avLst/>
          </a:prstGeom>
          <a:noFill/>
        </p:spPr>
      </p:pic>
      <p:pic>
        <p:nvPicPr>
          <p:cNvPr id="6" name="Picture 4" descr="pc1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92014"/>
            <a:ext cx="1126522" cy="1265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2318955" y="4360760"/>
            <a:ext cx="6550283" cy="2123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22" tIns="45711" rIns="91422" bIns="45711"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PR" sz="2200" i="1" dirty="0">
                <a:solidFill>
                  <a:srgbClr val="21D951"/>
                </a:solidFill>
                <a:latin typeface="Cooper Black" pitchFamily="18" charset="0"/>
                <a:cs typeface="Times New Roman" charset="0"/>
              </a:rPr>
              <a:t>sin embargo todos se preguntaban entre sí quien seria tan difícil de matar para que el ODIO los necesitara a todos. "Quiero que maten al AMOR", dijo. Muchos sonrieron malévolamente pues más de uno le tenía ganas.</a:t>
            </a:r>
            <a:endParaRPr lang="es-ES" sz="2200" i="1" dirty="0">
              <a:solidFill>
                <a:srgbClr val="21D951"/>
              </a:solidFill>
              <a:latin typeface="Cooper Black" pitchFamily="18" charset="0"/>
              <a:cs typeface="Times New Roman" charset="0"/>
            </a:endParaRPr>
          </a:p>
        </p:txBody>
      </p:sp>
      <p:pic>
        <p:nvPicPr>
          <p:cNvPr id="2050" name="Picture 2" descr="C:\Documents and Settings\Dell\Escritorio\qd_odio-el-iphone.jpg"/>
          <p:cNvPicPr>
            <a:picLocks noChangeAspect="1" noChangeArrowheads="1"/>
          </p:cNvPicPr>
          <p:nvPr/>
        </p:nvPicPr>
        <p:blipFill>
          <a:blip r:embed="rId2"/>
          <a:srcRect t="19433" r="3199" b="17647"/>
          <a:stretch>
            <a:fillRect/>
          </a:stretch>
        </p:blipFill>
        <p:spPr bwMode="auto">
          <a:xfrm>
            <a:off x="148339" y="267671"/>
            <a:ext cx="4670946" cy="3677124"/>
          </a:xfrm>
          <a:prstGeom prst="rect">
            <a:avLst/>
          </a:prstGeom>
          <a:noFill/>
        </p:spPr>
      </p:pic>
      <p:pic>
        <p:nvPicPr>
          <p:cNvPr id="4" name="Picture 2" descr="C:\Documents and Settings\Dell\Mis documentos\Mis imágenes\Imagen22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0768" y="267672"/>
            <a:ext cx="4616794" cy="3660485"/>
          </a:xfrm>
          <a:prstGeom prst="rect">
            <a:avLst/>
          </a:prstGeom>
          <a:noFill/>
        </p:spPr>
      </p:pic>
      <p:pic>
        <p:nvPicPr>
          <p:cNvPr id="5" name="Picture 4" descr="pc1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92014"/>
            <a:ext cx="1126522" cy="1265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2428860" y="4693531"/>
            <a:ext cx="6346992" cy="1785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22" tIns="45711" rIns="91422" bIns="45711"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PR" sz="2200" i="1" dirty="0">
                <a:solidFill>
                  <a:srgbClr val="21D951"/>
                </a:solidFill>
                <a:latin typeface="Cooper Black" pitchFamily="18" charset="0"/>
                <a:cs typeface="Times New Roman" charset="0"/>
              </a:rPr>
              <a:t>El primer voluntario fue el MAL CARÁCTER, quien dijo: "Yo iré, y les aseguro que en un año el AMOR habrá muerto, provocaré tal discordia y rabia que no lo soportará".</a:t>
            </a:r>
            <a:endParaRPr lang="es-ES" sz="2200" i="1" dirty="0">
              <a:solidFill>
                <a:srgbClr val="21D951"/>
              </a:solidFill>
              <a:latin typeface="Cooper Black" pitchFamily="18" charset="0"/>
              <a:cs typeface="Times New Roman" charset="0"/>
            </a:endParaRPr>
          </a:p>
        </p:txBody>
      </p:sp>
      <p:pic>
        <p:nvPicPr>
          <p:cNvPr id="3074" name="Picture 2" descr="C:\Documents and Settings\Dell\Escritorio\el-circulo-de-odi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0768" y="400780"/>
            <a:ext cx="4093947" cy="3718720"/>
          </a:xfrm>
          <a:prstGeom prst="rect">
            <a:avLst/>
          </a:prstGeom>
          <a:noFill/>
        </p:spPr>
      </p:pic>
      <p:pic>
        <p:nvPicPr>
          <p:cNvPr id="4" name="Picture 2" descr="C:\Documents and Settings\Dell\Mis documentos\Mis imágenes\Imagen22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3196" y="367503"/>
            <a:ext cx="3984042" cy="3693762"/>
          </a:xfrm>
          <a:prstGeom prst="rect">
            <a:avLst/>
          </a:prstGeom>
          <a:noFill/>
        </p:spPr>
      </p:pic>
      <p:pic>
        <p:nvPicPr>
          <p:cNvPr id="5" name="Picture 4" descr="pc1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92014"/>
            <a:ext cx="1126522" cy="1265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1906813" y="4527145"/>
            <a:ext cx="6852521" cy="2123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22" tIns="45711" rIns="91422" bIns="45711"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PR" sz="2200" i="1" dirty="0">
                <a:solidFill>
                  <a:srgbClr val="21D951"/>
                </a:solidFill>
                <a:latin typeface="Cooper Black" pitchFamily="18" charset="0"/>
                <a:cs typeface="Times New Roman" charset="0"/>
              </a:rPr>
              <a:t>Al cabo de un año se reunieron otra vez y al escuchar el reporte del MAL CARÁCTER quedaron tan decepcionados. Lo siento, lo intenté todo pero cada vez que yo sembraba una discordia, el Amor la superaba y salía adelante.</a:t>
            </a:r>
            <a:endParaRPr lang="es-ES" sz="2200" i="1" dirty="0">
              <a:solidFill>
                <a:srgbClr val="21D951"/>
              </a:solidFill>
              <a:latin typeface="Cooper Black" pitchFamily="18" charset="0"/>
              <a:cs typeface="Times New Roman" charset="0"/>
            </a:endParaRPr>
          </a:p>
        </p:txBody>
      </p:sp>
      <p:pic>
        <p:nvPicPr>
          <p:cNvPr id="4099" name="Picture 3" descr="C:\Documents and Settings\Dell\Escritorio\D365E8C44E48428864CC4D16AEDF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334226"/>
            <a:ext cx="4464188" cy="3227882"/>
          </a:xfrm>
          <a:prstGeom prst="rect">
            <a:avLst/>
          </a:prstGeom>
          <a:noFill/>
        </p:spPr>
      </p:pic>
      <p:pic>
        <p:nvPicPr>
          <p:cNvPr id="4" name="Picture 2" descr="C:\Documents and Settings\Dell\Mis documentos\Mis imágenes\Imagen22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3196" y="367503"/>
            <a:ext cx="4368708" cy="3161328"/>
          </a:xfrm>
          <a:prstGeom prst="rect">
            <a:avLst/>
          </a:prstGeom>
          <a:noFill/>
        </p:spPr>
      </p:pic>
      <p:pic>
        <p:nvPicPr>
          <p:cNvPr id="5" name="Picture 4" descr="pc1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92014"/>
            <a:ext cx="1126522" cy="1265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1219909" y="4460591"/>
            <a:ext cx="7593273" cy="1785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22" tIns="45711" rIns="91422" bIns="45711"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PR" sz="2200" i="1" dirty="0">
                <a:solidFill>
                  <a:srgbClr val="21D951"/>
                </a:solidFill>
                <a:latin typeface="Cooper Black" pitchFamily="18" charset="0"/>
                <a:cs typeface="Times New Roman" charset="0"/>
              </a:rPr>
              <a:t>Fue entonces cuando, muy diligente, se ofreció la AMBICIÓN que haciendo alarde de su poder dijo: "En vista de que El Mal Carácter fracasó, iré yo. Desviaré la atención del Amor hacia el deseo por la riqueza y por el poder. Eso nunca lo ignorará".</a:t>
            </a:r>
            <a:endParaRPr lang="es-ES" sz="2200" i="1" dirty="0">
              <a:solidFill>
                <a:srgbClr val="21D951"/>
              </a:solidFill>
              <a:latin typeface="Cooper Black" pitchFamily="18" charset="0"/>
              <a:cs typeface="Times New Roman" charset="0"/>
            </a:endParaRPr>
          </a:p>
        </p:txBody>
      </p:sp>
      <p:pic>
        <p:nvPicPr>
          <p:cNvPr id="5122" name="Picture 2" descr="C:\Documents and Settings\Dell\Mis documentos\Mis imágenes\TITICAC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196" y="234395"/>
            <a:ext cx="4193175" cy="3760316"/>
          </a:xfrm>
          <a:prstGeom prst="rect">
            <a:avLst/>
          </a:prstGeom>
          <a:noFill/>
        </p:spPr>
      </p:pic>
      <p:pic>
        <p:nvPicPr>
          <p:cNvPr id="4" name="Picture 4" descr="pc1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592014"/>
            <a:ext cx="1126522" cy="1265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Dell\Mis documentos\Mis imágenes\Imagen222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3196" y="300949"/>
            <a:ext cx="4176375" cy="362720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1549623" y="4760085"/>
            <a:ext cx="7292139" cy="1538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22" tIns="45711" rIns="91422" bIns="45711"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PR" sz="2200" i="1" dirty="0">
                <a:solidFill>
                  <a:srgbClr val="21D951"/>
                </a:solidFill>
                <a:latin typeface="Cooper Black" pitchFamily="18" charset="0"/>
                <a:cs typeface="Times New Roman" charset="0"/>
              </a:rPr>
              <a:t>Y empezó la ambición el ataque hacia su víctima quien efectivamente cayó herida pero después de luchar por salir adelante renunció a todo deseo desbordado de poder y triunfó de nuevo</a:t>
            </a:r>
            <a:r>
              <a:rPr lang="es-PR" sz="2800" i="1" dirty="0">
                <a:solidFill>
                  <a:srgbClr val="21D951"/>
                </a:solidFill>
                <a:latin typeface="Cooper Black" pitchFamily="18" charset="0"/>
                <a:cs typeface="Times New Roman" charset="0"/>
              </a:rPr>
              <a:t>.</a:t>
            </a:r>
            <a:endParaRPr lang="es-ES" sz="2800" i="1" dirty="0">
              <a:solidFill>
                <a:srgbClr val="21D951"/>
              </a:solidFill>
              <a:latin typeface="Cooper Black" pitchFamily="18" charset="0"/>
              <a:cs typeface="Times New Roman" charset="0"/>
            </a:endParaRPr>
          </a:p>
        </p:txBody>
      </p:sp>
      <p:pic>
        <p:nvPicPr>
          <p:cNvPr id="6146" name="Picture 2" descr="C:\Documents and Settings\Dell\Mis documentos\Mis imágenes\UUU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3291" y="234395"/>
            <a:ext cx="3874138" cy="3693762"/>
          </a:xfrm>
          <a:prstGeom prst="rect">
            <a:avLst/>
          </a:prstGeom>
          <a:noFill/>
        </p:spPr>
      </p:pic>
      <p:pic>
        <p:nvPicPr>
          <p:cNvPr id="4" name="Picture 4" descr="pc1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592014"/>
            <a:ext cx="1126522" cy="1265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Dell\Mis documentos\Mis imágenes\Imagen222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0768" y="267672"/>
            <a:ext cx="3819185" cy="359241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1687004" y="3661940"/>
            <a:ext cx="7116324" cy="281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22" tIns="45711" rIns="91422" bIns="45711"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PR" sz="2200" i="1" dirty="0">
                <a:solidFill>
                  <a:srgbClr val="21D951"/>
                </a:solidFill>
                <a:latin typeface="Cooper Black" pitchFamily="18" charset="0"/>
                <a:cs typeface="Times New Roman" charset="0"/>
              </a:rPr>
              <a:t>Furioso el Odio, por el fracaso de la Ambición envió a los CELOS, quienes burlones y perversos inventaban toda clase de artimañas y situaciones para despistar el amor y lastimarlo con dudas y sospechas infundadas. Pero el Amor confundido lloró, y pensó, que no quería morir y con valentía y fortaleza se impuso sobre ellos y los venció.</a:t>
            </a:r>
            <a:endParaRPr lang="es-ES" sz="2200" i="1" dirty="0">
              <a:solidFill>
                <a:srgbClr val="21D951"/>
              </a:solidFill>
              <a:latin typeface="Cooper Black" pitchFamily="18" charset="0"/>
              <a:cs typeface="Times New Roman" charset="0"/>
            </a:endParaRPr>
          </a:p>
        </p:txBody>
      </p:sp>
      <p:pic>
        <p:nvPicPr>
          <p:cNvPr id="7170" name="Picture 2" descr="C:\Documents and Settings\Dell\Mis documentos\Mis imágenes\Imagen22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196" y="267672"/>
            <a:ext cx="3466844" cy="2804600"/>
          </a:xfrm>
          <a:prstGeom prst="rect">
            <a:avLst/>
          </a:prstGeom>
          <a:noFill/>
        </p:spPr>
      </p:pic>
      <p:pic>
        <p:nvPicPr>
          <p:cNvPr id="4" name="Picture 4" descr="pc1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592014"/>
            <a:ext cx="1126522" cy="1265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1110005" y="4161097"/>
            <a:ext cx="7676805" cy="2123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22" tIns="45711" rIns="91422" bIns="45711"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PR" sz="2200" i="1" dirty="0">
                <a:solidFill>
                  <a:srgbClr val="21D951"/>
                </a:solidFill>
                <a:latin typeface="Cooper Black" pitchFamily="18" charset="0"/>
                <a:cs typeface="Times New Roman" charset="0"/>
              </a:rPr>
              <a:t>Año tras año, el Odio siguió en su lucha enviando a sus más hirientes compañeros, envió a la frialdad, al egoísmo, a la cantaleta, la indiferencia, la pobreza, la enfermedad y a muchos otros que fracasaron siempre, porque cuando el Amor se sentía desfallecer tomaba de nuevo fuerza y todo lo superaba.</a:t>
            </a:r>
            <a:endParaRPr lang="es-ES" sz="2200" i="1" dirty="0">
              <a:solidFill>
                <a:srgbClr val="21D951"/>
              </a:solidFill>
              <a:latin typeface="Cooper Black" pitchFamily="18" charset="0"/>
              <a:cs typeface="Times New Roman" charset="0"/>
            </a:endParaRPr>
          </a:p>
        </p:txBody>
      </p:sp>
      <p:pic>
        <p:nvPicPr>
          <p:cNvPr id="8194" name="Picture 2" descr="C:\Documents and Settings\Dell\Mis documentos\Mis imágenes\Imagen1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0672" y="0"/>
            <a:ext cx="4540282" cy="3660485"/>
          </a:xfrm>
          <a:prstGeom prst="rect">
            <a:avLst/>
          </a:prstGeom>
          <a:noFill/>
        </p:spPr>
      </p:pic>
      <p:pic>
        <p:nvPicPr>
          <p:cNvPr id="4" name="Picture 4" descr="pc1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764965"/>
            <a:ext cx="972624" cy="1093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Dell\Mis documentos\Mis imágenes\Imagen222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625" y="0"/>
            <a:ext cx="4506089" cy="3562108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615434" y="3695217"/>
            <a:ext cx="8242846" cy="2462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22" tIns="45711" rIns="91422" bIns="45711"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PR" sz="2200" i="1" dirty="0">
                <a:solidFill>
                  <a:srgbClr val="21D951"/>
                </a:solidFill>
                <a:latin typeface="Cooper Black" pitchFamily="18" charset="0"/>
                <a:cs typeface="Times New Roman" charset="0"/>
              </a:rPr>
              <a:t>El Odio convencido de que el Amor era invencible les dijo los demás: Nada que hacer. El Amor ha soportado todo, llevamos muchos años insistiendo y no lo logramos. De pronto de un rincón del salón se levantó un sentimiento poco conocido, que vestía todo de negro y con un sombrero gigante que caía sobre su rostro y no lo dejaba ver, su aspecto era fúnebre como el de la muerte</a:t>
            </a:r>
            <a:endParaRPr lang="es-ES" sz="2200" i="1" dirty="0">
              <a:solidFill>
                <a:srgbClr val="21D951"/>
              </a:solidFill>
              <a:latin typeface="Cooper Black" pitchFamily="18" charset="0"/>
              <a:cs typeface="Times New Roman" charset="0"/>
            </a:endParaRPr>
          </a:p>
        </p:txBody>
      </p:sp>
      <p:pic>
        <p:nvPicPr>
          <p:cNvPr id="9218" name="Picture 2" descr="C:\Documents and Settings\Dell\Mis documentos\Mis imágenes\GENI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3292" y="201118"/>
            <a:ext cx="3623497" cy="3294436"/>
          </a:xfrm>
          <a:prstGeom prst="rect">
            <a:avLst/>
          </a:prstGeom>
          <a:noFill/>
        </p:spPr>
      </p:pic>
      <p:pic>
        <p:nvPicPr>
          <p:cNvPr id="4" name="Picture 4" descr="pc1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290834"/>
            <a:ext cx="868278" cy="1055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Dell\Mis documentos\Mis imágenes\Imagen222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8244" y="267672"/>
            <a:ext cx="3626852" cy="3261159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1769432" y="3695217"/>
            <a:ext cx="7044854" cy="281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22" tIns="45711" rIns="91422" bIns="45711"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PR" sz="2200" i="1" dirty="0">
                <a:solidFill>
                  <a:srgbClr val="21D951"/>
                </a:solidFill>
                <a:latin typeface="Cooper Black" pitchFamily="18" charset="0"/>
                <a:cs typeface="Times New Roman" charset="0"/>
              </a:rPr>
              <a:t>"Yo mataré el Amor, dijo con seguridad". Todos se preguntaron quien era ese que pretendía hacer solo, lo que ninguno había podido. El Odio dijo, ve y hazlo. Tan solo había pasado algún tiempo cuando el Odio volvió a llamar a todos los malos sentimientos para comunicarles después de mucho esperar por fin EL AMOR HABÍA MUERTO.</a:t>
            </a:r>
            <a:endParaRPr lang="es-ES" sz="2200" i="1" dirty="0">
              <a:solidFill>
                <a:srgbClr val="21D951"/>
              </a:solidFill>
              <a:latin typeface="Cooper Black" pitchFamily="18" charset="0"/>
              <a:cs typeface="Times New Roman" charset="0"/>
            </a:endParaRPr>
          </a:p>
        </p:txBody>
      </p:sp>
      <p:pic>
        <p:nvPicPr>
          <p:cNvPr id="10242" name="Picture 2" descr="C:\Documents and Settings\Dell\Mis documentos\Mis imágenes\FUEG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3292" y="201118"/>
            <a:ext cx="3571900" cy="3173653"/>
          </a:xfrm>
          <a:prstGeom prst="rect">
            <a:avLst/>
          </a:prstGeom>
          <a:noFill/>
        </p:spPr>
      </p:pic>
      <p:pic>
        <p:nvPicPr>
          <p:cNvPr id="4" name="Picture 4" descr="pc1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758399"/>
            <a:ext cx="978467" cy="1099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Dell\Mis documentos\Mis imágenes\Imagen222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3870" y="267672"/>
            <a:ext cx="3571322" cy="3261159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El_hombre_misterios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85728"/>
            <a:ext cx="4631120" cy="4071966"/>
          </a:xfrm>
          <a:prstGeom prst="rect">
            <a:avLst/>
          </a:prstGeom>
          <a:noFill/>
        </p:spPr>
      </p:pic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1659528" y="4693531"/>
            <a:ext cx="6960218" cy="17850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22" tIns="45711" rIns="91422" bIns="45711"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PR" sz="2200" i="1" dirty="0">
                <a:solidFill>
                  <a:srgbClr val="21D951"/>
                </a:solidFill>
                <a:latin typeface="Cooper Black" pitchFamily="18" charset="0"/>
                <a:cs typeface="Times New Roman" charset="0"/>
              </a:rPr>
              <a:t>Todos estaban felices pero sorprendidos. Entonces el sentimiento del sombrero negro habló: "Ahí les entrego el Amor totalmente muerto y destrozado y sin decir mas se marchó".</a:t>
            </a:r>
            <a:endParaRPr lang="es-ES" sz="2200" i="1" dirty="0">
              <a:solidFill>
                <a:srgbClr val="21D951"/>
              </a:solidFill>
              <a:latin typeface="Cooper Black" pitchFamily="18" charset="0"/>
              <a:cs typeface="Times New Roman" charset="0"/>
            </a:endParaRPr>
          </a:p>
        </p:txBody>
      </p:sp>
      <p:pic>
        <p:nvPicPr>
          <p:cNvPr id="11266" name="Picture 2" descr="C:\Documents and Settings\Dell\Mis documentos\Mis imágenes\OCAS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714356"/>
            <a:ext cx="4533565" cy="4118277"/>
          </a:xfrm>
          <a:prstGeom prst="rect">
            <a:avLst/>
          </a:prstGeom>
          <a:noFill/>
        </p:spPr>
      </p:pic>
      <p:pic>
        <p:nvPicPr>
          <p:cNvPr id="4" name="Picture 4" descr="pc1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225007"/>
            <a:ext cx="1126522" cy="1265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ocuments and Settings\Dell\Mis documentos\Mis imágenes\Imagen222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28728" y="285728"/>
            <a:ext cx="4643470" cy="412318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cuments and Settings\Dell\Escritorio\El_hombre_misterios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66"/>
            <a:ext cx="4874836" cy="4357694"/>
          </a:xfrm>
          <a:prstGeom prst="rect">
            <a:avLst/>
          </a:prstGeom>
          <a:noFill/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587958" y="4726808"/>
            <a:ext cx="8333671" cy="195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91422" tIns="45711" rIns="91422" bIns="45711">
            <a:spAutoFit/>
          </a:bodyPr>
          <a:lstStyle/>
          <a:p>
            <a:pPr marL="475031" indent="-475031" algn="r">
              <a:spcBef>
                <a:spcPct val="50000"/>
              </a:spcBef>
            </a:pPr>
            <a:r>
              <a:rPr lang="es-PR" sz="2200" i="1" dirty="0">
                <a:solidFill>
                  <a:srgbClr val="21D951"/>
                </a:solidFill>
                <a:latin typeface="Cooper Black" pitchFamily="18" charset="0"/>
                <a:cs typeface="Times New Roman" charset="0"/>
              </a:rPr>
              <a:t>Espera dijo el Odio, en tan poco tiempo lo eliminaste por completo, lo desesperaste y no hizo el menor esfuerzo para vivir. ¿Quién eres? El sentimiento levantó por primera vez su horrible rostro y dijo</a:t>
            </a:r>
            <a:r>
              <a:rPr lang="es-PR" sz="2200" i="1" dirty="0" smtClean="0">
                <a:solidFill>
                  <a:srgbClr val="21D951"/>
                </a:solidFill>
                <a:latin typeface="Cooper Black" pitchFamily="18" charset="0"/>
                <a:cs typeface="Times New Roman" charset="0"/>
              </a:rPr>
              <a:t>; </a:t>
            </a:r>
            <a:endParaRPr lang="es-PR" sz="2200" i="1" dirty="0" smtClean="0">
              <a:solidFill>
                <a:srgbClr val="21D951"/>
              </a:solidFill>
              <a:latin typeface="Cooper Black" pitchFamily="18" charset="0"/>
              <a:cs typeface="Times New Roman" charset="0"/>
            </a:endParaRPr>
          </a:p>
          <a:p>
            <a:pPr marL="475031" indent="-475031" algn="r">
              <a:spcBef>
                <a:spcPct val="50000"/>
              </a:spcBef>
            </a:pPr>
            <a:r>
              <a:rPr lang="es-PR" sz="2200" i="1" dirty="0" smtClean="0">
                <a:solidFill>
                  <a:srgbClr val="21D951"/>
                </a:solidFill>
                <a:latin typeface="Cooper Black" pitchFamily="18" charset="0"/>
                <a:cs typeface="Times New Roman" charset="0"/>
              </a:rPr>
              <a:t>SOY  </a:t>
            </a:r>
            <a:r>
              <a:rPr lang="es-PR" sz="2200" i="1" dirty="0" smtClean="0">
                <a:solidFill>
                  <a:srgbClr val="21D951"/>
                </a:solidFill>
                <a:latin typeface="Cooper Black" pitchFamily="18" charset="0"/>
                <a:cs typeface="Times New Roman" charset="0"/>
              </a:rPr>
              <a:t>LA </a:t>
            </a:r>
            <a:r>
              <a:rPr lang="es-PR" sz="2200" i="1" dirty="0" smtClean="0">
                <a:solidFill>
                  <a:srgbClr val="21D951"/>
                </a:solidFill>
                <a:latin typeface="Cooper Black" pitchFamily="18" charset="0"/>
                <a:cs typeface="Times New Roman" charset="0"/>
              </a:rPr>
              <a:t>RUTINA</a:t>
            </a:r>
            <a:r>
              <a:rPr lang="es-ES_tradnl" sz="2200" i="1" dirty="0" smtClean="0">
                <a:solidFill>
                  <a:srgbClr val="21D951"/>
                </a:solidFill>
                <a:latin typeface="Cooper Black" pitchFamily="18" charset="0"/>
                <a:cs typeface="Times New Roman" charset="0"/>
              </a:rPr>
              <a:t>.</a:t>
            </a:r>
            <a:endParaRPr lang="es-ES" sz="2200" i="1" dirty="0">
              <a:solidFill>
                <a:srgbClr val="21D951"/>
              </a:solidFill>
              <a:latin typeface="Cooper Black" pitchFamily="18" charset="0"/>
              <a:cs typeface="Times New Roman" charset="0"/>
            </a:endParaRPr>
          </a:p>
        </p:txBody>
      </p:sp>
      <p:pic>
        <p:nvPicPr>
          <p:cNvPr id="4" name="Picture 2" descr="C:\Documents and Settings\Dell\Mis documentos\Mis imágenes\Imagen22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85728"/>
            <a:ext cx="4857752" cy="4326028"/>
          </a:xfrm>
          <a:prstGeom prst="rect">
            <a:avLst/>
          </a:prstGeom>
          <a:noFill/>
        </p:spPr>
      </p:pic>
      <p:pic>
        <p:nvPicPr>
          <p:cNvPr id="5" name="Picture 4" descr="pc12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758399"/>
            <a:ext cx="978467" cy="1099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Documents and Settings\Dell\Escritorio\munecos%20quemados%20de%20terror-958015.jpg"/>
          <p:cNvPicPr>
            <a:picLocks noChangeAspect="1" noChangeArrowheads="1"/>
          </p:cNvPicPr>
          <p:nvPr/>
        </p:nvPicPr>
        <p:blipFill>
          <a:blip r:embed="rId2"/>
          <a:srcRect t="681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2" descr="C:\Documents and Settings\Dell\Escritorio\odi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3539" name="WordArt 3"/>
          <p:cNvSpPr>
            <a:spLocks noChangeArrowheads="1" noChangeShapeType="1" noTextEdit="1"/>
          </p:cNvSpPr>
          <p:nvPr/>
        </p:nvSpPr>
        <p:spPr bwMode="auto">
          <a:xfrm>
            <a:off x="258244" y="467335"/>
            <a:ext cx="3599376" cy="2695448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5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Un </a:t>
            </a:r>
            <a:r>
              <a:rPr lang="es-ES" sz="15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Fuerte Abrazo </a:t>
            </a:r>
            <a:endParaRPr lang="es-ES" sz="15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Forte"/>
            </a:endParaRPr>
          </a:p>
          <a:p>
            <a:pPr algn="ctr"/>
            <a:r>
              <a:rPr lang="es-ES" sz="15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Que </a:t>
            </a:r>
            <a:r>
              <a:rPr lang="es-ES" sz="1500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tengas</a:t>
            </a:r>
            <a:r>
              <a:rPr lang="es-ES" sz="15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 un </a:t>
            </a:r>
          </a:p>
          <a:p>
            <a:pPr algn="ctr"/>
            <a:r>
              <a:rPr lang="es-ES" sz="15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buen día!</a:t>
            </a:r>
          </a:p>
        </p:txBody>
      </p:sp>
      <p:pic>
        <p:nvPicPr>
          <p:cNvPr id="193540" name="Picture 4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51813" y="5475160"/>
            <a:ext cx="787644" cy="103971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19354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488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3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3544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3547" name="WordArt 11" descr="glitter_BB_039"/>
          <p:cNvSpPr>
            <a:spLocks noChangeArrowheads="1" noChangeShapeType="1" noTextEdit="1"/>
          </p:cNvSpPr>
          <p:nvPr/>
        </p:nvSpPr>
        <p:spPr bwMode="auto">
          <a:xfrm>
            <a:off x="6538669" y="5810887"/>
            <a:ext cx="1400663" cy="737269"/>
          </a:xfrm>
          <a:prstGeom prst="rect">
            <a:avLst/>
          </a:prstGeom>
        </p:spPr>
        <p:txBody>
          <a:bodyPr wrap="none" lIns="38002" tIns="19001" rIns="38002" bIns="1900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200" b="1" i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21D951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Forte"/>
              </a:rPr>
              <a:t>José Luis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340672" y="5492182"/>
            <a:ext cx="4781945" cy="807815"/>
          </a:xfrm>
          <a:prstGeom prst="rect">
            <a:avLst/>
          </a:prstGeom>
        </p:spPr>
        <p:txBody>
          <a:bodyPr wrap="none" lIns="38002" tIns="19001" rIns="38002" bIns="19001">
            <a:spAutoFit/>
          </a:bodyPr>
          <a:lstStyle/>
          <a:p>
            <a:pPr marL="475031" indent="-475031">
              <a:spcBef>
                <a:spcPct val="50000"/>
              </a:spcBef>
            </a:pPr>
            <a:r>
              <a:rPr lang="es-ES_tradnl" sz="2000" i="1" dirty="0" smtClean="0">
                <a:solidFill>
                  <a:srgbClr val="FF0000"/>
                </a:solidFill>
                <a:latin typeface="Cooper Black" pitchFamily="18" charset="0"/>
                <a:cs typeface="Times New Roman" charset="0"/>
              </a:rPr>
              <a:t>FOTOS DE LARED</a:t>
            </a:r>
          </a:p>
          <a:p>
            <a:pPr marL="475031" indent="-475031">
              <a:spcBef>
                <a:spcPct val="50000"/>
              </a:spcBef>
            </a:pPr>
            <a:r>
              <a:rPr lang="es-ES_tradnl" sz="2000" i="1" dirty="0" smtClean="0">
                <a:solidFill>
                  <a:srgbClr val="FF0000"/>
                </a:solidFill>
                <a:latin typeface="Cooper Black" pitchFamily="18" charset="0"/>
                <a:cs typeface="Times New Roman" charset="0"/>
              </a:rPr>
              <a:t>Autor  del texto desconocido por mi.</a:t>
            </a:r>
            <a:endParaRPr lang="es-ES" sz="2000" i="1" dirty="0">
              <a:solidFill>
                <a:srgbClr val="FF0000"/>
              </a:solidFill>
              <a:latin typeface="Cooper Black" pitchFamily="18" charset="0"/>
              <a:cs typeface="Times New Roman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3000" fill="hold"/>
                                        <p:tgtEl>
                                          <p:spTgt spid="133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8438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8439" name="Picture 7" descr="boletin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8442" name="Picture 10" descr="logo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8444" name="Group 12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20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8467" name="Rectangle 35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8468" name="Picture 36" descr="propuesta2_red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 rot="-1069669">
            <a:off x="5408978" y="1510762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sndAc>
      <p:stSnd>
        <p:snd r:embed="rId3" name="click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4" fill="hold"/>
                                        <p:tgtEl>
                                          <p:spTgt spid="184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43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NO DEJES MORIR AL AMOR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NO DEJES MORIR AL AMOR</Template>
  <TotalTime>26</TotalTime>
  <Words>736</Words>
  <Application>Microsoft Office PowerPoint</Application>
  <PresentationFormat>Presentación en pantalla (4:3)</PresentationFormat>
  <Paragraphs>40</Paragraphs>
  <Slides>17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18" baseType="lpstr">
      <vt:lpstr>NO DEJES MORIR AL AMOR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DEJES MORIR AL AMOR</dc:title>
  <dc:creator>JOSE LUIS</dc:creator>
  <cp:lastModifiedBy>..</cp:lastModifiedBy>
  <cp:revision>3</cp:revision>
  <dcterms:created xsi:type="dcterms:W3CDTF">2013-08-24T16:28:33Z</dcterms:created>
  <dcterms:modified xsi:type="dcterms:W3CDTF">2013-08-24T16:54:33Z</dcterms:modified>
</cp:coreProperties>
</file>