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8" r:id="rId3"/>
    <p:sldId id="292" r:id="rId4"/>
    <p:sldId id="263" r:id="rId5"/>
    <p:sldId id="286" r:id="rId6"/>
    <p:sldId id="294" r:id="rId7"/>
    <p:sldId id="265" r:id="rId8"/>
    <p:sldId id="259" r:id="rId9"/>
    <p:sldId id="293" r:id="rId10"/>
    <p:sldId id="260" r:id="rId11"/>
    <p:sldId id="267" r:id="rId12"/>
    <p:sldId id="295" r:id="rId13"/>
    <p:sldId id="266" r:id="rId14"/>
    <p:sldId id="269" r:id="rId15"/>
    <p:sldId id="296" r:id="rId16"/>
    <p:sldId id="271" r:id="rId17"/>
    <p:sldId id="262" r:id="rId18"/>
    <p:sldId id="297" r:id="rId19"/>
    <p:sldId id="274" r:id="rId20"/>
    <p:sldId id="273" r:id="rId21"/>
    <p:sldId id="298" r:id="rId22"/>
    <p:sldId id="278" r:id="rId23"/>
    <p:sldId id="272" r:id="rId24"/>
    <p:sldId id="299" r:id="rId25"/>
    <p:sldId id="275" r:id="rId26"/>
    <p:sldId id="279" r:id="rId27"/>
    <p:sldId id="300" r:id="rId28"/>
    <p:sldId id="276" r:id="rId29"/>
    <p:sldId id="284" r:id="rId30"/>
    <p:sldId id="301" r:id="rId31"/>
    <p:sldId id="285" r:id="rId32"/>
    <p:sldId id="280" r:id="rId33"/>
    <p:sldId id="303" r:id="rId34"/>
    <p:sldId id="291" r:id="rId35"/>
    <p:sldId id="290" r:id="rId36"/>
    <p:sldId id="302" r:id="rId37"/>
    <p:sldId id="283" r:id="rId38"/>
    <p:sldId id="304"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5jk56NzRigKmujYfApecQ" hashData="WalOkZrMYTTCFB3vP2LXNYCo3D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6E7"/>
    <a:srgbClr val="FFF4E1"/>
    <a:srgbClr val="FF9900"/>
    <a:srgbClr val="00863D"/>
    <a:srgbClr val="0066FF"/>
    <a:srgbClr val="361E00"/>
    <a:srgbClr val="008000"/>
    <a:srgbClr val="3CA2F6"/>
    <a:srgbClr val="2932E3"/>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BD008B3-6228-4B63-9E42-229FAC076A67}" type="datetimeFigureOut">
              <a:rPr lang="es-PE" smtClean="0"/>
              <a:pPr/>
              <a:t>26/02/2020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F8F730B-B095-4B22-924F-40176F7900C4}" type="slidenum">
              <a:rPr lang="es-PE" smtClean="0"/>
              <a:pPr/>
              <a:t>‹Nº›</a:t>
            </a:fld>
            <a:endParaRPr lang="es-PE"/>
          </a:p>
        </p:txBody>
      </p:sp>
    </p:spTree>
  </p:cSld>
  <p:clrMapOvr>
    <a:masterClrMapping/>
  </p:clrMapOvr>
  <p:transition advClick="0"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BD008B3-6228-4B63-9E42-229FAC076A67}" type="datetimeFigureOut">
              <a:rPr lang="es-PE" smtClean="0"/>
              <a:pPr/>
              <a:t>26/02/2020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F8F730B-B095-4B22-924F-40176F7900C4}"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6.png"/><Relationship Id="rId18" Type="http://schemas.openxmlformats.org/officeDocument/2006/relationships/image" Target="../media/image5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2.png"/><Relationship Id="rId11" Type="http://schemas.openxmlformats.org/officeDocument/2006/relationships/image" Target="../media/image55.png"/><Relationship Id="rId5" Type="http://schemas.openxmlformats.org/officeDocument/2006/relationships/hyperlink" Target="http://www.mispps.com/" TargetMode="External"/><Relationship Id="rId15" Type="http://schemas.openxmlformats.org/officeDocument/2006/relationships/image" Target="../media/image57.png"/><Relationship Id="rId10" Type="http://schemas.openxmlformats.org/officeDocument/2006/relationships/hyperlink" Target="https://www.facebook.com/mispps" TargetMode="External"/><Relationship Id="rId4" Type="http://schemas.openxmlformats.org/officeDocument/2006/relationships/image" Target="../media/image51.png"/><Relationship Id="rId9" Type="http://schemas.openxmlformats.org/officeDocument/2006/relationships/image" Target="../media/image5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0357552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1000">
                <a:srgbClr val="6F3217"/>
              </a:gs>
              <a:gs pos="64999">
                <a:srgbClr val="F0EBD5"/>
              </a:gs>
              <a:gs pos="100000">
                <a:srgbClr val="D1C39F"/>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5).png"/>
          <p:cNvPicPr>
            <a:picLocks noChangeAspect="1"/>
          </p:cNvPicPr>
          <p:nvPr/>
        </p:nvPicPr>
        <p:blipFill>
          <a:blip r:embed="rId4"/>
          <a:srcRect t="8789"/>
          <a:stretch>
            <a:fillRect/>
          </a:stretch>
        </p:blipFill>
        <p:spPr>
          <a:xfrm>
            <a:off x="4711572" y="0"/>
            <a:ext cx="4526742" cy="5143500"/>
          </a:xfrm>
          <a:prstGeom prst="rect">
            <a:avLst/>
          </a:prstGeom>
        </p:spPr>
      </p:pic>
      <p:pic>
        <p:nvPicPr>
          <p:cNvPr id="5" name="4 Imagen" descr="cooltext350367527625529.png"/>
          <p:cNvPicPr>
            <a:picLocks noChangeAspect="1"/>
          </p:cNvPicPr>
          <p:nvPr/>
        </p:nvPicPr>
        <p:blipFill>
          <a:blip r:embed="rId5">
            <a:lum contrast="10000"/>
          </a:blip>
          <a:stretch>
            <a:fillRect/>
          </a:stretch>
        </p:blipFill>
        <p:spPr>
          <a:xfrm>
            <a:off x="642910" y="1357304"/>
            <a:ext cx="4396769" cy="925636"/>
          </a:xfrm>
          <a:prstGeom prst="rect">
            <a:avLst/>
          </a:prstGeom>
        </p:spPr>
      </p:pic>
      <p:pic>
        <p:nvPicPr>
          <p:cNvPr id="6" name="5 Imagen" descr="cooltext350367557597827.png"/>
          <p:cNvPicPr>
            <a:picLocks noChangeAspect="1"/>
          </p:cNvPicPr>
          <p:nvPr/>
        </p:nvPicPr>
        <p:blipFill>
          <a:blip r:embed="rId6">
            <a:lum contrast="10000"/>
          </a:blip>
          <a:stretch>
            <a:fillRect/>
          </a:stretch>
        </p:blipFill>
        <p:spPr>
          <a:xfrm>
            <a:off x="1000100" y="2285998"/>
            <a:ext cx="3647421" cy="998699"/>
          </a:xfrm>
          <a:prstGeom prst="rect">
            <a:avLst/>
          </a:prstGeom>
        </p:spPr>
      </p:pic>
      <p:pic>
        <p:nvPicPr>
          <p:cNvPr id="30722" name="Picture 2" descr="Rendered Image"/>
          <p:cNvPicPr>
            <a:picLocks noChangeAspect="1" noChangeArrowheads="1"/>
          </p:cNvPicPr>
          <p:nvPr/>
        </p:nvPicPr>
        <p:blipFill>
          <a:blip r:embed="rId7">
            <a:lum bright="20000" contrast="40000"/>
          </a:blip>
          <a:srcRect/>
          <a:stretch>
            <a:fillRect/>
          </a:stretch>
        </p:blipFill>
        <p:spPr bwMode="auto">
          <a:xfrm>
            <a:off x="500034" y="4021052"/>
            <a:ext cx="1857388" cy="408085"/>
          </a:xfrm>
          <a:prstGeom prst="rect">
            <a:avLst/>
          </a:prstGeom>
          <a:noFill/>
        </p:spPr>
      </p:pic>
      <p:pic>
        <p:nvPicPr>
          <p:cNvPr id="8" name="7 Imagen" descr="cooltext350369963948832.png"/>
          <p:cNvPicPr>
            <a:picLocks noChangeAspect="1"/>
          </p:cNvPicPr>
          <p:nvPr/>
        </p:nvPicPr>
        <p:blipFill>
          <a:blip r:embed="rId8">
            <a:lum contrast="10000"/>
          </a:blip>
          <a:stretch>
            <a:fillRect/>
          </a:stretch>
        </p:blipFill>
        <p:spPr>
          <a:xfrm>
            <a:off x="928662" y="428610"/>
            <a:ext cx="1334713" cy="857255"/>
          </a:xfrm>
          <a:prstGeom prst="rect">
            <a:avLst/>
          </a:prstGeom>
        </p:spPr>
      </p:pic>
      <p:pic>
        <p:nvPicPr>
          <p:cNvPr id="9" name="8 Imagen" descr="cooltext350369981766654.png"/>
          <p:cNvPicPr>
            <a:picLocks noChangeAspect="1"/>
          </p:cNvPicPr>
          <p:nvPr/>
        </p:nvPicPr>
        <p:blipFill>
          <a:blip r:embed="rId9">
            <a:lum contrast="10000"/>
          </a:blip>
          <a:stretch>
            <a:fillRect/>
          </a:stretch>
        </p:blipFill>
        <p:spPr>
          <a:xfrm>
            <a:off x="2285984" y="428610"/>
            <a:ext cx="785818" cy="885429"/>
          </a:xfrm>
          <a:prstGeom prst="rect">
            <a:avLst/>
          </a:prstGeom>
        </p:spPr>
      </p:pic>
      <p:pic>
        <p:nvPicPr>
          <p:cNvPr id="10" name="9 Imagen" descr="cooltext350369995596381.png"/>
          <p:cNvPicPr>
            <a:picLocks noChangeAspect="1"/>
          </p:cNvPicPr>
          <p:nvPr/>
        </p:nvPicPr>
        <p:blipFill>
          <a:blip r:embed="rId10">
            <a:lum contrast="10000"/>
          </a:blip>
          <a:stretch>
            <a:fillRect/>
          </a:stretch>
        </p:blipFill>
        <p:spPr>
          <a:xfrm>
            <a:off x="3071802" y="428610"/>
            <a:ext cx="1643074" cy="876306"/>
          </a:xfrm>
          <a:prstGeom prst="rect">
            <a:avLst/>
          </a:prstGeom>
        </p:spPr>
      </p:pic>
      <p:pic>
        <p:nvPicPr>
          <p:cNvPr id="11" name="10 Imagen" descr="stock-photo-20357552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2000">
    <p:sndAc>
      <p:stSnd loop="1">
        <p:snd r:embed="rId2" name="_Beethoven_S_Silence_-_MP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fltVal val="0"/>
                                          </p:val>
                                        </p:tav>
                                        <p:tav tm="100000">
                                          <p:val>
                                            <p:strVal val="#ppt_w"/>
                                          </p:val>
                                        </p:tav>
                                      </p:tavLst>
                                    </p:anim>
                                    <p:anim calcmode="lin" valueType="num">
                                      <p:cBhvr>
                                        <p:cTn id="17" dur="5000" fill="hold"/>
                                        <p:tgtEl>
                                          <p:spTgt spid="2"/>
                                        </p:tgtEl>
                                        <p:attrNameLst>
                                          <p:attrName>ppt_h</p:attrName>
                                        </p:attrNameLst>
                                      </p:cBhvr>
                                      <p:tavLst>
                                        <p:tav tm="0">
                                          <p:val>
                                            <p:strVal val="#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0"/>
                                        <p:tgtEl>
                                          <p:spTgt spid="4"/>
                                        </p:tgtEl>
                                      </p:cBhvr>
                                    </p:animEffect>
                                  </p:childTnLst>
                                </p:cTn>
                              </p:par>
                            </p:childTnLst>
                          </p:cTn>
                        </p:par>
                        <p:par>
                          <p:cTn id="25" fill="hold">
                            <p:stCondLst>
                              <p:cond delay="10000"/>
                            </p:stCondLst>
                            <p:childTnLst>
                              <p:par>
                                <p:cTn id="26" presetID="52"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Scale>
                                      <p:cBhvr>
                                        <p:cTn id="2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8"/>
                                        </p:tgtEl>
                                        <p:attrNameLst>
                                          <p:attrName>ppt_x</p:attrName>
                                          <p:attrName>ppt_y</p:attrName>
                                        </p:attrNameLst>
                                      </p:cBhvr>
                                    </p:animMotion>
                                    <p:animEffect transition="in" filter="fade">
                                      <p:cBhvr>
                                        <p:cTn id="30" dur="2000"/>
                                        <p:tgtEl>
                                          <p:spTgt spid="8"/>
                                        </p:tgtEl>
                                      </p:cBhvr>
                                    </p:animEffect>
                                  </p:childTnLst>
                                </p:cTn>
                              </p:par>
                            </p:childTnLst>
                          </p:cTn>
                        </p:par>
                        <p:par>
                          <p:cTn id="31" fill="hold">
                            <p:stCondLst>
                              <p:cond delay="12000"/>
                            </p:stCondLst>
                            <p:childTnLst>
                              <p:par>
                                <p:cTn id="32" presetID="52"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Scale>
                                      <p:cBhvr>
                                        <p:cTn id="34"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2000" decel="50000" fill="hold">
                                          <p:stCondLst>
                                            <p:cond delay="0"/>
                                          </p:stCondLst>
                                        </p:cTn>
                                        <p:tgtEl>
                                          <p:spTgt spid="9"/>
                                        </p:tgtEl>
                                        <p:attrNameLst>
                                          <p:attrName>ppt_x</p:attrName>
                                          <p:attrName>ppt_y</p:attrName>
                                        </p:attrNameLst>
                                      </p:cBhvr>
                                    </p:animMotion>
                                    <p:animEffect transition="in" filter="fade">
                                      <p:cBhvr>
                                        <p:cTn id="36" dur="2000"/>
                                        <p:tgtEl>
                                          <p:spTgt spid="9"/>
                                        </p:tgtEl>
                                      </p:cBhvr>
                                    </p:animEffect>
                                  </p:childTnLst>
                                </p:cTn>
                              </p:par>
                            </p:childTnLst>
                          </p:cTn>
                        </p:par>
                        <p:par>
                          <p:cTn id="37" fill="hold">
                            <p:stCondLst>
                              <p:cond delay="14000"/>
                            </p:stCondLst>
                            <p:childTnLst>
                              <p:par>
                                <p:cTn id="38" presetID="52"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Scale>
                                      <p:cBhvr>
                                        <p:cTn id="40"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2000" decel="50000" fill="hold">
                                          <p:stCondLst>
                                            <p:cond delay="0"/>
                                          </p:stCondLst>
                                        </p:cTn>
                                        <p:tgtEl>
                                          <p:spTgt spid="10"/>
                                        </p:tgtEl>
                                        <p:attrNameLst>
                                          <p:attrName>ppt_x</p:attrName>
                                          <p:attrName>ppt_y</p:attrName>
                                        </p:attrNameLst>
                                      </p:cBhvr>
                                    </p:animMotion>
                                    <p:animEffect transition="in" filter="fade">
                                      <p:cBhvr>
                                        <p:cTn id="42" dur="2000"/>
                                        <p:tgtEl>
                                          <p:spTgt spid="10"/>
                                        </p:tgtEl>
                                      </p:cBhvr>
                                    </p:animEffect>
                                  </p:childTnLst>
                                </p:cTn>
                              </p:par>
                            </p:childTnLst>
                          </p:cTn>
                        </p:par>
                        <p:par>
                          <p:cTn id="43" fill="hold">
                            <p:stCondLst>
                              <p:cond delay="16000"/>
                            </p:stCondLst>
                            <p:childTnLst>
                              <p:par>
                                <p:cTn id="44" presetID="52" presetClass="entr" presetSubtype="0"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Scale>
                                      <p:cBhvr>
                                        <p:cTn id="46"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2000" decel="50000" fill="hold">
                                          <p:stCondLst>
                                            <p:cond delay="0"/>
                                          </p:stCondLst>
                                        </p:cTn>
                                        <p:tgtEl>
                                          <p:spTgt spid="5"/>
                                        </p:tgtEl>
                                        <p:attrNameLst>
                                          <p:attrName>ppt_x</p:attrName>
                                          <p:attrName>ppt_y</p:attrName>
                                        </p:attrNameLst>
                                      </p:cBhvr>
                                    </p:animMotion>
                                    <p:animEffect transition="in" filter="fade">
                                      <p:cBhvr>
                                        <p:cTn id="48" dur="2000"/>
                                        <p:tgtEl>
                                          <p:spTgt spid="5"/>
                                        </p:tgtEl>
                                      </p:cBhvr>
                                    </p:animEffect>
                                  </p:childTnLst>
                                </p:cTn>
                              </p:par>
                            </p:childTnLst>
                          </p:cTn>
                        </p:par>
                        <p:par>
                          <p:cTn id="49" fill="hold">
                            <p:stCondLst>
                              <p:cond delay="18000"/>
                            </p:stCondLst>
                            <p:childTnLst>
                              <p:par>
                                <p:cTn id="50" presetID="52" presetClass="entr" presetSubtype="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Scale>
                                      <p:cBhvr>
                                        <p:cTn id="52"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2000" decel="50000" fill="hold">
                                          <p:stCondLst>
                                            <p:cond delay="0"/>
                                          </p:stCondLst>
                                        </p:cTn>
                                        <p:tgtEl>
                                          <p:spTgt spid="6"/>
                                        </p:tgtEl>
                                        <p:attrNameLst>
                                          <p:attrName>ppt_x</p:attrName>
                                          <p:attrName>ppt_y</p:attrName>
                                        </p:attrNameLst>
                                      </p:cBhvr>
                                    </p:animMotion>
                                    <p:animEffect transition="in" filter="fade">
                                      <p:cBhvr>
                                        <p:cTn id="54" dur="2000"/>
                                        <p:tgtEl>
                                          <p:spTgt spid="6"/>
                                        </p:tgtEl>
                                      </p:cBhvr>
                                    </p:animEffect>
                                  </p:childTnLst>
                                </p:cTn>
                              </p:par>
                            </p:childTnLst>
                          </p:cTn>
                        </p:par>
                        <p:par>
                          <p:cTn id="55" fill="hold">
                            <p:stCondLst>
                              <p:cond delay="20000"/>
                            </p:stCondLst>
                            <p:childTnLst>
                              <p:par>
                                <p:cTn id="56" presetID="12" presetClass="entr" presetSubtype="1" fill="hold" nodeType="afterEffect">
                                  <p:stCondLst>
                                    <p:cond delay="0"/>
                                  </p:stCondLst>
                                  <p:childTnLst>
                                    <p:set>
                                      <p:cBhvr>
                                        <p:cTn id="57" dur="1" fill="hold">
                                          <p:stCondLst>
                                            <p:cond delay="0"/>
                                          </p:stCondLst>
                                        </p:cTn>
                                        <p:tgtEl>
                                          <p:spTgt spid="30722"/>
                                        </p:tgtEl>
                                        <p:attrNameLst>
                                          <p:attrName>style.visibility</p:attrName>
                                        </p:attrNameLst>
                                      </p:cBhvr>
                                      <p:to>
                                        <p:strVal val="visible"/>
                                      </p:to>
                                    </p:set>
                                    <p:animEffect transition="in" filter="slide(fromTop)">
                                      <p:cBhvr>
                                        <p:cTn id="58" dur="2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532106" y="0"/>
            <a:ext cx="6079787" cy="5143500"/>
          </a:xfrm>
          <a:prstGeom prst="rect">
            <a:avLst/>
          </a:prstGeom>
        </p:spPr>
      </p:pic>
      <p:sp>
        <p:nvSpPr>
          <p:cNvPr id="3" name="2 CuadroTexto"/>
          <p:cNvSpPr txBox="1"/>
          <p:nvPr/>
        </p:nvSpPr>
        <p:spPr>
          <a:xfrm>
            <a:off x="3071802" y="1643056"/>
            <a:ext cx="3286148" cy="1600438"/>
          </a:xfrm>
          <a:prstGeom prst="rect">
            <a:avLst/>
          </a:prstGeom>
          <a:noFill/>
        </p:spPr>
        <p:txBody>
          <a:bodyPr wrap="square" rtlCol="0">
            <a:spAutoFit/>
          </a:bodyPr>
          <a:lstStyle/>
          <a:p>
            <a:pPr algn="ctr"/>
            <a:r>
              <a:rPr lang="es-PE" sz="1400" b="1" dirty="0" smtClean="0"/>
              <a:t>Conocemos a muchas personas a lo largo de nuestra vida. </a:t>
            </a:r>
          </a:p>
          <a:p>
            <a:pPr algn="ctr"/>
            <a:r>
              <a:rPr lang="es-PE" sz="1400" b="1" dirty="0" smtClean="0"/>
              <a:t>Muchas no han sido agradables, pero en vez de criticarlas, lo que debemos hacer es intentar ayudarlas </a:t>
            </a:r>
            <a:endParaRPr lang="es-PE" sz="1400" dirty="0" smtClean="0"/>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275974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3300"/>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9690049c39a1d67f6f6aad3ce68ff33e.png"/>
          <p:cNvPicPr>
            <a:picLocks noChangeAspect="1"/>
          </p:cNvPicPr>
          <p:nvPr/>
        </p:nvPicPr>
        <p:blipFill>
          <a:blip r:embed="rId3" cstate="print"/>
          <a:stretch>
            <a:fillRect/>
          </a:stretch>
        </p:blipFill>
        <p:spPr>
          <a:xfrm>
            <a:off x="5786446" y="1846012"/>
            <a:ext cx="2357454" cy="3297488"/>
          </a:xfrm>
          <a:prstGeom prst="rect">
            <a:avLst/>
          </a:prstGeom>
        </p:spPr>
      </p:pic>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21000">
              <a:schemeClr val="bg1"/>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stock-photo-10108806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75000"/>
                </a:schemeClr>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 (4).png"/>
          <p:cNvPicPr>
            <a:picLocks noChangeAspect="1"/>
          </p:cNvPicPr>
          <p:nvPr/>
        </p:nvPicPr>
        <p:blipFill>
          <a:blip r:embed="rId3"/>
          <a:stretch>
            <a:fillRect/>
          </a:stretch>
        </p:blipFill>
        <p:spPr>
          <a:xfrm flipH="1">
            <a:off x="0" y="0"/>
            <a:ext cx="5624586" cy="3581400"/>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fltVal val="0"/>
                                          </p:val>
                                        </p:tav>
                                        <p:tav tm="100000">
                                          <p:val>
                                            <p:strVal val="#ppt_w"/>
                                          </p:val>
                                        </p:tav>
                                      </p:tavLst>
                                    </p:anim>
                                    <p:anim calcmode="lin" valueType="num">
                                      <p:cBhvr>
                                        <p:cTn id="17" dur="5000" fill="hold"/>
                                        <p:tgtEl>
                                          <p:spTgt spid="2"/>
                                        </p:tgtEl>
                                        <p:attrNameLst>
                                          <p:attrName>ppt_h</p:attrName>
                                        </p:attrNameLst>
                                      </p:cBhvr>
                                      <p:tavLst>
                                        <p:tav tm="0">
                                          <p:val>
                                            <p:strVal val="#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428728" y="0"/>
            <a:ext cx="6183165" cy="5143500"/>
          </a:xfrm>
          <a:prstGeom prst="rect">
            <a:avLst/>
          </a:prstGeom>
        </p:spPr>
      </p:pic>
      <p:sp>
        <p:nvSpPr>
          <p:cNvPr id="3" name="2 CuadroTexto"/>
          <p:cNvSpPr txBox="1"/>
          <p:nvPr/>
        </p:nvSpPr>
        <p:spPr>
          <a:xfrm>
            <a:off x="2786051" y="1571618"/>
            <a:ext cx="3714776" cy="1815882"/>
          </a:xfrm>
          <a:prstGeom prst="rect">
            <a:avLst/>
          </a:prstGeom>
          <a:noFill/>
        </p:spPr>
        <p:txBody>
          <a:bodyPr wrap="square" rtlCol="0">
            <a:spAutoFit/>
          </a:bodyPr>
          <a:lstStyle/>
          <a:p>
            <a:pPr algn="ctr"/>
            <a:r>
              <a:rPr lang="es-PE" sz="1400" b="1" dirty="0" smtClean="0"/>
              <a:t>No sabemos, no conocemos su corazón… quizás una palabra amable haga un cambio en sus vidas. Cambiar al mundo es imposible, pero si cambiamos a una persona, nuestra estadía en esta vida no habrá sido en vano.</a:t>
            </a:r>
            <a:endParaRPr lang="es-PE" sz="1400" dirty="0" smtClean="0"/>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0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2384110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4000">
                <a:srgbClr val="FF9900"/>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unnamed (8).png"/>
          <p:cNvPicPr>
            <a:picLocks noChangeAspect="1"/>
          </p:cNvPicPr>
          <p:nvPr/>
        </p:nvPicPr>
        <p:blipFill>
          <a:blip r:embed="rId3"/>
          <a:stretch>
            <a:fillRect/>
          </a:stretch>
        </p:blipFill>
        <p:spPr>
          <a:xfrm>
            <a:off x="2428860" y="285734"/>
            <a:ext cx="4876800" cy="3962400"/>
          </a:xfrm>
          <a:prstGeom prst="rect">
            <a:avLst/>
          </a:prstGeom>
        </p:spPr>
      </p:pic>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rgbClr val="D1CC00"/>
            </a:gs>
            <a:gs pos="50000">
              <a:schemeClr val="accent6">
                <a:lumMod val="50000"/>
                <a:shade val="67500"/>
                <a:satMod val="115000"/>
              </a:schemeClr>
            </a:gs>
            <a:gs pos="100000">
              <a:schemeClr val="accent6">
                <a:lumMod val="50000"/>
                <a:shade val="100000"/>
                <a:satMod val="115000"/>
              </a:schemeClr>
            </a:gs>
          </a:gsLst>
          <a:lin ang="2700000" scaled="1"/>
          <a:tileRect/>
        </a:gradFill>
        <a:effectLst/>
      </p:bgPr>
    </p:bg>
    <p:spTree>
      <p:nvGrpSpPr>
        <p:cNvPr id="1" name=""/>
        <p:cNvGrpSpPr/>
        <p:nvPr/>
      </p:nvGrpSpPr>
      <p:grpSpPr>
        <a:xfrm>
          <a:off x="0" y="0"/>
          <a:ext cx="0" cy="0"/>
          <a:chOff x="0" y="0"/>
          <a:chExt cx="0" cy="0"/>
        </a:xfrm>
      </p:grpSpPr>
      <p:pic>
        <p:nvPicPr>
          <p:cNvPr id="2" name="1 Imagen" descr="stock-photo-2085524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1000">
                <a:schemeClr val="tx1"/>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unnamed (3).png"/>
          <p:cNvPicPr>
            <a:picLocks noChangeAspect="1"/>
          </p:cNvPicPr>
          <p:nvPr/>
        </p:nvPicPr>
        <p:blipFill>
          <a:blip r:embed="rId3"/>
          <a:stretch>
            <a:fillRect/>
          </a:stretch>
        </p:blipFill>
        <p:spPr>
          <a:xfrm rot="21197041">
            <a:off x="356027" y="170817"/>
            <a:ext cx="3242998" cy="4840861"/>
          </a:xfrm>
          <a:prstGeom prst="rect">
            <a:avLst/>
          </a:prstGeom>
        </p:spPr>
      </p:pic>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357290" y="0"/>
            <a:ext cx="6254603" cy="5143500"/>
          </a:xfrm>
          <a:prstGeom prst="rect">
            <a:avLst/>
          </a:prstGeom>
        </p:spPr>
      </p:pic>
      <p:sp>
        <p:nvSpPr>
          <p:cNvPr id="3" name="2 CuadroTexto"/>
          <p:cNvSpPr txBox="1"/>
          <p:nvPr/>
        </p:nvSpPr>
        <p:spPr>
          <a:xfrm>
            <a:off x="3071802" y="1214428"/>
            <a:ext cx="3500461" cy="2462213"/>
          </a:xfrm>
          <a:prstGeom prst="rect">
            <a:avLst/>
          </a:prstGeom>
          <a:noFill/>
        </p:spPr>
        <p:txBody>
          <a:bodyPr wrap="square" rtlCol="0">
            <a:spAutoFit/>
          </a:bodyPr>
          <a:lstStyle/>
          <a:p>
            <a:pPr algn="ctr"/>
            <a:r>
              <a:rPr lang="es-PE" sz="1400" b="1" dirty="0" smtClean="0"/>
              <a:t>¿Cuántas veces te has encontrado con personas verdaderamente negativas? Ese tipo de persona que todo lo mira mal, que todo lo interpreta mal y no se detiene ante nada para tratar de corregir tus errores (errores que solamente esa persona percibe, porque tú en tu interior sientes que estás haciendo las cosas bien)…</a:t>
            </a:r>
            <a:endParaRPr lang="es-PE" sz="1400" dirty="0" smtClean="0"/>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5000">
              <a:srgbClr val="FF7A00"/>
            </a:gs>
            <a:gs pos="70000">
              <a:srgbClr val="FF0300"/>
            </a:gs>
            <a:gs pos="100000">
              <a:srgbClr val="4D0808"/>
            </a:gs>
          </a:gsLst>
          <a:lin ang="16200000" scaled="1"/>
          <a:tileRect/>
        </a:gradFill>
        <a:effectLst/>
      </p:bgPr>
    </p:bg>
    <p:spTree>
      <p:nvGrpSpPr>
        <p:cNvPr id="1" name=""/>
        <p:cNvGrpSpPr/>
        <p:nvPr/>
      </p:nvGrpSpPr>
      <p:grpSpPr>
        <a:xfrm>
          <a:off x="0" y="0"/>
          <a:ext cx="0" cy="0"/>
          <a:chOff x="0" y="0"/>
          <a:chExt cx="0" cy="0"/>
        </a:xfrm>
      </p:grpSpPr>
      <p:pic>
        <p:nvPicPr>
          <p:cNvPr id="2" name="1 Imagen" descr="stock-photo-2114930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6000">
                <a:schemeClr val="tx1"/>
              </a:gs>
              <a:gs pos="50000">
                <a:srgbClr val="FF9900">
                  <a:shade val="67500"/>
                  <a:satMod val="115000"/>
                </a:srgbClr>
              </a:gs>
              <a:gs pos="100000">
                <a:srgbClr val="FF9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91132551.png"/>
          <p:cNvPicPr>
            <a:picLocks noChangeAspect="1"/>
          </p:cNvPicPr>
          <p:nvPr/>
        </p:nvPicPr>
        <p:blipFill>
          <a:blip r:embed="rId3"/>
          <a:srcRect r="10473"/>
          <a:stretch>
            <a:fillRect/>
          </a:stretch>
        </p:blipFill>
        <p:spPr>
          <a:xfrm flipH="1">
            <a:off x="0" y="0"/>
            <a:ext cx="3664181" cy="5143500"/>
          </a:xfrm>
          <a:prstGeom prst="rect">
            <a:avLst/>
          </a:prstGeom>
        </p:spPr>
      </p:pic>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3CA2F6"/>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3" name="2 Imagen" descr="568801.jpg"/>
          <p:cNvPicPr>
            <a:picLocks noChangeAspect="1"/>
          </p:cNvPicPr>
          <p:nvPr/>
        </p:nvPicPr>
        <p:blipFill>
          <a:blip r:embed="rId2"/>
          <a:stretch>
            <a:fillRect/>
          </a:stretch>
        </p:blipFill>
        <p:spPr>
          <a:xfrm>
            <a:off x="0" y="0"/>
            <a:ext cx="9141768" cy="5143500"/>
          </a:xfrm>
          <a:prstGeom prst="rect">
            <a:avLst/>
          </a:prstGeom>
        </p:spPr>
      </p:pic>
      <p:sp>
        <p:nvSpPr>
          <p:cNvPr id="4" name="3 Rectángulo"/>
          <p:cNvSpPr/>
          <p:nvPr/>
        </p:nvSpPr>
        <p:spPr>
          <a:xfrm>
            <a:off x="0" y="0"/>
            <a:ext cx="9144000" cy="5143500"/>
          </a:xfrm>
          <a:prstGeom prst="rect">
            <a:avLst/>
          </a:prstGeom>
          <a:gradFill flip="none" rotWithShape="1">
            <a:gsLst>
              <a:gs pos="21000">
                <a:srgbClr val="6699FF"/>
              </a:gs>
              <a:gs pos="50000">
                <a:srgbClr val="9CB86E"/>
              </a:gs>
              <a:gs pos="100000">
                <a:srgbClr val="156B13"/>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 (9).png"/>
          <p:cNvPicPr>
            <a:picLocks noChangeAspect="1"/>
          </p:cNvPicPr>
          <p:nvPr/>
        </p:nvPicPr>
        <p:blipFill>
          <a:blip r:embed="rId3"/>
          <a:stretch>
            <a:fillRect/>
          </a:stretch>
        </p:blipFill>
        <p:spPr>
          <a:xfrm>
            <a:off x="4714876" y="1041414"/>
            <a:ext cx="3375918" cy="2663810"/>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16" fill="hold" grpId="1" nodeType="withEffect">
                                  <p:stCondLst>
                                    <p:cond delay="0"/>
                                  </p:stCondLst>
                                  <p:childTnLst>
                                    <p:animEffect transition="out" filter="circle(i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ppt_w</p:attrName>
                                        </p:attrNameLst>
                                      </p:cBhvr>
                                      <p:tavLst>
                                        <p:tav tm="0">
                                          <p:val>
                                            <p:strVal val="2/3*#ppt_w"/>
                                          </p:val>
                                        </p:tav>
                                        <p:tav tm="100000">
                                          <p:val>
                                            <p:strVal val="#ppt_w"/>
                                          </p:val>
                                        </p:tav>
                                      </p:tavLst>
                                    </p:anim>
                                    <p:anim calcmode="lin" valueType="num">
                                      <p:cBhvr>
                                        <p:cTn id="17" dur="5000" fill="hold"/>
                                        <p:tgtEl>
                                          <p:spTgt spid="3"/>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diamond(out)">
                                      <p:cBhvr>
                                        <p:cTn id="20" dur="5000"/>
                                        <p:tgtEl>
                                          <p:spTgt spid="3"/>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532106" y="0"/>
            <a:ext cx="6079787" cy="5143500"/>
          </a:xfrm>
          <a:prstGeom prst="rect">
            <a:avLst/>
          </a:prstGeom>
        </p:spPr>
      </p:pic>
      <p:sp>
        <p:nvSpPr>
          <p:cNvPr id="3" name="2 CuadroTexto"/>
          <p:cNvSpPr txBox="1"/>
          <p:nvPr/>
        </p:nvSpPr>
        <p:spPr>
          <a:xfrm>
            <a:off x="3000364" y="1643056"/>
            <a:ext cx="3571900" cy="1600438"/>
          </a:xfrm>
          <a:prstGeom prst="rect">
            <a:avLst/>
          </a:prstGeom>
          <a:noFill/>
        </p:spPr>
        <p:txBody>
          <a:bodyPr wrap="square" rtlCol="0">
            <a:spAutoFit/>
          </a:bodyPr>
          <a:lstStyle/>
          <a:p>
            <a:pPr algn="ctr"/>
            <a:r>
              <a:rPr lang="es-PE" sz="1400" b="1" dirty="0" smtClean="0"/>
              <a:t>Sí, existen esas personas que viven en un pozo profundo de obstinación y por más que intentes hacerles ver que son ellas las que están en el error, no lo ven. La gente no es pobre por cómo vive, es pobre por como piensa. </a:t>
            </a:r>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stock-photo-2700765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8000">
                <a:schemeClr val="tx1"/>
              </a:gs>
              <a:gs pos="50000">
                <a:srgbClr val="FF3300">
                  <a:shade val="67500"/>
                  <a:satMod val="115000"/>
                </a:srgbClr>
              </a:gs>
              <a:gs pos="100000">
                <a:srgbClr val="FF33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29195982_3537344_0_114140_1180bf3d_orig.png"/>
          <p:cNvPicPr>
            <a:picLocks noChangeAspect="1"/>
          </p:cNvPicPr>
          <p:nvPr/>
        </p:nvPicPr>
        <p:blipFill>
          <a:blip r:embed="rId3"/>
          <a:stretch>
            <a:fillRect/>
          </a:stretch>
        </p:blipFill>
        <p:spPr>
          <a:xfrm>
            <a:off x="214283" y="1571618"/>
            <a:ext cx="2472295" cy="3571882"/>
          </a:xfrm>
          <a:prstGeom prst="rect">
            <a:avLst/>
          </a:prstGeom>
        </p:spPr>
      </p:pic>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8000"/>
            </a:gs>
            <a:gs pos="50000">
              <a:srgbClr val="CC99FF">
                <a:shade val="67500"/>
                <a:satMod val="115000"/>
              </a:srgbClr>
            </a:gs>
            <a:gs pos="100000">
              <a:srgbClr val="CC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024887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1000">
                <a:srgbClr val="CC99FF"/>
              </a:gs>
              <a:gs pos="50000">
                <a:srgbClr val="9CB86E"/>
              </a:gs>
              <a:gs pos="100000">
                <a:srgbClr val="156B13"/>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357290" y="0"/>
            <a:ext cx="6540356" cy="5143500"/>
          </a:xfrm>
          <a:prstGeom prst="rect">
            <a:avLst/>
          </a:prstGeom>
        </p:spPr>
      </p:pic>
      <p:sp>
        <p:nvSpPr>
          <p:cNvPr id="3" name="2 CuadroTexto"/>
          <p:cNvSpPr txBox="1"/>
          <p:nvPr/>
        </p:nvSpPr>
        <p:spPr>
          <a:xfrm>
            <a:off x="3000364" y="1285866"/>
            <a:ext cx="3857652" cy="2031325"/>
          </a:xfrm>
          <a:prstGeom prst="rect">
            <a:avLst/>
          </a:prstGeom>
          <a:noFill/>
        </p:spPr>
        <p:txBody>
          <a:bodyPr wrap="square" rtlCol="0">
            <a:spAutoFit/>
          </a:bodyPr>
          <a:lstStyle/>
          <a:p>
            <a:pPr algn="ctr"/>
            <a:r>
              <a:rPr lang="es-PE" sz="1400" b="1" dirty="0" smtClean="0"/>
              <a:t>Son como pequeñas espinas que tienes ahí pegadas a las plantas de los </a:t>
            </a:r>
            <a:r>
              <a:rPr lang="es-PE" sz="1400" b="1" dirty="0" smtClean="0"/>
              <a:t>pies, </a:t>
            </a:r>
            <a:r>
              <a:rPr lang="es-PE" sz="1400" b="1" dirty="0" smtClean="0"/>
              <a:t>porque la constante crítica es muy destructiva e intenta constantemente   llegar  a afectar en tus emociones y tu autoestima…y cuando ven que no lo consiguen se enfadan, el bien siempre triunfará sobre el que intenta dañar</a:t>
            </a:r>
            <a:endParaRPr lang="es-PE" sz="1400" dirty="0" smtClean="0"/>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3080998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3300"/>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0).png"/>
          <p:cNvPicPr>
            <a:picLocks noChangeAspect="1"/>
          </p:cNvPicPr>
          <p:nvPr/>
        </p:nvPicPr>
        <p:blipFill>
          <a:blip r:embed="rId3"/>
          <a:stretch>
            <a:fillRect/>
          </a:stretch>
        </p:blipFill>
        <p:spPr>
          <a:xfrm>
            <a:off x="0" y="2357437"/>
            <a:ext cx="4572000" cy="2794992"/>
          </a:xfrm>
          <a:prstGeom prst="rect">
            <a:avLst/>
          </a:prstGeom>
        </p:spPr>
      </p:pic>
      <p:sp>
        <p:nvSpPr>
          <p:cNvPr id="5" name="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43000">
              <a:srgbClr val="FF0066"/>
            </a:gs>
            <a:gs pos="50000">
              <a:srgbClr val="008000">
                <a:shade val="67500"/>
                <a:satMod val="115000"/>
              </a:srgbClr>
            </a:gs>
            <a:gs pos="100000">
              <a:srgbClr val="008000">
                <a:shade val="100000"/>
                <a:satMod val="115000"/>
              </a:srgbClr>
            </a:gs>
          </a:gsLst>
          <a:lin ang="18900000" scaled="1"/>
          <a:tileRect/>
        </a:gradFill>
        <a:effectLst/>
      </p:bgPr>
    </p:bg>
    <p:spTree>
      <p:nvGrpSpPr>
        <p:cNvPr id="1" name=""/>
        <p:cNvGrpSpPr/>
        <p:nvPr/>
      </p:nvGrpSpPr>
      <p:grpSpPr>
        <a:xfrm>
          <a:off x="0" y="0"/>
          <a:ext cx="0" cy="0"/>
          <a:chOff x="0" y="0"/>
          <a:chExt cx="0" cy="0"/>
        </a:xfrm>
      </p:grpSpPr>
      <p:pic>
        <p:nvPicPr>
          <p:cNvPr id="2" name="1 Imagen" descr="stock-photo-2236410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8000">
                  <a:shade val="67500"/>
                  <a:satMod val="115000"/>
                </a:srgbClr>
              </a:gs>
              <a:gs pos="100000">
                <a:srgbClr val="0080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1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285852" y="0"/>
            <a:ext cx="6500858" cy="5143500"/>
          </a:xfrm>
          <a:prstGeom prst="rect">
            <a:avLst/>
          </a:prstGeom>
        </p:spPr>
      </p:pic>
      <p:sp>
        <p:nvSpPr>
          <p:cNvPr id="3" name="2 CuadroTexto"/>
          <p:cNvSpPr txBox="1"/>
          <p:nvPr/>
        </p:nvSpPr>
        <p:spPr>
          <a:xfrm>
            <a:off x="2786050" y="1643056"/>
            <a:ext cx="4000528" cy="1815882"/>
          </a:xfrm>
          <a:prstGeom prst="rect">
            <a:avLst/>
          </a:prstGeom>
          <a:noFill/>
        </p:spPr>
        <p:txBody>
          <a:bodyPr wrap="square" rtlCol="0">
            <a:spAutoFit/>
          </a:bodyPr>
          <a:lstStyle/>
          <a:p>
            <a:pPr algn="ctr"/>
            <a:r>
              <a:rPr lang="es-PE" sz="1400" b="1" dirty="0" smtClean="0"/>
              <a:t>¿Qué hacer ante esas personas? </a:t>
            </a:r>
          </a:p>
          <a:p>
            <a:pPr algn="ctr"/>
            <a:r>
              <a:rPr lang="es-PE" sz="1400" b="1" dirty="0" smtClean="0"/>
              <a:t>¿Cómo hacerles entender que son negativas </a:t>
            </a:r>
            <a:r>
              <a:rPr lang="es-PE" sz="1400" b="1" dirty="0" smtClean="0"/>
              <a:t>, tóxicas y </a:t>
            </a:r>
            <a:r>
              <a:rPr lang="es-PE" sz="1400" b="1" dirty="0" smtClean="0"/>
              <a:t>su condición les hace ver las cosas de esa manera? La gente </a:t>
            </a:r>
            <a:r>
              <a:rPr lang="es-PE" sz="1400" b="1" dirty="0" err="1" smtClean="0"/>
              <a:t>infelíz</a:t>
            </a:r>
            <a:r>
              <a:rPr lang="es-PE" sz="1400" b="1" dirty="0" smtClean="0"/>
              <a:t> continuamente evalúa a los demás. Las personas felices se evalúan y mejoran a sí mismas. </a:t>
            </a:r>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00800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3" name="2 Imagen" descr="img_3063.jpg"/>
          <p:cNvPicPr>
            <a:picLocks noChangeAspect="1"/>
          </p:cNvPicPr>
          <p:nvPr/>
        </p:nvPicPr>
        <p:blipFill>
          <a:blip r:embed="rId2"/>
          <a:stretch>
            <a:fillRect/>
          </a:stretch>
        </p:blipFill>
        <p:spPr>
          <a:xfrm>
            <a:off x="0" y="2721"/>
            <a:ext cx="9144000" cy="5140779"/>
          </a:xfrm>
          <a:prstGeom prst="rect">
            <a:avLst/>
          </a:prstGeom>
        </p:spPr>
      </p:pic>
      <p:sp>
        <p:nvSpPr>
          <p:cNvPr id="4" name="3 Rectángulo"/>
          <p:cNvSpPr/>
          <p:nvPr/>
        </p:nvSpPr>
        <p:spPr>
          <a:xfrm>
            <a:off x="0" y="0"/>
            <a:ext cx="9144000" cy="5143500"/>
          </a:xfrm>
          <a:prstGeom prst="rect">
            <a:avLst/>
          </a:prstGeom>
          <a:gradFill flip="none" rotWithShape="1">
            <a:gsLst>
              <a:gs pos="21000">
                <a:srgbClr val="3CA2F6"/>
              </a:gs>
              <a:gs pos="50000">
                <a:srgbClr val="008000">
                  <a:shade val="67500"/>
                  <a:satMod val="115000"/>
                </a:srgbClr>
              </a:gs>
              <a:gs pos="100000">
                <a:srgbClr val="008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pic>
        <p:nvPicPr>
          <p:cNvPr id="5" name="4 Imagen" descr="unnamed.png"/>
          <p:cNvPicPr>
            <a:picLocks noChangeAspect="1"/>
          </p:cNvPicPr>
          <p:nvPr/>
        </p:nvPicPr>
        <p:blipFill>
          <a:blip r:embed="rId3"/>
          <a:stretch>
            <a:fillRect/>
          </a:stretch>
        </p:blipFill>
        <p:spPr>
          <a:xfrm>
            <a:off x="5000627" y="1357304"/>
            <a:ext cx="3002335" cy="3786196"/>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ppt_w</p:attrName>
                                        </p:attrNameLst>
                                      </p:cBhvr>
                                      <p:tavLst>
                                        <p:tav tm="0">
                                          <p:val>
                                            <p:strVal val="4/3*#ppt_w"/>
                                          </p:val>
                                        </p:tav>
                                        <p:tav tm="100000">
                                          <p:val>
                                            <p:strVal val="#ppt_w"/>
                                          </p:val>
                                        </p:tav>
                                      </p:tavLst>
                                    </p:anim>
                                    <p:anim calcmode="lin" valueType="num">
                                      <p:cBhvr>
                                        <p:cTn id="17" dur="5000" fill="hold"/>
                                        <p:tgtEl>
                                          <p:spTgt spid="3"/>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vertical)">
                                      <p:cBhvr>
                                        <p:cTn id="20" dur="5000"/>
                                        <p:tgtEl>
                                          <p:spTgt spid="3"/>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3" name="2 Imagen" descr="5488099_krajobraz.jpg"/>
          <p:cNvPicPr>
            <a:picLocks noChangeAspect="1"/>
          </p:cNvPicPr>
          <p:nvPr/>
        </p:nvPicPr>
        <p:blipFill>
          <a:blip r:embed="rId2"/>
          <a:srcRect r="2270"/>
          <a:stretch>
            <a:fillRect/>
          </a:stretch>
        </p:blipFill>
        <p:spPr>
          <a:xfrm>
            <a:off x="0" y="0"/>
            <a:ext cx="9144000" cy="5143500"/>
          </a:xfrm>
          <a:prstGeom prst="rect">
            <a:avLst/>
          </a:prstGeom>
        </p:spPr>
      </p:pic>
      <p:sp>
        <p:nvSpPr>
          <p:cNvPr id="4" name="3 Rectángulo"/>
          <p:cNvSpPr/>
          <p:nvPr/>
        </p:nvSpPr>
        <p:spPr>
          <a:xfrm>
            <a:off x="0" y="0"/>
            <a:ext cx="9144000" cy="5143500"/>
          </a:xfrm>
          <a:prstGeom prst="rect">
            <a:avLst/>
          </a:prstGeom>
          <a:gradFill flip="none" rotWithShape="1">
            <a:gsLst>
              <a:gs pos="0">
                <a:srgbClr val="008000"/>
              </a:gs>
              <a:gs pos="50000">
                <a:srgbClr val="FF9900">
                  <a:shade val="67500"/>
                  <a:satMod val="115000"/>
                </a:srgbClr>
              </a:gs>
              <a:gs pos="100000">
                <a:srgbClr val="FF9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pic>
        <p:nvPicPr>
          <p:cNvPr id="5" name="4 Imagen" descr="unnamed (12).png"/>
          <p:cNvPicPr>
            <a:picLocks noChangeAspect="1"/>
          </p:cNvPicPr>
          <p:nvPr/>
        </p:nvPicPr>
        <p:blipFill>
          <a:blip r:embed="rId3"/>
          <a:stretch>
            <a:fillRect/>
          </a:stretch>
        </p:blipFill>
        <p:spPr>
          <a:xfrm>
            <a:off x="1071538" y="554058"/>
            <a:ext cx="3071834" cy="3222908"/>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ppt_w/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 calcmode="lin" valueType="num">
                                      <p:cBhvr>
                                        <p:cTn id="20" dur="5000" fill="hold"/>
                                        <p:tgtEl>
                                          <p:spTgt spid="3"/>
                                        </p:tgtEl>
                                        <p:attrNameLst>
                                          <p:attrName>ppt_w</p:attrName>
                                        </p:attrNameLst>
                                      </p:cBhvr>
                                      <p:tavLst>
                                        <p:tav tm="0">
                                          <p:val>
                                            <p:fltVal val="0"/>
                                          </p:val>
                                        </p:tav>
                                        <p:tav tm="100000">
                                          <p:val>
                                            <p:strVal val="#ppt_w"/>
                                          </p:val>
                                        </p:tav>
                                      </p:tavLst>
                                    </p:anim>
                                    <p:anim calcmode="lin" valueType="num">
                                      <p:cBhvr>
                                        <p:cTn id="21" dur="5000" fill="hold"/>
                                        <p:tgtEl>
                                          <p:spTgt spid="3"/>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outHorizontal)">
                                      <p:cBhvr>
                                        <p:cTn id="24" dur="5000"/>
                                        <p:tgtEl>
                                          <p:spTgt spid="3"/>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285852" y="0"/>
            <a:ext cx="6429420" cy="5143500"/>
          </a:xfrm>
          <a:prstGeom prst="rect">
            <a:avLst/>
          </a:prstGeom>
        </p:spPr>
      </p:pic>
      <p:sp>
        <p:nvSpPr>
          <p:cNvPr id="3" name="2 CuadroTexto"/>
          <p:cNvSpPr txBox="1"/>
          <p:nvPr/>
        </p:nvSpPr>
        <p:spPr>
          <a:xfrm>
            <a:off x="2857488" y="1785932"/>
            <a:ext cx="3714775" cy="1384995"/>
          </a:xfrm>
          <a:prstGeom prst="rect">
            <a:avLst/>
          </a:prstGeom>
          <a:noFill/>
        </p:spPr>
        <p:txBody>
          <a:bodyPr wrap="square" rtlCol="0">
            <a:spAutoFit/>
          </a:bodyPr>
          <a:lstStyle/>
          <a:p>
            <a:pPr algn="ctr"/>
            <a:r>
              <a:rPr lang="es-PE" sz="1400" b="1" dirty="0" smtClean="0"/>
              <a:t>Para empezar, necesitamos buscarles ayuda psicológica, apoyarlas de tal manera que aprendan a ver sus errores, que aprendan a ser diferentes, que se den cuenta de que dañan a terceros con sus actitudes. </a:t>
            </a: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3300"/>
            </a:gs>
            <a:gs pos="50000">
              <a:srgbClr val="D1CC00">
                <a:shade val="67500"/>
                <a:satMod val="115000"/>
              </a:srgbClr>
            </a:gs>
            <a:gs pos="100000">
              <a:srgbClr val="D1CC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0052995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C000"/>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232C12"/>
            </a:gs>
            <a:gs pos="50000">
              <a:schemeClr val="accent3">
                <a:lumMod val="60000"/>
                <a:lumOff val="40000"/>
                <a:shade val="67500"/>
                <a:satMod val="115000"/>
              </a:schemeClr>
            </a:gs>
            <a:gs pos="100000">
              <a:schemeClr val="accent3">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3087361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6000">
                <a:schemeClr val="accent3">
                  <a:lumMod val="50000"/>
                </a:schemeClr>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pic>
        <p:nvPicPr>
          <p:cNvPr id="5" name="4 Imagen" descr="c60c0494c9e62dc599dfc250c63980bc.png"/>
          <p:cNvPicPr>
            <a:picLocks noChangeAspect="1"/>
          </p:cNvPicPr>
          <p:nvPr/>
        </p:nvPicPr>
        <p:blipFill>
          <a:blip r:embed="rId3"/>
          <a:stretch>
            <a:fillRect/>
          </a:stretch>
        </p:blipFill>
        <p:spPr>
          <a:xfrm>
            <a:off x="2428860" y="785800"/>
            <a:ext cx="2592489" cy="4357700"/>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2"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5" fill="hold" grpId="1" nodeType="withEffect">
                                  <p:stCondLst>
                                    <p:cond delay="0"/>
                                  </p:stCondLst>
                                  <p:childTnLst>
                                    <p:animEffect transition="out" filter="blinds(vertic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outHorizontal)">
                                      <p:cBhvr>
                                        <p:cTn id="23" dur="5000"/>
                                        <p:tgtEl>
                                          <p:spTgt spid="2"/>
                                        </p:tgtEl>
                                      </p:cBhvr>
                                    </p:animEffect>
                                  </p:childTnLst>
                                </p:cTn>
                              </p:par>
                              <p:par>
                                <p:cTn id="24" presetID="8" presetClass="entr" presetSubtype="16"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diamond(in)">
                                      <p:cBhvr>
                                        <p:cTn id="26" dur="5000"/>
                                        <p:tgtEl>
                                          <p:spTgt spid="2"/>
                                        </p:tgtEl>
                                      </p:cBhvr>
                                    </p:animEffect>
                                  </p:childTnLst>
                                </p:cTn>
                              </p:par>
                            </p:childTnLst>
                          </p:cTn>
                        </p:par>
                        <p:par>
                          <p:cTn id="27" fill="hold">
                            <p:stCondLst>
                              <p:cond delay="5000"/>
                            </p:stCondLst>
                            <p:childTnLst>
                              <p:par>
                                <p:cTn id="28" presetID="10"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532106" y="0"/>
            <a:ext cx="6079787" cy="5143500"/>
          </a:xfrm>
          <a:prstGeom prst="rect">
            <a:avLst/>
          </a:prstGeom>
        </p:spPr>
      </p:pic>
      <p:sp>
        <p:nvSpPr>
          <p:cNvPr id="3" name="2 CuadroTexto"/>
          <p:cNvSpPr txBox="1"/>
          <p:nvPr/>
        </p:nvSpPr>
        <p:spPr>
          <a:xfrm>
            <a:off x="3000364" y="1571618"/>
            <a:ext cx="3429024" cy="1815882"/>
          </a:xfrm>
          <a:prstGeom prst="rect">
            <a:avLst/>
          </a:prstGeom>
          <a:noFill/>
        </p:spPr>
        <p:txBody>
          <a:bodyPr wrap="square" rtlCol="0">
            <a:spAutoFit/>
          </a:bodyPr>
          <a:lstStyle/>
          <a:p>
            <a:pPr algn="ctr"/>
            <a:r>
              <a:rPr lang="es-PE" sz="1400" b="1" dirty="0" smtClean="0"/>
              <a:t>No es fácil cambiarlas, pero necesitamos intentarlo. </a:t>
            </a:r>
            <a:endParaRPr lang="es-PE" sz="1400" dirty="0" smtClean="0"/>
          </a:p>
          <a:p>
            <a:pPr algn="ctr"/>
            <a:r>
              <a:rPr lang="es-PE" sz="1400" b="1" dirty="0" smtClean="0"/>
              <a:t>Es triste ver a una persona actuar de esa manera, porque finalmente va perdiendo a sus amigos, ya que a nadie le gusta ser juzgado de manera negativa…</a:t>
            </a:r>
            <a:endParaRPr lang="es-PE" sz="1400" dirty="0" smtClean="0"/>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10034822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8000"/>
              </a:gs>
              <a:gs pos="50000">
                <a:srgbClr val="FF9900">
                  <a:shade val="67500"/>
                  <a:satMod val="115000"/>
                </a:srgbClr>
              </a:gs>
              <a:gs pos="100000">
                <a:srgbClr val="FF99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pic>
        <p:nvPicPr>
          <p:cNvPr id="5" name="4 Imagen" descr="unnamed (16).png"/>
          <p:cNvPicPr>
            <a:picLocks noChangeAspect="1"/>
          </p:cNvPicPr>
          <p:nvPr/>
        </p:nvPicPr>
        <p:blipFill>
          <a:blip r:embed="rId3"/>
          <a:stretch>
            <a:fillRect/>
          </a:stretch>
        </p:blipFill>
        <p:spPr>
          <a:xfrm>
            <a:off x="6694340" y="3071816"/>
            <a:ext cx="2449659" cy="2071684"/>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5000"/>
                                        <p:tgtEl>
                                          <p:spTgt spid="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26000">
              <a:srgbClr val="FF9900"/>
            </a:gs>
            <a:gs pos="50000">
              <a:srgbClr val="9CB86E"/>
            </a:gs>
            <a:gs pos="100000">
              <a:srgbClr val="156B13"/>
            </a:gs>
          </a:gsLst>
          <a:lin ang="18900000" scaled="1"/>
          <a:tileRect/>
        </a:gradFill>
        <a:effectLst/>
      </p:bgPr>
    </p:bg>
    <p:spTree>
      <p:nvGrpSpPr>
        <p:cNvPr id="1" name=""/>
        <p:cNvGrpSpPr/>
        <p:nvPr/>
      </p:nvGrpSpPr>
      <p:grpSpPr>
        <a:xfrm>
          <a:off x="0" y="0"/>
          <a:ext cx="0" cy="0"/>
          <a:chOff x="0" y="0"/>
          <a:chExt cx="0" cy="0"/>
        </a:xfrm>
      </p:grpSpPr>
      <p:pic>
        <p:nvPicPr>
          <p:cNvPr id="2" name="1 Imagen" descr="stock-photo-10054349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8000"/>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1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532106" y="0"/>
            <a:ext cx="6079787" cy="5143500"/>
          </a:xfrm>
          <a:prstGeom prst="rect">
            <a:avLst/>
          </a:prstGeom>
        </p:spPr>
      </p:pic>
      <p:sp>
        <p:nvSpPr>
          <p:cNvPr id="3" name="2 CuadroTexto"/>
          <p:cNvSpPr txBox="1"/>
          <p:nvPr/>
        </p:nvSpPr>
        <p:spPr>
          <a:xfrm>
            <a:off x="3000364" y="1428742"/>
            <a:ext cx="3571900" cy="1815882"/>
          </a:xfrm>
          <a:prstGeom prst="rect">
            <a:avLst/>
          </a:prstGeom>
          <a:noFill/>
        </p:spPr>
        <p:txBody>
          <a:bodyPr wrap="square" rtlCol="0">
            <a:spAutoFit/>
          </a:bodyPr>
          <a:lstStyle/>
          <a:p>
            <a:pPr algn="ctr"/>
            <a:r>
              <a:rPr lang="es-PE" sz="1400" b="1" dirty="0" smtClean="0"/>
              <a:t>Por esa razón es oportuno ayudarles a tiempo, para que encaucen su vida de manera diferente, de manera positiva. Si estás en contacto con personas que sólo son capaces de ver las cosas negativas, ayúdales a cambiar.</a:t>
            </a:r>
            <a:endParaRPr lang="es-PE" sz="1400" dirty="0" smtClean="0"/>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863D">
                <a:shade val="67500"/>
                <a:satMod val="115000"/>
              </a:srgbClr>
            </a:gs>
            <a:gs pos="100000">
              <a:srgbClr val="00863D">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3" name="2 Imagen" descr="piekne-krajobrazy-hd-22jpg-3015339228372lyltevzc1.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0" y="0"/>
            <a:ext cx="9144000" cy="5143500"/>
          </a:xfrm>
          <a:prstGeom prst="rect">
            <a:avLst/>
          </a:prstGeom>
          <a:gradFill flip="none" rotWithShape="1">
            <a:gsLst>
              <a:gs pos="0">
                <a:srgbClr val="6F3217"/>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7).png"/>
          <p:cNvPicPr>
            <a:picLocks noChangeAspect="1"/>
          </p:cNvPicPr>
          <p:nvPr/>
        </p:nvPicPr>
        <p:blipFill>
          <a:blip r:embed="rId3"/>
          <a:stretch>
            <a:fillRect/>
          </a:stretch>
        </p:blipFill>
        <p:spPr>
          <a:xfrm>
            <a:off x="6549918" y="1142990"/>
            <a:ext cx="2594081" cy="4000510"/>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anim calcmode="lin" valueType="num">
                                      <p:cBhvr>
                                        <p:cTn id="10" dur="5000"/>
                                        <p:tgtEl>
                                          <p:spTgt spid="5"/>
                                        </p:tgtEl>
                                        <p:attrNameLst>
                                          <p:attrName>ppt_x</p:attrName>
                                        </p:attrNameLst>
                                      </p:cBhvr>
                                      <p:tavLst>
                                        <p:tav tm="0">
                                          <p:val>
                                            <p:strVal val="ppt_x"/>
                                          </p:val>
                                        </p:tav>
                                        <p:tav tm="100000">
                                          <p:val>
                                            <p:fltVal val="0.5"/>
                                          </p:val>
                                        </p:tav>
                                      </p:tavLst>
                                    </p:anim>
                                    <p:anim calcmode="lin" valueType="num">
                                      <p:cBhvr>
                                        <p:cTn id="11" dur="5000"/>
                                        <p:tgtEl>
                                          <p:spTgt spid="5"/>
                                        </p:tgtEl>
                                        <p:attrNameLst>
                                          <p:attrName>ppt_y</p:attrName>
                                        </p:attrNameLst>
                                      </p:cBhvr>
                                      <p:tavLst>
                                        <p:tav tm="0">
                                          <p:val>
                                            <p:strVal val="ppt_y"/>
                                          </p:val>
                                        </p:tav>
                                        <p:tav tm="100000">
                                          <p:val>
                                            <p:fltVal val="0.5"/>
                                          </p:val>
                                        </p:tav>
                                      </p:tavLst>
                                    </p:anim>
                                    <p:set>
                                      <p:cBhvr>
                                        <p:cTn id="12" dur="1" fill="hold">
                                          <p:stCondLst>
                                            <p:cond delay="4999"/>
                                          </p:stCondLst>
                                        </p:cTn>
                                        <p:tgtEl>
                                          <p:spTgt spid="5"/>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5000"/>
                                        <p:tgtEl>
                                          <p:spTgt spid="5"/>
                                        </p:tgtEl>
                                      </p:cBhvr>
                                    </p:animEffect>
                                    <p:set>
                                      <p:cBhvr>
                                        <p:cTn id="15" dur="1" fill="hold">
                                          <p:stCondLst>
                                            <p:cond delay="4999"/>
                                          </p:stCondLst>
                                        </p:cTn>
                                        <p:tgtEl>
                                          <p:spTgt spid="5"/>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ppt_w</p:attrName>
                                        </p:attrNameLst>
                                      </p:cBhvr>
                                      <p:tavLst>
                                        <p:tav tm="0">
                                          <p:val>
                                            <p:strVal val="4/3*#ppt_w"/>
                                          </p:val>
                                        </p:tav>
                                        <p:tav tm="100000">
                                          <p:val>
                                            <p:strVal val="#ppt_w"/>
                                          </p:val>
                                        </p:tav>
                                      </p:tavLst>
                                    </p:anim>
                                    <p:anim calcmode="lin" valueType="num">
                                      <p:cBhvr>
                                        <p:cTn id="19" dur="5000" fill="hold"/>
                                        <p:tgtEl>
                                          <p:spTgt spid="3"/>
                                        </p:tgtEl>
                                        <p:attrNameLst>
                                          <p:attrName>ppt_h</p:attrName>
                                        </p:attrNameLst>
                                      </p:cBhvr>
                                      <p:tavLst>
                                        <p:tav tm="0">
                                          <p:val>
                                            <p:strVal val="4/3*#ppt_h"/>
                                          </p:val>
                                        </p:tav>
                                        <p:tav tm="100000">
                                          <p:val>
                                            <p:strVal val="#ppt_h"/>
                                          </p:val>
                                        </p:tav>
                                      </p:tavLst>
                                    </p:anim>
                                  </p:childTnLst>
                                </p:cTn>
                              </p:par>
                              <p:par>
                                <p:cTn id="20" presetID="13" presetClass="entr" presetSubtype="3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5000"/>
                                        <p:tgtEl>
                                          <p:spTgt spid="3"/>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stock-photo-10100290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a:gsLst>
              <a:gs pos="0">
                <a:srgbClr val="FFFF00"/>
              </a:gs>
              <a:gs pos="45000">
                <a:srgbClr val="FF7A00"/>
              </a:gs>
              <a:gs pos="70000">
                <a:srgbClr val="FF0300"/>
              </a:gs>
              <a:gs pos="100000">
                <a:srgbClr val="4D0808"/>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fltVal val="0"/>
                                          </p:val>
                                        </p:tav>
                                        <p:tav tm="100000">
                                          <p:val>
                                            <p:strVal val="#ppt_w"/>
                                          </p:val>
                                        </p:tav>
                                      </p:tavLst>
                                    </p:anim>
                                    <p:anim calcmode="lin" valueType="num">
                                      <p:cBhvr>
                                        <p:cTn id="17" dur="5000" fill="hold"/>
                                        <p:tgtEl>
                                          <p:spTgt spid="2"/>
                                        </p:tgtEl>
                                        <p:attrNameLst>
                                          <p:attrName>ppt_h</p:attrName>
                                        </p:attrNameLst>
                                      </p:cBhvr>
                                      <p:tavLst>
                                        <p:tav tm="0">
                                          <p:val>
                                            <p:strVal val="#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500166" y="0"/>
            <a:ext cx="6079787" cy="5143500"/>
          </a:xfrm>
          <a:prstGeom prst="rect">
            <a:avLst/>
          </a:prstGeom>
        </p:spPr>
      </p:pic>
      <p:sp>
        <p:nvSpPr>
          <p:cNvPr id="3" name="2 CuadroTexto"/>
          <p:cNvSpPr txBox="1"/>
          <p:nvPr/>
        </p:nvSpPr>
        <p:spPr>
          <a:xfrm>
            <a:off x="3143240" y="1643056"/>
            <a:ext cx="3071834" cy="1815882"/>
          </a:xfrm>
          <a:prstGeom prst="rect">
            <a:avLst/>
          </a:prstGeom>
          <a:noFill/>
        </p:spPr>
        <p:txBody>
          <a:bodyPr wrap="square" rtlCol="0">
            <a:spAutoFit/>
          </a:bodyPr>
          <a:lstStyle/>
          <a:p>
            <a:pPr algn="ctr"/>
            <a:r>
              <a:rPr lang="es-PE" sz="1400" b="1" dirty="0" smtClean="0"/>
              <a:t>Tú, que eres fuerte, autosuficiente y tienes seguridad propia, puedes ayudar a estas personas. cuando una persona tóxica no pueda controlarte, buscará controlar la forma en la que te ven los otros. </a:t>
            </a:r>
          </a:p>
          <a:p>
            <a:pPr algn="ctr"/>
            <a:endParaRPr lang="es-PE" sz="1400" b="1"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10000">
              <a:srgbClr val="00B050"/>
            </a:gs>
            <a:gs pos="50000">
              <a:srgbClr val="2932E3">
                <a:shade val="67500"/>
                <a:satMod val="115000"/>
              </a:srgbClr>
            </a:gs>
            <a:gs pos="100000">
              <a:srgbClr val="2932E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piekne-widoki-hd-74jpg-311533735537dcbh5wsbsn.jpg"/>
          <p:cNvPicPr>
            <a:picLocks noChangeAspect="1"/>
          </p:cNvPicPr>
          <p:nvPr/>
        </p:nvPicPr>
        <p:blipFill>
          <a:blip r:embed="rId2"/>
          <a:stretch>
            <a:fillRect/>
          </a:stretch>
        </p:blipFill>
        <p:spPr>
          <a:xfrm>
            <a:off x="1116" y="0"/>
            <a:ext cx="9141768" cy="5143500"/>
          </a:xfrm>
          <a:prstGeom prst="rect">
            <a:avLst/>
          </a:prstGeom>
        </p:spPr>
      </p:pic>
      <p:sp>
        <p:nvSpPr>
          <p:cNvPr id="5" name="4 Rectángulo"/>
          <p:cNvSpPr/>
          <p:nvPr/>
        </p:nvSpPr>
        <p:spPr>
          <a:xfrm>
            <a:off x="0" y="0"/>
            <a:ext cx="9144000" cy="5143500"/>
          </a:xfrm>
          <a:prstGeom prst="rect">
            <a:avLst/>
          </a:prstGeom>
          <a:gradFill flip="none" rotWithShape="1">
            <a:gsLst>
              <a:gs pos="0">
                <a:srgbClr val="2932E3"/>
              </a:gs>
              <a:gs pos="50000">
                <a:srgbClr val="00863D">
                  <a:shade val="67500"/>
                  <a:satMod val="115000"/>
                </a:srgbClr>
              </a:gs>
              <a:gs pos="100000">
                <a:srgbClr val="00863D">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1).png"/>
          <p:cNvPicPr>
            <a:picLocks noChangeAspect="1"/>
          </p:cNvPicPr>
          <p:nvPr/>
        </p:nvPicPr>
        <p:blipFill>
          <a:blip r:embed="rId3"/>
          <a:stretch>
            <a:fillRect/>
          </a:stretch>
        </p:blipFill>
        <p:spPr>
          <a:xfrm flipH="1">
            <a:off x="0" y="500048"/>
            <a:ext cx="4217197" cy="4643452"/>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ppt_w</p:attrName>
                                        </p:attrNameLst>
                                      </p:cBhvr>
                                      <p:tavLst>
                                        <p:tav tm="0">
                                          <p:val>
                                            <p:strVal val="2/3*#ppt_w"/>
                                          </p:val>
                                        </p:tav>
                                        <p:tav tm="100000">
                                          <p:val>
                                            <p:strVal val="#ppt_w"/>
                                          </p:val>
                                        </p:tav>
                                      </p:tavLst>
                                    </p:anim>
                                    <p:anim calcmode="lin" valueType="num">
                                      <p:cBhvr>
                                        <p:cTn id="17" dur="5000" fill="hold"/>
                                        <p:tgtEl>
                                          <p:spTgt spid="3"/>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diamond(out)">
                                      <p:cBhvr>
                                        <p:cTn id="20" dur="5000"/>
                                        <p:tgtEl>
                                          <p:spTgt spid="3"/>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63D"/>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3" name="2 Imagen" descr="piekne-krajobrazy-jesieni-tapeta-1440x1080-10194_22.jpg"/>
          <p:cNvPicPr>
            <a:picLocks noChangeAspect="1"/>
          </p:cNvPicPr>
          <p:nvPr/>
        </p:nvPicPr>
        <p:blipFill>
          <a:blip r:embed="rId2"/>
          <a:stretch>
            <a:fillRect/>
          </a:stretch>
        </p:blipFill>
        <p:spPr>
          <a:xfrm>
            <a:off x="0" y="0"/>
            <a:ext cx="9129880" cy="5143500"/>
          </a:xfrm>
          <a:prstGeom prst="rect">
            <a:avLst/>
          </a:prstGeom>
        </p:spPr>
      </p:pic>
      <p:sp>
        <p:nvSpPr>
          <p:cNvPr id="4" name="3 Rectángulo"/>
          <p:cNvSpPr/>
          <p:nvPr/>
        </p:nvSpPr>
        <p:spPr>
          <a:xfrm>
            <a:off x="0" y="0"/>
            <a:ext cx="9144000" cy="5143500"/>
          </a:xfrm>
          <a:prstGeom prst="rect">
            <a:avLst/>
          </a:prstGeom>
          <a:gradFill flip="none" rotWithShape="1">
            <a:gsLst>
              <a:gs pos="0">
                <a:srgbClr val="008000"/>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91132551.png"/>
          <p:cNvPicPr>
            <a:picLocks noChangeAspect="1"/>
          </p:cNvPicPr>
          <p:nvPr/>
        </p:nvPicPr>
        <p:blipFill>
          <a:blip r:embed="rId3"/>
          <a:stretch>
            <a:fillRect/>
          </a:stretch>
        </p:blipFill>
        <p:spPr>
          <a:xfrm flipH="1">
            <a:off x="-1" y="357154"/>
            <a:ext cx="3286116" cy="4786346"/>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ppt_w</p:attrName>
                                        </p:attrNameLst>
                                      </p:cBhvr>
                                      <p:tavLst>
                                        <p:tav tm="0">
                                          <p:val>
                                            <p:strVal val="4/3*#ppt_w"/>
                                          </p:val>
                                        </p:tav>
                                        <p:tav tm="100000">
                                          <p:val>
                                            <p:strVal val="#ppt_w"/>
                                          </p:val>
                                        </p:tav>
                                      </p:tavLst>
                                    </p:anim>
                                    <p:anim calcmode="lin" valueType="num">
                                      <p:cBhvr>
                                        <p:cTn id="17" dur="5000" fill="hold"/>
                                        <p:tgtEl>
                                          <p:spTgt spid="3"/>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heckerboard(across)">
                                      <p:cBhvr>
                                        <p:cTn id="20" dur="5000"/>
                                        <p:tgtEl>
                                          <p:spTgt spid="3"/>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071538" y="0"/>
            <a:ext cx="7000924" cy="5143500"/>
          </a:xfrm>
          <a:prstGeom prst="rect">
            <a:avLst/>
          </a:prstGeom>
        </p:spPr>
      </p:pic>
      <p:sp>
        <p:nvSpPr>
          <p:cNvPr id="3" name="2 CuadroTexto"/>
          <p:cNvSpPr txBox="1"/>
          <p:nvPr/>
        </p:nvSpPr>
        <p:spPr>
          <a:xfrm>
            <a:off x="2786050" y="1428742"/>
            <a:ext cx="3929090" cy="1815882"/>
          </a:xfrm>
          <a:prstGeom prst="rect">
            <a:avLst/>
          </a:prstGeom>
          <a:noFill/>
        </p:spPr>
        <p:txBody>
          <a:bodyPr wrap="square" rtlCol="0">
            <a:spAutoFit/>
          </a:bodyPr>
          <a:lstStyle/>
          <a:p>
            <a:pPr algn="ctr"/>
            <a:r>
              <a:rPr lang="es-PE" sz="1400" b="1" dirty="0" smtClean="0"/>
              <a:t>No </a:t>
            </a:r>
            <a:r>
              <a:rPr lang="es-PE" sz="1400" b="1" dirty="0" smtClean="0"/>
              <a:t>debes tener en cuenta las opiniones de aquellas personas que ven todo oscuro. Son opiniones destinadas a matar cualquier atisbo de positividad. Todo estará destinado a menospreciar y señalar defectos o faltas. Por ese motivo no busques opiniones constructivas en este tipo de </a:t>
            </a:r>
            <a:r>
              <a:rPr lang="es-PE" sz="1400" b="1" dirty="0" smtClean="0"/>
              <a:t>gente</a:t>
            </a:r>
            <a:endParaRPr lang="es-PE" sz="1400" b="1"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3CA2F6">
                <a:shade val="67500"/>
                <a:satMod val="115000"/>
              </a:srgbClr>
            </a:gs>
            <a:gs pos="100000">
              <a:srgbClr val="3CA2F6">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screen-1.jpg"/>
          <p:cNvPicPr>
            <a:picLocks noChangeAspect="1"/>
          </p:cNvPicPr>
          <p:nvPr/>
        </p:nvPicPr>
        <p:blipFill>
          <a:blip r:embed="rId2"/>
          <a:srcRect l="781" t="1389" r="756" b="1388"/>
          <a:stretch>
            <a:fillRect/>
          </a:stretch>
        </p:blipFill>
        <p:spPr>
          <a:xfrm>
            <a:off x="0" y="0"/>
            <a:ext cx="9144000" cy="5143500"/>
          </a:xfrm>
          <a:prstGeom prst="rect">
            <a:avLst/>
          </a:prstGeom>
        </p:spPr>
      </p:pic>
      <p:sp>
        <p:nvSpPr>
          <p:cNvPr id="5" name="4 Rectángulo"/>
          <p:cNvSpPr/>
          <p:nvPr/>
        </p:nvSpPr>
        <p:spPr>
          <a:xfrm>
            <a:off x="0" y="0"/>
            <a:ext cx="9144000" cy="5143500"/>
          </a:xfrm>
          <a:prstGeom prst="rect">
            <a:avLst/>
          </a:prstGeom>
          <a:gradFill flip="none" rotWithShape="1">
            <a:gsLst>
              <a:gs pos="0">
                <a:srgbClr val="2932E3"/>
              </a:gs>
              <a:gs pos="50000">
                <a:srgbClr val="00863D">
                  <a:shade val="67500"/>
                  <a:satMod val="115000"/>
                </a:srgbClr>
              </a:gs>
              <a:gs pos="100000">
                <a:srgbClr val="00863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7).png"/>
          <p:cNvPicPr>
            <a:picLocks noChangeAspect="1"/>
          </p:cNvPicPr>
          <p:nvPr/>
        </p:nvPicPr>
        <p:blipFill>
          <a:blip r:embed="rId3"/>
          <a:stretch>
            <a:fillRect/>
          </a:stretch>
        </p:blipFill>
        <p:spPr>
          <a:xfrm>
            <a:off x="357158" y="1958760"/>
            <a:ext cx="2357454" cy="3184740"/>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ppt_w</p:attrName>
                                        </p:attrNameLst>
                                      </p:cBhvr>
                                      <p:tavLst>
                                        <p:tav tm="0">
                                          <p:val>
                                            <p:strVal val="2/3*#ppt_w"/>
                                          </p:val>
                                        </p:tav>
                                        <p:tav tm="100000">
                                          <p:val>
                                            <p:strVal val="#ppt_w"/>
                                          </p:val>
                                        </p:tav>
                                      </p:tavLst>
                                    </p:anim>
                                    <p:anim calcmode="lin" valueType="num">
                                      <p:cBhvr>
                                        <p:cTn id="17" dur="5000" fill="hold"/>
                                        <p:tgtEl>
                                          <p:spTgt spid="3"/>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plus(out)">
                                      <p:cBhvr>
                                        <p:cTn id="20" dur="5000"/>
                                        <p:tgtEl>
                                          <p:spTgt spid="3"/>
                                        </p:tgtEl>
                                      </p:cBhvr>
                                    </p:animEffect>
                                  </p:childTnLst>
                                </p:cTn>
                              </p:par>
                              <p:par>
                                <p:cTn id="21" presetID="8" presetClass="entr" presetSubtype="16" fill="hold" grpId="2"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in)">
                                      <p:cBhvr>
                                        <p:cTn id="23" dur="5000"/>
                                        <p:tgtEl>
                                          <p:spTgt spid="5"/>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932E3"/>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3" name="2 Imagen" descr="568801.jpg"/>
          <p:cNvPicPr>
            <a:picLocks noChangeAspect="1"/>
          </p:cNvPicPr>
          <p:nvPr/>
        </p:nvPicPr>
        <p:blipFill>
          <a:blip r:embed="rId2"/>
          <a:stretch>
            <a:fillRect/>
          </a:stretch>
        </p:blipFill>
        <p:spPr>
          <a:xfrm>
            <a:off x="1116" y="0"/>
            <a:ext cx="9141768" cy="5143500"/>
          </a:xfrm>
          <a:prstGeom prst="rect">
            <a:avLst/>
          </a:prstGeom>
        </p:spPr>
      </p:pic>
      <p:sp>
        <p:nvSpPr>
          <p:cNvPr id="4" name="3 Rectángulo"/>
          <p:cNvSpPr/>
          <p:nvPr/>
        </p:nvSpPr>
        <p:spPr>
          <a:xfrm>
            <a:off x="0" y="0"/>
            <a:ext cx="9144000" cy="5143500"/>
          </a:xfrm>
          <a:prstGeom prst="rect">
            <a:avLst/>
          </a:prstGeom>
          <a:gradFill flip="none" rotWithShape="1">
            <a:gsLst>
              <a:gs pos="0">
                <a:srgbClr val="2932E3"/>
              </a:gs>
              <a:gs pos="50000">
                <a:srgbClr val="00863D">
                  <a:shade val="67500"/>
                  <a:satMod val="115000"/>
                </a:srgbClr>
              </a:gs>
              <a:gs pos="100000">
                <a:srgbClr val="00863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unnamed (19).png"/>
          <p:cNvPicPr>
            <a:picLocks noChangeAspect="1"/>
          </p:cNvPicPr>
          <p:nvPr/>
        </p:nvPicPr>
        <p:blipFill>
          <a:blip r:embed="rId3"/>
          <a:stretch>
            <a:fillRect/>
          </a:stretch>
        </p:blipFill>
        <p:spPr>
          <a:xfrm>
            <a:off x="6682180" y="642924"/>
            <a:ext cx="2461820" cy="3143272"/>
          </a:xfrm>
          <a:prstGeom prst="rect">
            <a:avLst/>
          </a:prstGeom>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ppt_w</p:attrName>
                                        </p:attrNameLst>
                                      </p:cBhvr>
                                      <p:tavLst>
                                        <p:tav tm="0">
                                          <p:val>
                                            <p:strVal val="4/3*#ppt_w"/>
                                          </p:val>
                                        </p:tav>
                                        <p:tav tm="100000">
                                          <p:val>
                                            <p:strVal val="#ppt_w"/>
                                          </p:val>
                                        </p:tav>
                                      </p:tavLst>
                                    </p:anim>
                                    <p:anim calcmode="lin" valueType="num">
                                      <p:cBhvr>
                                        <p:cTn id="17" dur="5000" fill="hold"/>
                                        <p:tgtEl>
                                          <p:spTgt spid="3"/>
                                        </p:tgtEl>
                                        <p:attrNameLst>
                                          <p:attrName>ppt_h</p:attrName>
                                        </p:attrNameLst>
                                      </p:cBhvr>
                                      <p:tavLst>
                                        <p:tav tm="0">
                                          <p:val>
                                            <p:strVal val="4/3*#ppt_h"/>
                                          </p:val>
                                        </p:tav>
                                        <p:tav tm="100000">
                                          <p:val>
                                            <p:strVal val="#ppt_h"/>
                                          </p:val>
                                        </p:tav>
                                      </p:tavLst>
                                    </p:anim>
                                  </p:childTnLst>
                                </p:cTn>
                              </p:par>
                              <p:par>
                                <p:cTn id="18" presetID="18" presetClass="entr" presetSubtype="6"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strips(downRight)">
                                      <p:cBhvr>
                                        <p:cTn id="20" dur="5000"/>
                                        <p:tgtEl>
                                          <p:spTgt spid="3"/>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2" name="1 Imagen" descr="unnamed.png"/>
          <p:cNvPicPr>
            <a:picLocks noChangeAspect="1"/>
          </p:cNvPicPr>
          <p:nvPr/>
        </p:nvPicPr>
        <p:blipFill>
          <a:blip r:embed="rId2"/>
          <a:stretch>
            <a:fillRect/>
          </a:stretch>
        </p:blipFill>
        <p:spPr>
          <a:xfrm>
            <a:off x="1532106" y="0"/>
            <a:ext cx="6079787" cy="5143500"/>
          </a:xfrm>
          <a:prstGeom prst="rect">
            <a:avLst/>
          </a:prstGeom>
        </p:spPr>
      </p:pic>
      <p:sp>
        <p:nvSpPr>
          <p:cNvPr id="3" name="2 CuadroTexto"/>
          <p:cNvSpPr txBox="1"/>
          <p:nvPr/>
        </p:nvSpPr>
        <p:spPr>
          <a:xfrm>
            <a:off x="3000364" y="1500180"/>
            <a:ext cx="3429024" cy="1815882"/>
          </a:xfrm>
          <a:prstGeom prst="rect">
            <a:avLst/>
          </a:prstGeom>
          <a:noFill/>
        </p:spPr>
        <p:txBody>
          <a:bodyPr wrap="square" rtlCol="0">
            <a:spAutoFit/>
          </a:bodyPr>
          <a:lstStyle/>
          <a:p>
            <a:pPr algn="ctr"/>
            <a:r>
              <a:rPr lang="es-PE" sz="1400" b="1" dirty="0" smtClean="0"/>
              <a:t>Tú que eres </a:t>
            </a:r>
            <a:r>
              <a:rPr lang="es-PE" sz="1400" b="1" dirty="0" err="1" smtClean="0"/>
              <a:t>capáz</a:t>
            </a:r>
            <a:r>
              <a:rPr lang="es-PE" sz="1400" b="1" dirty="0" smtClean="0"/>
              <a:t> de ver todas las cosas de manera positiva, porque te amas y con ello amas todo lo que te rodea… ayuda al que cae y apoya al necesitado…</a:t>
            </a:r>
          </a:p>
          <a:p>
            <a:pPr algn="ctr"/>
            <a:r>
              <a:rPr lang="es-PE" sz="1400" b="1" dirty="0" smtClean="0"/>
              <a:t>¡Eso Dios te lo agradecerá con mil bendiciones a tu vida!</a:t>
            </a:r>
            <a:endParaRPr lang="es-PE" sz="1400" dirty="0" smtClean="0"/>
          </a:p>
          <a:p>
            <a:pPr algn="ctr"/>
            <a:endParaRPr lang="es-PE" sz="1400" dirty="0"/>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0072352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000"/>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unnamed (18).png"/>
          <p:cNvPicPr>
            <a:picLocks noChangeAspect="1"/>
          </p:cNvPicPr>
          <p:nvPr/>
        </p:nvPicPr>
        <p:blipFill>
          <a:blip r:embed="rId3"/>
          <a:stretch>
            <a:fillRect/>
          </a:stretch>
        </p:blipFill>
        <p:spPr>
          <a:xfrm>
            <a:off x="357158" y="904875"/>
            <a:ext cx="2886075" cy="4238625"/>
          </a:xfrm>
          <a:prstGeom prst="rect">
            <a:avLst/>
          </a:prstGeom>
        </p:spPr>
      </p:pic>
      <p:pic>
        <p:nvPicPr>
          <p:cNvPr id="5" name="4 Imagen" descr="cooltext350368713963199.png"/>
          <p:cNvPicPr>
            <a:picLocks noChangeAspect="1"/>
          </p:cNvPicPr>
          <p:nvPr/>
        </p:nvPicPr>
        <p:blipFill>
          <a:blip r:embed="rId4">
            <a:lum contrast="20000"/>
          </a:blip>
          <a:stretch>
            <a:fillRect/>
          </a:stretch>
        </p:blipFill>
        <p:spPr>
          <a:xfrm rot="20511231">
            <a:off x="6519247" y="3148473"/>
            <a:ext cx="2087181" cy="1369114"/>
          </a:xfrm>
          <a:prstGeom prst="rect">
            <a:avLst/>
          </a:prstGeom>
        </p:spPr>
      </p:pic>
      <p:sp>
        <p:nvSpPr>
          <p:cNvPr id="6" name="5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5000"/>
                                        <p:tgtEl>
                                          <p:spTgt spid="2"/>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0"/>
                                        <p:tgtEl>
                                          <p:spTgt spid="4"/>
                                        </p:tgtEl>
                                      </p:cBhvr>
                                    </p:animEffect>
                                  </p:childTnLst>
                                </p:cTn>
                              </p:par>
                            </p:childTnLst>
                          </p:cTn>
                        </p:par>
                        <p:par>
                          <p:cTn id="29" fill="hold">
                            <p:stCondLst>
                              <p:cond delay="10000"/>
                            </p:stCondLst>
                            <p:childTnLst>
                              <p:par>
                                <p:cTn id="30" presetID="23" presetClass="entr" presetSubtype="52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2000" fill="hold"/>
                                        <p:tgtEl>
                                          <p:spTgt spid="5"/>
                                        </p:tgtEl>
                                        <p:attrNameLst>
                                          <p:attrName>ppt_w</p:attrName>
                                        </p:attrNameLst>
                                      </p:cBhvr>
                                      <p:tavLst>
                                        <p:tav tm="0">
                                          <p:val>
                                            <p:fltVal val="0"/>
                                          </p:val>
                                        </p:tav>
                                        <p:tav tm="100000">
                                          <p:val>
                                            <p:strVal val="#ppt_w"/>
                                          </p:val>
                                        </p:tav>
                                      </p:tavLst>
                                    </p:anim>
                                    <p:anim calcmode="lin" valueType="num">
                                      <p:cBhvr>
                                        <p:cTn id="33" dur="2000" fill="hold"/>
                                        <p:tgtEl>
                                          <p:spTgt spid="5"/>
                                        </p:tgtEl>
                                        <p:attrNameLst>
                                          <p:attrName>ppt_h</p:attrName>
                                        </p:attrNameLst>
                                      </p:cBhvr>
                                      <p:tavLst>
                                        <p:tav tm="0">
                                          <p:val>
                                            <p:fltVal val="0"/>
                                          </p:val>
                                        </p:tav>
                                        <p:tav tm="100000">
                                          <p:val>
                                            <p:strVal val="#ppt_h"/>
                                          </p:val>
                                        </p:tav>
                                      </p:tavLst>
                                    </p:anim>
                                    <p:anim calcmode="lin" valueType="num">
                                      <p:cBhvr>
                                        <p:cTn id="34" dur="2000" fill="hold"/>
                                        <p:tgtEl>
                                          <p:spTgt spid="5"/>
                                        </p:tgtEl>
                                        <p:attrNameLst>
                                          <p:attrName>ppt_x</p:attrName>
                                        </p:attrNameLst>
                                      </p:cBhvr>
                                      <p:tavLst>
                                        <p:tav tm="0">
                                          <p:val>
                                            <p:fltVal val="0.5"/>
                                          </p:val>
                                        </p:tav>
                                        <p:tav tm="100000">
                                          <p:val>
                                            <p:strVal val="#ppt_x"/>
                                          </p:val>
                                        </p:tav>
                                      </p:tavLst>
                                    </p:anim>
                                    <p:anim calcmode="lin" valueType="num">
                                      <p:cBhvr>
                                        <p:cTn id="35" dur="2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350</Words>
  <Application>Microsoft Office PowerPoint</Application>
  <PresentationFormat>Presentación en pantalla (16:9)</PresentationFormat>
  <Paragraphs>19</Paragraphs>
  <Slides>37</Slides>
  <Notes>0</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413</cp:revision>
  <dcterms:created xsi:type="dcterms:W3CDTF">2020-02-24T14:31:00Z</dcterms:created>
  <dcterms:modified xsi:type="dcterms:W3CDTF">2020-02-26T23:25:16Z</dcterms:modified>
</cp:coreProperties>
</file>