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5" r:id="rId17"/>
    <p:sldId id="272" r:id="rId18"/>
    <p:sldId id="276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Cgqn0O26Vqq6aAsTKCatQ==" hashData="59BEzOBrgMTF2GaoTgjZkrt8Gh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A85400"/>
    <a:srgbClr val="E3D0B3"/>
    <a:srgbClr val="FF3737"/>
    <a:srgbClr val="9D5E01"/>
    <a:srgbClr val="9E4F00"/>
    <a:srgbClr val="C8A26A"/>
    <a:srgbClr val="F8D89E"/>
    <a:srgbClr val="00008E"/>
    <a:srgbClr val="FFCC99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14" autoAdjust="0"/>
  </p:normalViewPr>
  <p:slideViewPr>
    <p:cSldViewPr>
      <p:cViewPr varScale="1">
        <p:scale>
          <a:sx n="58" d="100"/>
          <a:sy n="58" d="100"/>
        </p:scale>
        <p:origin x="-78" y="-10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DC1959-29AE-49C5-A3ED-C48E823D8564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5B2B4D-113B-45AD-A715-F65D2544A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ES" dirty="0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A2A183-C837-4D07-9A9E-5A8E21A344FC}" type="slidenum">
              <a:rPr lang="es-ES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99BA1D-0195-4CEE-A323-12E9E15E2878}" type="datetimeFigureOut">
              <a:rPr lang="es-ES" smtClean="0"/>
              <a:pPr/>
              <a:t>08/05/2016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B36AA-1E47-415E-AFCD-93792768BE3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E199BA1D-0195-4CEE-A323-12E9E15E2878}" type="datetimeFigureOut">
              <a:rPr lang="es-ES" smtClean="0"/>
              <a:pPr/>
              <a:t>08/05/2016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A78B36AA-1E47-415E-AFCD-93792768BE3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9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44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gif"/><Relationship Id="rId4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:\Nueva carpeta\PPS DE CREACION PROPIA - EXCLUSIVOS\- ¡¡¡NO!!!\Imágenes\7bwj4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7992888" cy="5760640"/>
          </a:xfrm>
          <a:prstGeom prst="rect">
            <a:avLst/>
          </a:prstGeom>
          <a:noFill/>
        </p:spPr>
      </p:pic>
      <p:sp>
        <p:nvSpPr>
          <p:cNvPr id="14" name="1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29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7204" name="Picture 36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501008"/>
            <a:ext cx="419100" cy="1009650"/>
          </a:xfrm>
          <a:prstGeom prst="rect">
            <a:avLst/>
          </a:prstGeom>
          <a:noFill/>
        </p:spPr>
      </p:pic>
      <p:pic>
        <p:nvPicPr>
          <p:cNvPr id="7206" name="Picture 3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3501008"/>
            <a:ext cx="419100" cy="1009650"/>
          </a:xfrm>
          <a:prstGeom prst="rect">
            <a:avLst/>
          </a:prstGeom>
          <a:noFill/>
        </p:spPr>
      </p:pic>
      <p:pic>
        <p:nvPicPr>
          <p:cNvPr id="7210" name="Picture 42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3356992"/>
            <a:ext cx="895350" cy="1143001"/>
          </a:xfrm>
          <a:prstGeom prst="rect">
            <a:avLst/>
          </a:prstGeom>
          <a:noFill/>
        </p:spPr>
      </p:pic>
      <p:pic>
        <p:nvPicPr>
          <p:cNvPr id="7212" name="Picture 44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3356992"/>
            <a:ext cx="695325" cy="1083940"/>
          </a:xfrm>
          <a:prstGeom prst="rect">
            <a:avLst/>
          </a:prstGeom>
          <a:noFill/>
        </p:spPr>
      </p:pic>
      <p:pic>
        <p:nvPicPr>
          <p:cNvPr id="7214" name="Picture 46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288" y="3356992"/>
            <a:ext cx="428625" cy="1019176"/>
          </a:xfrm>
          <a:prstGeom prst="rect">
            <a:avLst/>
          </a:prstGeom>
          <a:noFill/>
        </p:spPr>
      </p:pic>
      <p:pic>
        <p:nvPicPr>
          <p:cNvPr id="7216" name="Picture 4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3356992"/>
            <a:ext cx="428625" cy="1019176"/>
          </a:xfrm>
          <a:prstGeom prst="rect">
            <a:avLst/>
          </a:prstGeom>
          <a:noFill/>
        </p:spPr>
      </p:pic>
      <p:pic>
        <p:nvPicPr>
          <p:cNvPr id="7220" name="Picture 5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4509120"/>
            <a:ext cx="2981325" cy="419101"/>
          </a:xfrm>
          <a:prstGeom prst="rect">
            <a:avLst/>
          </a:prstGeom>
          <a:noFill/>
        </p:spPr>
      </p:pic>
      <p:sp>
        <p:nvSpPr>
          <p:cNvPr id="39" name="38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840"/>
            </a:avLst>
          </a:prstGeom>
          <a:blipFill>
            <a:blip r:embed="rId10" cstate="print"/>
            <a:stretch>
              <a:fillRect/>
            </a:stretch>
          </a:blipFill>
          <a:ln w="88900" cmpd="sng">
            <a:solidFill>
              <a:srgbClr val="FFC5C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Marco"/>
          <p:cNvSpPr/>
          <p:nvPr/>
        </p:nvSpPr>
        <p:spPr>
          <a:xfrm>
            <a:off x="611560" y="620688"/>
            <a:ext cx="7920880" cy="5688632"/>
          </a:xfrm>
          <a:prstGeom prst="frame">
            <a:avLst>
              <a:gd name="adj1" fmla="val 12012"/>
            </a:avLst>
          </a:prstGeom>
          <a:blipFill>
            <a:blip r:embed="rId10" cstate="print"/>
            <a:stretch>
              <a:fillRect/>
            </a:stretch>
          </a:blipFill>
          <a:ln w="88900" cmpd="sng">
            <a:solidFill>
              <a:srgbClr val="FFC5C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Marco"/>
          <p:cNvSpPr/>
          <p:nvPr/>
        </p:nvSpPr>
        <p:spPr>
          <a:xfrm>
            <a:off x="1187624" y="1196752"/>
            <a:ext cx="6840760" cy="4464496"/>
          </a:xfrm>
          <a:prstGeom prst="frame">
            <a:avLst>
              <a:gd name="adj1" fmla="val 13258"/>
            </a:avLst>
          </a:prstGeom>
          <a:blipFill>
            <a:blip r:embed="rId10" cstate="print"/>
            <a:stretch>
              <a:fillRect/>
            </a:stretch>
          </a:blipFill>
          <a:ln w="88900" cmpd="sng">
            <a:solidFill>
              <a:srgbClr val="FFC5C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Marco"/>
          <p:cNvSpPr/>
          <p:nvPr/>
        </p:nvSpPr>
        <p:spPr>
          <a:xfrm>
            <a:off x="1763688" y="1772816"/>
            <a:ext cx="5688632" cy="3312368"/>
          </a:xfrm>
          <a:prstGeom prst="frame">
            <a:avLst>
              <a:gd name="adj1" fmla="val 19124"/>
            </a:avLst>
          </a:prstGeom>
          <a:blipFill>
            <a:blip r:embed="rId10" cstate="print"/>
            <a:stretch>
              <a:fillRect/>
            </a:stretch>
          </a:blipFill>
          <a:ln w="88900" cmpd="sng">
            <a:solidFill>
              <a:srgbClr val="FFC5C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Marco"/>
          <p:cNvSpPr/>
          <p:nvPr/>
        </p:nvSpPr>
        <p:spPr>
          <a:xfrm>
            <a:off x="2267744" y="2276872"/>
            <a:ext cx="4608512" cy="2304256"/>
          </a:xfrm>
          <a:prstGeom prst="frame">
            <a:avLst>
              <a:gd name="adj1" fmla="val 30070"/>
            </a:avLst>
          </a:prstGeom>
          <a:blipFill>
            <a:blip r:embed="rId10" cstate="print"/>
            <a:stretch>
              <a:fillRect/>
            </a:stretch>
          </a:blipFill>
          <a:ln w="88900" cmpd="sng">
            <a:solidFill>
              <a:srgbClr val="FFC5C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Marco"/>
          <p:cNvSpPr/>
          <p:nvPr/>
        </p:nvSpPr>
        <p:spPr>
          <a:xfrm>
            <a:off x="2915816" y="2852936"/>
            <a:ext cx="3384376" cy="1152128"/>
          </a:xfrm>
          <a:prstGeom prst="frame">
            <a:avLst>
              <a:gd name="adj1" fmla="val 50000"/>
            </a:avLst>
          </a:prstGeom>
          <a:blipFill>
            <a:blip r:embed="rId10" cstate="print"/>
            <a:stretch>
              <a:fillRect/>
            </a:stretch>
          </a:blipFill>
          <a:ln w="88900" cmpd="sng">
            <a:solidFill>
              <a:srgbClr val="FFC5C5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>
    <p:sndAc>
      <p:stSnd>
        <p:snd r:embed="rId2" name="Michael Jackson-  One Day In Your Life   traduçã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7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1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:\Nueva carpeta\PPS DE CREACION PROPIA - EXCLUSIVOS\- ¡¡¡NO!!!\Imágenes\1181406673_scan1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47664" y="4653136"/>
            <a:ext cx="31486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bandera </a:t>
            </a:r>
            <a:endParaRPr lang="es-ES" sz="3200" b="1" dirty="0">
              <a:ln>
                <a:solidFill>
                  <a:schemeClr val="tx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6" name="Picture 2" descr="D:\Nueva carpeta\PPS DE CREACION PROPIA - EXCLUSIVOS\- ¡¡¡NO!!!\Imágenes\3447154_lar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1844824"/>
            <a:ext cx="2592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valga un sólo muerto.</a:t>
            </a:r>
            <a:endParaRPr lang="es-ES" sz="3200" b="1" dirty="0">
              <a:ln>
                <a:solidFill>
                  <a:schemeClr val="tx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D:\Nueva carpeta\PPS DE CREACION PROPIA - EXCLUSIVOS\- ¡¡¡NO!!!\Imágenes\oneworldrelig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70"/>
            <a:ext cx="9144000" cy="686117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835696" y="2132856"/>
            <a:ext cx="20843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6C0000"/>
                  </a:solidFill>
                </a:ln>
                <a:solidFill>
                  <a:srgbClr val="FF37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fe </a:t>
            </a:r>
            <a:endParaRPr lang="es-ES" sz="3200" b="1" dirty="0">
              <a:ln>
                <a:solidFill>
                  <a:srgbClr val="6C0000"/>
                </a:solidFill>
              </a:ln>
              <a:solidFill>
                <a:srgbClr val="FF37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075" name="Picture 3" descr="D:\Nueva carpeta\PPS DE CREACION PROPIA - EXCLUSIVOS\- ¡¡¡NO!!!\Imágenes\5 - iraniana-simula-ter-sido-vitima-de-apedrejamento-durante-protesto-em-bruxelas-1453421760683_1024x7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589"/>
            <a:ext cx="9150350" cy="685958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4581128"/>
            <a:ext cx="29519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 sujete con el crimen.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¡¡¡NO!!!\Imágenes\sanat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1052736"/>
            <a:ext cx="2444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6C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dios </a:t>
            </a:r>
            <a:endParaRPr lang="es-ES" sz="3200" b="1" dirty="0">
              <a:ln>
                <a:solidFill>
                  <a:srgbClr val="6C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9" name="Picture 3" descr="D:\Nueva carpeta\PPS DE CREACION PROPIA - EXCLUSIVOS\- ¡¡¡NO!!!\Imágenes\article-2199692-14DC0DF6000005DC-301_964x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5517232"/>
            <a:ext cx="54280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 w="3175">
                  <a:solidFill>
                    <a:srgbClr val="0033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 merezca un sacrificio.</a:t>
            </a:r>
            <a:endParaRPr lang="es-ES" sz="3200" dirty="0">
              <a:ln w="3175">
                <a:solidFill>
                  <a:srgbClr val="0033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7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¡¡¡NO!!!\Imágenes\8 -1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D:\Nueva carpeta\PPS DE CREACION PROPIA - EXCLUSIVOS\- ¡¡¡NO!!!\Imágenes\-1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268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204864"/>
            <a:ext cx="27302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63500">
                    <a:srgbClr val="482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patria </a:t>
            </a:r>
            <a:endParaRPr lang="es-ES" sz="3200" b="1" dirty="0">
              <a:solidFill>
                <a:srgbClr val="FF0000"/>
              </a:solidFill>
              <a:effectLst>
                <a:glow rad="63500">
                  <a:srgbClr val="4827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1" name="Picture 3" descr="D:\Nueva carpeta\PPS DE CREACION PROPIA - EXCLUSIVOS\- ¡¡¡NO!!!\Imágenes\30-1-tierra_2-modificada-imagen-animad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636912"/>
            <a:ext cx="2160240" cy="2016224"/>
          </a:xfrm>
          <a:prstGeom prst="rect">
            <a:avLst/>
          </a:prstGeom>
          <a:noFill/>
        </p:spPr>
      </p:pic>
      <p:pic>
        <p:nvPicPr>
          <p:cNvPr id="12292" name="Picture 4" descr="D:\Nueva carpeta\PPS DE CREACION PROPIA - EXCLUSIVOS\- ¡¡¡NO!!!\Imágenes\_presentacindelprog18270550_0e1715a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873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692696"/>
            <a:ext cx="29523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Harrington" pitchFamily="82" charset="0"/>
              </a:rPr>
              <a:t>Que se gane con mentiras.</a:t>
            </a:r>
            <a:endParaRPr lang="es-ES" sz="3200" b="1" dirty="0">
              <a:solidFill>
                <a:schemeClr val="bg1"/>
              </a:solidFill>
              <a:latin typeface="Harrington" pitchFamily="82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348880"/>
            <a:ext cx="2822847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Nueva carpeta\PPS DE CREACION PROPIA - EXCLUSIVOS\- ¡¡¡NO!!!\Imágenes\vis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1600" y="764704"/>
            <a:ext cx="27703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rgbClr val="494FCB"/>
                  </a:glow>
                </a:effectLst>
                <a:latin typeface="Harrington" pitchFamily="82" charset="0"/>
              </a:rPr>
              <a:t>No hay futuro </a:t>
            </a:r>
            <a:endParaRPr lang="es-ES" sz="32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glow rad="63500">
                  <a:srgbClr val="494FCB"/>
                </a:glo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242B4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242B4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D:\Nueva carpeta\PPS DE CREACION PROPIA - EXCLUSIVOS\- ¡¡¡NO!!!\Imágenes\11 - deb45d333d0414ba3de42155789fdb4a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332656"/>
            <a:ext cx="46805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viva sobre el miedo.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6" grpId="1" animBg="1"/>
      <p:bldP spid="7" grpId="0" animBg="1"/>
      <p:bldP spid="7" grpId="1" animBg="1"/>
      <p:bldP spid="2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Nueva carpeta\PPS DE CREACION PROPIA - EXCLUSIVOS\- ¡¡¡NO!!!\Imágenes\geish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5589240"/>
            <a:ext cx="32896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D60000"/>
                </a:solidFill>
                <a:effectLst>
                  <a:glow rad="63500">
                    <a:schemeClr val="tx1">
                      <a:lumMod val="75000"/>
                      <a:lumOff val="2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tradición </a:t>
            </a:r>
            <a:endParaRPr lang="es-ES" sz="3200" b="1" dirty="0">
              <a:solidFill>
                <a:srgbClr val="D60000"/>
              </a:solidFill>
              <a:effectLst>
                <a:glow rad="63500">
                  <a:schemeClr val="tx1">
                    <a:lumMod val="75000"/>
                    <a:lumOff val="2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5" descr="D:\Nueva carpeta\PPS DE CREACION PROPIA - EXCLUSIVOS\- ¡¡¡NO!!!\Imágenes\10299_1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1556792"/>
            <a:ext cx="25922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ampare la ignominia</a:t>
            </a:r>
            <a:endParaRPr lang="es-ES" sz="3200" b="1" dirty="0"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3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Nueva carpeta\PPS DE CREACION PROPIA - EXCLUSIVOS\- ¡¡¡NO!!!\Imágenes\14 - HermosaMujer1-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56176" y="1124744"/>
            <a:ext cx="27526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honor </a:t>
            </a:r>
            <a:endParaRPr lang="es-ES" sz="32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 rot="10800000" flipH="1" flipV="1">
            <a:off x="1" y="342900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28575" cap="rnd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4572000" y="342900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4572000" y="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0" y="0"/>
            <a:ext cx="4572000" cy="342900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D:\Nueva carpeta\PPS DE CREACION PROPIA - EXCLUSIVOS\- ¡¡¡NO!!!\Imágenes\!cid_006601cbfefb$25248d70$a501a8c0@p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509120"/>
            <a:ext cx="2736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 lave con la sangre.</a:t>
            </a:r>
            <a:endParaRPr lang="es-ES" sz="3200" b="1" dirty="0">
              <a:solidFill>
                <a:srgbClr val="FF0000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6" grpId="2" animBg="1"/>
      <p:bldP spid="7" grpId="0" animBg="1"/>
      <p:bldP spid="7" grpId="2" animBg="1"/>
      <p:bldP spid="8" grpId="0" animBg="1"/>
      <p:bldP spid="8" grpId="2" animBg="1"/>
      <p:bldP spid="9" grpId="0" animBg="1"/>
      <p:bldP spid="9" grpId="2" animBg="1"/>
      <p:bldP spid="2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8BA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3" name="Picture 1" descr="D:\Nueva carpeta\PPS DE CREACION PROPIA - EXCLUSIVOS\- ¡¡¡NO!!!\Imágenes\16 - pinturas-kush-vladimir-nuevas-88-e13322188862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940152" y="1844824"/>
            <a:ext cx="27061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razón </a:t>
            </a:r>
            <a:endParaRPr lang="es-ES" sz="32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5" name="Picture 3" descr="D:\Nueva carpeta\Mis Imágenes\mundo\12 - todos-diferentestodos-iguales-16-72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124744"/>
            <a:ext cx="2736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requiera la miseria.</a:t>
            </a:r>
            <a:endParaRPr lang="es-ES" sz="32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  <p:bldP spid="2" grpId="0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4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86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A1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69" name="Picture 1" descr="D:\Nueva carpeta\PPS DE CREACION PROPIA - EXCLUSIVOS\- ¡¡¡NO!!!\Imágenes\2~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888" y="4509120"/>
            <a:ext cx="23086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paz 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131840" y="3429000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rgbClr val="C00000"/>
                  </a:solidFill>
                </a:ln>
                <a:solidFill>
                  <a:srgbClr val="FF37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se alimente de venganza.</a:t>
            </a:r>
            <a:endParaRPr lang="es-ES" sz="3200" b="1" dirty="0">
              <a:ln>
                <a:solidFill>
                  <a:srgbClr val="C00000"/>
                </a:solidFill>
              </a:ln>
              <a:solidFill>
                <a:srgbClr val="FF37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7" grpId="0" animBg="1"/>
      <p:bldP spid="3" grpId="0"/>
      <p:bldP spid="2" grpId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Nueva carpeta\PPS DE CREACION PROPIA - EXCLUSIVOS\- ¡¡¡NO!!!\Imágenes\FDECOLOGI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692696"/>
            <a:ext cx="33921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D4A986"/>
                </a:solidFill>
                <a:effectLst>
                  <a:glow rad="63500">
                    <a:srgbClr val="321B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progreso </a:t>
            </a:r>
            <a:endParaRPr lang="es-ES" sz="3200" b="1" dirty="0">
              <a:solidFill>
                <a:srgbClr val="D4A986"/>
              </a:solidFill>
              <a:effectLst>
                <a:glow rad="63500">
                  <a:srgbClr val="321B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8" name="Picture 4" descr="D:\Nueva carpeta\PPS DE CREACION PROPIA - EXCLUSIVOS\- ¡¡¡NO!!!\Imágenes\21 - stockvault-fetching-the-water1056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1340768"/>
            <a:ext cx="24154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2B361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exija la injusticia.</a:t>
            </a:r>
            <a:endParaRPr lang="es-ES" sz="3200" b="1" dirty="0">
              <a:solidFill>
                <a:srgbClr val="2B361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¡¡¡NO!!!\Imágenes\22 - personalbranding-comunicarconlavo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¡¡¡NO!!!\Imágenes\22 - personalbranding-comunicarconlavo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¡¡¡NO!!!\Imágenes\personalbranding-comunicarconlavo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096" y="836712"/>
            <a:ext cx="22958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40266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voz </a:t>
            </a: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63500">
                  <a:srgbClr val="40266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 descr="D:\Nueva carpeta\PPS DE CREACION PROPIA - EXCLUSIVOS\- ¡¡¡NO!!!\Imágenes\p10100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2276872"/>
            <a:ext cx="51924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justifique una mordaza.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5E0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Nueva carpeta\PPS DE CREACION PROPIA - EXCLUSIVOS\- ¡¡¡NO!!!\Imágenes\9210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3356992"/>
            <a:ext cx="31683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C00000"/>
                </a:solidFill>
                <a:effectLst>
                  <a:glow rad="63500">
                    <a:srgbClr val="6C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llegue </a:t>
            </a:r>
          </a:p>
          <a:p>
            <a:r>
              <a:rPr lang="es-ES" sz="3200" b="1" dirty="0" smtClean="0">
                <a:solidFill>
                  <a:srgbClr val="C00000"/>
                </a:solidFill>
                <a:effectLst>
                  <a:glow rad="63500">
                    <a:srgbClr val="6C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una herida.</a:t>
            </a:r>
            <a:endParaRPr lang="es-ES" sz="3200" b="1" dirty="0">
              <a:solidFill>
                <a:srgbClr val="C00000"/>
              </a:solidFill>
              <a:effectLst>
                <a:glow rad="63500">
                  <a:srgbClr val="6C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8" name="Picture 2" descr="D:\Nueva carpeta\PPS DE CREACION PROPIA - EXCLUSIVOS\- ¡¡¡NO!!!\Imágenes\24 - Actio-libera-in-causa-Derecho-Pe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pic>
        <p:nvPicPr>
          <p:cNvPr id="3074" name="Picture 2" descr="D:\Nueva carpeta\PPS DE CREACION PROPIA - EXCLUSIVOS\- ¡¡¡NO!!!\Imágenes\Actio-libera-in-causa-Derecho-Pe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404664"/>
            <a:ext cx="29690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542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justicia </a:t>
            </a:r>
            <a:endParaRPr lang="es-ES" sz="3200" b="1" dirty="0">
              <a:solidFill>
                <a:srgbClr val="542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2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Nueva carpeta\PPS DE CREACION PROPIA - EXCLUSIVOS\- ¡¡¡NO!!!\Imágenes\pa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23728" y="1844824"/>
            <a:ext cx="30492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rgbClr val="C00000"/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hay libertad </a:t>
            </a:r>
            <a:endParaRPr lang="es-ES" sz="3200" b="1" dirty="0">
              <a:ln>
                <a:solidFill>
                  <a:srgbClr val="C0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4572000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4572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572000" y="0"/>
            <a:ext cx="4572000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572000" y="0"/>
            <a:ext cx="4572000" cy="6858000"/>
          </a:xfrm>
          <a:prstGeom prst="rtTriangl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D:\Nueva carpeta\PPS DE CREACION PROPIA - EXCLUSIVOS\- ¡¡¡NO!!!\Imágenes\maxresdefaul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332656"/>
            <a:ext cx="50690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>
                  <a:solidFill>
                    <a:srgbClr val="A85400"/>
                  </a:solidFill>
                </a:ln>
                <a:solidFill>
                  <a:srgbClr val="E3D0B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nazca en la vergüenza.</a:t>
            </a:r>
            <a:endParaRPr lang="es-ES" sz="3200" b="1" dirty="0">
              <a:ln>
                <a:solidFill>
                  <a:srgbClr val="A85400"/>
                </a:solidFill>
              </a:ln>
              <a:solidFill>
                <a:srgbClr val="E3D0B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8" grpId="0" animBg="1"/>
      <p:bldP spid="9" grpId="0" animBg="1"/>
      <p:bldP spid="3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:\Nueva carpeta\PPS DE CREACION PROPIA - EXCLUSIVOS\- ¡¡¡NO!!!\Imágenes\56b61e4a023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9400" cy="686435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6444208" y="836712"/>
            <a:ext cx="235032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¡¡¡NO!!!</a:t>
            </a:r>
            <a:endParaRPr lang="es-ES" sz="5400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74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0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74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977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D:\Nueva carpeta\Mis Imágenes\mundo\000z054ZyAb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 rot="20295105">
            <a:off x="5281272" y="4437538"/>
            <a:ext cx="12443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solidFill>
                  <a:srgbClr val="0000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PpsMargarita</a:t>
            </a:r>
            <a:endParaRPr lang="es-ES" sz="1600" b="1" dirty="0">
              <a:solidFill>
                <a:srgbClr val="00008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96752"/>
            <a:ext cx="1854814" cy="672414"/>
          </a:xfrm>
          <a:prstGeom prst="rect">
            <a:avLst/>
          </a:prstGeom>
          <a:noFill/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1" y="4509120"/>
            <a:ext cx="3816425" cy="1872208"/>
          </a:xfrm>
          <a:prstGeom prst="rect">
            <a:avLst/>
          </a:prstGeom>
          <a:noFill/>
        </p:spPr>
      </p:pic>
      <p:grpSp>
        <p:nvGrpSpPr>
          <p:cNvPr id="24" name="23 Grupo"/>
          <p:cNvGrpSpPr/>
          <p:nvPr/>
        </p:nvGrpSpPr>
        <p:grpSpPr>
          <a:xfrm>
            <a:off x="7164288" y="4653136"/>
            <a:ext cx="1262633" cy="1681336"/>
            <a:chOff x="7164288" y="4653136"/>
            <a:chExt cx="1262633" cy="1681336"/>
          </a:xfrm>
        </p:grpSpPr>
        <p:pic>
          <p:nvPicPr>
            <p:cNvPr id="1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7164288" y="4653136"/>
              <a:ext cx="1218665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8" name="Picture 10" descr="http://r52.cooltext.com/rendered/cooltext181395014160929.pn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236296" y="5877272"/>
              <a:ext cx="1190625" cy="457200"/>
            </a:xfrm>
            <a:prstGeom prst="rect">
              <a:avLst/>
            </a:prstGeom>
            <a:noFill/>
          </p:spPr>
        </p:pic>
      </p:grpSp>
      <p:sp>
        <p:nvSpPr>
          <p:cNvPr id="4" name="3 Rectángulo"/>
          <p:cNvSpPr/>
          <p:nvPr/>
        </p:nvSpPr>
        <p:spPr>
          <a:xfrm rot="10800000" flipH="1">
            <a:off x="0" y="3429000"/>
            <a:ext cx="4572000" cy="3429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28575" cap="rnd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H="1" flipV="1">
            <a:off x="4572000" y="3429000"/>
            <a:ext cx="4572000" cy="3429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4572000" y="0"/>
            <a:ext cx="4572000" cy="3429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6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4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1859</TotalTime>
  <Words>148</Words>
  <Application>Microsoft Office PowerPoint</Application>
  <PresentationFormat>Presentación en pantalla (4:3)</PresentationFormat>
  <Paragraphs>33</Paragraphs>
  <Slides>17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136</cp:revision>
  <dcterms:created xsi:type="dcterms:W3CDTF">2016-03-31T22:50:32Z</dcterms:created>
  <dcterms:modified xsi:type="dcterms:W3CDTF">2016-05-07T23:04:28Z</dcterms:modified>
</cp:coreProperties>
</file>