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  <Override PartName="/ppt/media/audio10.wav" ContentType="audio/wav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0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3" r:id="rId19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20"/>
    </p:embeddedFont>
    <p:embeddedFont>
      <p:font typeface="Kristen ITC" panose="03050502040202030202" pitchFamily="66" charset="0"/>
      <p:regular r:id="rId21"/>
    </p:embeddedFont>
    <p:embeddedFont>
      <p:font typeface="ScalaJewel Pearl" pitchFamily="50" charset="0"/>
      <p:regular r:id="rId2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JgS96HNwBW5aIss7bP0vQ==" hashData="rts32aw/vGHAtUrBGM20LkOPll/lraBBdQM975HNNxJ326933gWcljrqyYx3RhLNyxtUssNSk1BCEb2ykRe0x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C4E"/>
    <a:srgbClr val="6E663E"/>
    <a:srgbClr val="09055B"/>
    <a:srgbClr val="1A0FF1"/>
    <a:srgbClr val="D9D0E2"/>
    <a:srgbClr val="000054"/>
    <a:srgbClr val="00009A"/>
    <a:srgbClr val="00194C"/>
    <a:srgbClr val="004D86"/>
    <a:srgbClr val="8BA3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105" autoAdjust="0"/>
  </p:normalViewPr>
  <p:slideViewPr>
    <p:cSldViewPr>
      <p:cViewPr varScale="1">
        <p:scale>
          <a:sx n="81" d="100"/>
          <a:sy n="81" d="100"/>
        </p:scale>
        <p:origin x="96" y="82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9C4FD-A7DA-47B9-8195-D817DEABA439}" type="datetimeFigureOut">
              <a:rPr lang="es-ES" smtClean="0"/>
              <a:pPr/>
              <a:t>26/10/2024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FBC1-09B1-4D52-8A4B-D05AA6FB3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9C4FD-A7DA-47B9-8195-D817DEABA439}" type="datetimeFigureOut">
              <a:rPr lang="es-ES" smtClean="0"/>
              <a:pPr/>
              <a:t>26/10/2024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FBC1-09B1-4D52-8A4B-D05AA6FB3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9C4FD-A7DA-47B9-8195-D817DEABA439}" type="datetimeFigureOut">
              <a:rPr lang="es-ES" smtClean="0"/>
              <a:pPr/>
              <a:t>26/10/2024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FBC1-09B1-4D52-8A4B-D05AA6FB3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9C4FD-A7DA-47B9-8195-D817DEABA439}" type="datetimeFigureOut">
              <a:rPr lang="es-ES" smtClean="0"/>
              <a:pPr/>
              <a:t>26/10/2024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FBC1-09B1-4D52-8A4B-D05AA6FB3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9C4FD-A7DA-47B9-8195-D817DEABA439}" type="datetimeFigureOut">
              <a:rPr lang="es-ES" smtClean="0"/>
              <a:pPr/>
              <a:t>26/10/2024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FBC1-09B1-4D52-8A4B-D05AA6FB3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9C4FD-A7DA-47B9-8195-D817DEABA439}" type="datetimeFigureOut">
              <a:rPr lang="es-ES" smtClean="0"/>
              <a:pPr/>
              <a:t>26/10/2024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FBC1-09B1-4D52-8A4B-D05AA6FB3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9C4FD-A7DA-47B9-8195-D817DEABA439}" type="datetimeFigureOut">
              <a:rPr lang="es-ES" smtClean="0"/>
              <a:pPr/>
              <a:t>26/10/2024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FBC1-09B1-4D52-8A4B-D05AA6FB3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9C4FD-A7DA-47B9-8195-D817DEABA439}" type="datetimeFigureOut">
              <a:rPr lang="es-ES" smtClean="0"/>
              <a:pPr/>
              <a:t>26/10/2024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FBC1-09B1-4D52-8A4B-D05AA6FB3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9C4FD-A7DA-47B9-8195-D817DEABA439}" type="datetimeFigureOut">
              <a:rPr lang="es-ES" smtClean="0"/>
              <a:pPr/>
              <a:t>26/10/2024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FBC1-09B1-4D52-8A4B-D05AA6FB3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9C4FD-A7DA-47B9-8195-D817DEABA439}" type="datetimeFigureOut">
              <a:rPr lang="es-ES" smtClean="0"/>
              <a:pPr/>
              <a:t>26/10/2024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FBC1-09B1-4D52-8A4B-D05AA6FB3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9C4FD-A7DA-47B9-8195-D817DEABA439}" type="datetimeFigureOut">
              <a:rPr lang="es-ES" smtClean="0"/>
              <a:pPr/>
              <a:t>26/10/2024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FBC1-09B1-4D52-8A4B-D05AA6FB3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fld id="{4A99C4FD-A7DA-47B9-8195-D817DEABA439}" type="datetimeFigureOut">
              <a:rPr lang="es-ES" smtClean="0"/>
              <a:pPr/>
              <a:t>26/10/2024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fld id="{E046FBC1-09B1-4D52-8A4B-D05AA6FB389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Pearl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0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6.png"/><Relationship Id="rId18" Type="http://schemas.openxmlformats.org/officeDocument/2006/relationships/image" Target="../media/image3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1.png"/><Relationship Id="rId9" Type="http://schemas.openxmlformats.org/officeDocument/2006/relationships/image" Target="../media/image3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E:\PPS  EXCLUSIVOS\- Nada dos veces\Imágenes\2fa3da1e9bca9daebc56e0f074f271fb+png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95536" y="555526"/>
            <a:ext cx="2952329" cy="320857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ts val="6000"/>
              </a:lnSpc>
            </a:pPr>
            <a:r>
              <a:rPr lang="es-ES" sz="6000" dirty="0">
                <a:ln w="6350">
                  <a:solidFill>
                    <a:schemeClr val="accent3">
                      <a:lumMod val="7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/>
                <a:latin typeface="ChopinScript" pitchFamily="2" charset="0"/>
              </a:rPr>
              <a:t>Nada </a:t>
            </a:r>
          </a:p>
          <a:p>
            <a:pPr>
              <a:lnSpc>
                <a:spcPts val="6000"/>
              </a:lnSpc>
            </a:pPr>
            <a:r>
              <a:rPr lang="es-ES" sz="6000" dirty="0">
                <a:ln w="6350">
                  <a:solidFill>
                    <a:schemeClr val="accent3">
                      <a:lumMod val="7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ChopinScript" pitchFamily="2" charset="0"/>
              </a:rPr>
              <a:t> Sucede</a:t>
            </a:r>
            <a:endParaRPr lang="es-ES" sz="6000" dirty="0">
              <a:ln w="6350">
                <a:solidFill>
                  <a:schemeClr val="accent3">
                    <a:lumMod val="75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effectLst/>
              <a:latin typeface="ChopinScript" pitchFamily="2" charset="0"/>
            </a:endParaRPr>
          </a:p>
          <a:p>
            <a:pPr>
              <a:lnSpc>
                <a:spcPts val="6000"/>
              </a:lnSpc>
            </a:pPr>
            <a:r>
              <a:rPr lang="es-ES" sz="6000" dirty="0">
                <a:ln w="6350">
                  <a:solidFill>
                    <a:schemeClr val="accent3">
                      <a:lumMod val="7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/>
                <a:latin typeface="ChopinScript" pitchFamily="2" charset="0"/>
              </a:rPr>
              <a:t>   Dos </a:t>
            </a:r>
          </a:p>
          <a:p>
            <a:pPr>
              <a:lnSpc>
                <a:spcPts val="6000"/>
              </a:lnSpc>
            </a:pPr>
            <a:r>
              <a:rPr lang="es-ES" sz="6000" dirty="0">
                <a:ln w="6350">
                  <a:solidFill>
                    <a:schemeClr val="accent3">
                      <a:lumMod val="7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/>
                <a:latin typeface="ChopinScript" pitchFamily="2" charset="0"/>
              </a:rPr>
              <a:t>    Veces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vortex dir="r"/>
        <p:sndAc>
          <p:stSnd>
            <p:snd r:embed="rId2" name="Charles Aznavour - LA BOHEMIA.wav"/>
          </p:stSnd>
        </p:sndAc>
      </p:transition>
    </mc:Choice>
    <mc:Fallback xmlns="">
      <p:transition spd="slow" advTm="11000">
        <p:fade/>
        <p:sndAc>
          <p:stSnd>
            <p:snd r:embed="rId6" name="Charles Aznavour - LA BOHEM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Nada dos veces\Imágenes\5bd325fbdefff-wallpaper-preview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>
        <p14:ripple/>
      </p:transition>
    </mc:Choice>
    <mc:Fallback xmlns=""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39552" y="511788"/>
            <a:ext cx="52337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Nada sucede dos veces ni va a suceder</a:t>
            </a:r>
          </a:p>
        </p:txBody>
      </p:sp>
      <p:pic>
        <p:nvPicPr>
          <p:cNvPr id="14339" name="Picture 3" descr="E:\PPS  EXCLUSIVOS\- Nada dos veces\Imágenes\5 - D8F2427r2rb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00" y="0"/>
            <a:ext cx="9156700" cy="522002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83568" y="3363838"/>
            <a:ext cx="504055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ScalaJewel Pearl" pitchFamily="50" charset="0"/>
              </a:rPr>
              <a:t>Sin experiencia nacemos,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latin typeface="ScalaJewel Pearl" pitchFamily="50" charset="0"/>
              </a:rPr>
              <a:t>sin rutina moriremos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warp dir="in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E:\PPS  EXCLUSIVOS\- Nada dos veces\Imágenes\6 - USA_Parks_Mountains_Lake_Yosemite_Clouds_618522_1280x68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3174"/>
            <a:ext cx="9131300" cy="51403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91680" y="195486"/>
            <a:ext cx="48245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En esta escuela del mundo ni siendo malos alumnos,</a:t>
            </a:r>
          </a:p>
        </p:txBody>
      </p:sp>
      <p:pic>
        <p:nvPicPr>
          <p:cNvPr id="13317" name="Picture 5" descr="E:\PPS  EXCLUSIVOS\- Nada dos veces\Imágenes\Mountains_Sea_Norway_island_Andoya_fylke_Nordland_591593_1280x80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0"/>
            <a:ext cx="9156700" cy="51403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131840" y="3507854"/>
            <a:ext cx="51125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Repetiremos un año</a:t>
            </a:r>
            <a:r>
              <a:rPr lang="es-ES" sz="280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, </a:t>
            </a:r>
          </a:p>
          <a:p>
            <a:pPr algn="ctr"/>
            <a:r>
              <a:rPr lang="es-ES" sz="280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un </a:t>
            </a:r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verano o </a:t>
            </a:r>
            <a:r>
              <a:rPr lang="es-ES" sz="280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un invierno</a:t>
            </a:r>
            <a:endParaRPr lang="es-ES" sz="2800" dirty="0"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ScalaJewel Pearl" pitchFamily="50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Nada dos veces\Imágenes\8 - Norway_Island_Sea_Nordland_619485_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14:glitter pattern="hexagon"/>
      </p:transition>
    </mc:Choice>
    <mc:Fallback xmlns=""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Nada dos veces\Imágenes\9 - galaxy-7689674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843558"/>
            <a:ext cx="46805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No es el mismo ningún día,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no hay dos noches parecidas,</a:t>
            </a:r>
          </a:p>
        </p:txBody>
      </p:sp>
      <p:pic>
        <p:nvPicPr>
          <p:cNvPr id="11267" name="Picture 3" descr="E:\PPS  EXCLUSIVOS\- Nada dos veces\Imágenes\10 - Sunrises_and_sunsets_Sea_Coast_Sky_Clouds_564003_1280x74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985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03848" y="3291830"/>
            <a:ext cx="53285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Igual mirada en los ojos, dos besos que se repitan.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000">
        <p:blinds dir="vert"/>
      </p:transition>
    </mc:Choice>
    <mc:Fallback xmlns="">
      <p:transition spd="slow" advTm="1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E:\PPS  EXCLUSIVOS\- Nada dos veces\Imágenes\11 - sunset-4930012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2" y="627534"/>
            <a:ext cx="47525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Ayer mientras que tu nombre en voz alta pronunciaban,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B1C51AFB-A89F-36CC-C032-AF7568116AE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1" y="0"/>
            <a:ext cx="9144000" cy="5151439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067944" y="2710544"/>
            <a:ext cx="47525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ScalaJewel Pearl" pitchFamily="50" charset="0"/>
              </a:rPr>
              <a:t>Sentí como si una rosa cayera por la ventana.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4000">
        <p15:prstTrans prst="pageCurlDoubl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E:\PPS  EXCLUSIVOS\- Nada dos veces\Imágenes\13 - wilcox-lake-ontario-canada-red-sunset-dusk-wood-willow-stone-reflection-in-water-hd-desktop-wallpapers-for-computers-tablet-and-mobile-phones-3840×2400-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763A712-EB6B-9AE7-B49F-D31041D8FD5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" y="346"/>
            <a:ext cx="9132916" cy="5142807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39552" y="483518"/>
            <a:ext cx="45365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Ahora que estamos juntos, </a:t>
            </a:r>
          </a:p>
        </p:txBody>
      </p:sp>
      <p:pic>
        <p:nvPicPr>
          <p:cNvPr id="8194" name="Picture 2" descr="E:\PPS  EXCLUSIVOS\- Nada dos veces\Imágenes\USA_Parks_Mountains_Lake_Scenery_Glacier_National_619696_1280x64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950" y="0"/>
            <a:ext cx="9156700" cy="514315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3228822"/>
            <a:ext cx="33843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Vuelvo la cara hacia el muro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Nada dos veces\Imágenes\16 - Hermoso-Atardecer-en-la-Playa-y-palmeras-HDR_Paisajes-de-Playas-en-HDR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835696" y="699542"/>
            <a:ext cx="15135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¿Rosa? </a:t>
            </a:r>
          </a:p>
        </p:txBody>
      </p:sp>
      <p:pic>
        <p:nvPicPr>
          <p:cNvPr id="3074" name="Picture 2" descr="E:\PPS  EXCLUSIVOS\- Nada dos veces\Imágenes\17 - Portugal_Coast_Ocean_Cabo_da_Roca_Crag_602259_1280x79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35198" y="627534"/>
            <a:ext cx="36311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¿cómo es la rosa?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Nada dos veces\Imágenes\18 - groenlandia 62494826-fca7-4d09-885f-38d00807e090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16017" y="771550"/>
            <a:ext cx="28424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¿Es una flor? </a:t>
            </a:r>
          </a:p>
        </p:txBody>
      </p:sp>
      <p:pic>
        <p:nvPicPr>
          <p:cNvPr id="2053" name="Picture 5" descr="E:\PPS  EXCLUSIVOS\- Nada dos veces\Imágenes\19 - groenlandia 62494826-fca7-4d09-885f-38d00807e090 (2)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6988"/>
            <a:ext cx="9144000" cy="51704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4668" y="843558"/>
            <a:ext cx="45239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¿o tal </a:t>
            </a:r>
            <a:r>
              <a:rPr lang="es-ES" sz="280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vez una piedra</a:t>
            </a:r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shred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Nada dos veces\Imágenes\Germany_Mountains_Lake_Scenery_Berchtesgadener_606649_1280x64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14:honeycomb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Nada dos veces\Imágenes\21 - 5bd325e9d6ab0-wallpaper-preview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9191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13026" y="3320811"/>
            <a:ext cx="5400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Dime por qué, mala hora, con miedo inútil te mezclas.</a:t>
            </a:r>
          </a:p>
        </p:txBody>
      </p:sp>
      <p:pic>
        <p:nvPicPr>
          <p:cNvPr id="7171" name="Picture 3" descr="E:\PPS  EXCLUSIVOS\- Nada dos veces\Imágenes\Playas-1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50350" cy="51435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1920" y="483518"/>
            <a:ext cx="46440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Eres y por eso pasas. Pasas, por eso eres bella.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Nada dos veces\Imágenes\23 - 5bd325be639bd-wallpaper-preview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1995686"/>
            <a:ext cx="33123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Medio abrazados, sonrientes,, buscaremos la cordura</a:t>
            </a:r>
          </a:p>
        </p:txBody>
      </p:sp>
      <p:pic>
        <p:nvPicPr>
          <p:cNvPr id="6148" name="Picture 4" descr="E:\PPS  EXCLUSIVOS\- Nada dos veces\Imágenes\24 - details_moonlight-lake-1-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79912" y="1491630"/>
            <a:ext cx="511256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latin typeface="ScalaJewel Pearl" pitchFamily="50" charset="0"/>
              </a:rPr>
              <a:t>Aún siendo tan diferentes cual dos gotas de agua pura..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000">
        <p:checker/>
      </p:transition>
    </mc:Choice>
    <mc:Fallback xmlns="">
      <p:transition spd="slow" advTm="16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E:\PPS  EXCLUSIVOS\- Nada dos veces\Imágenes\25 - groenlandia a8b92d6f-e19e-4efe-8806-25 - 5606e76bcf6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Nada dos veces\Imágenes\6908e9c1db6f0ab173fd348c2839d981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67744" y="1059582"/>
            <a:ext cx="2313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ln w="6350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Octubre 2024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39552" y="1995686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Música: la bohemia </a:t>
            </a:r>
          </a:p>
          <a:p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charles </a:t>
            </a:r>
            <a:r>
              <a:rPr lang="es-ES" sz="24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aznavour</a:t>
            </a:r>
            <a:endParaRPr lang="es-ES" sz="2400" dirty="0"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ScalaJewel Pearl" pitchFamily="50" charset="0"/>
            </a:endParaRPr>
          </a:p>
          <a:p>
            <a:endParaRPr lang="es-ES" sz="2400" dirty="0"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ScalaJewel Pearl" pitchFamily="50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05344" y="4330949"/>
            <a:ext cx="476284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Autora: </a:t>
            </a:r>
            <a:r>
              <a:rPr lang="es-ES" sz="22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Wislawa</a:t>
            </a:r>
            <a:r>
              <a:rPr lang="es-ES" sz="22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 </a:t>
            </a:r>
            <a:r>
              <a:rPr lang="es-ES" sz="22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Szymborska</a:t>
            </a:r>
            <a:endParaRPr lang="es-ES" sz="2200" dirty="0"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ScalaJewel Pearl" pitchFamily="50" charset="0"/>
            </a:endParaRPr>
          </a:p>
        </p:txBody>
      </p:sp>
      <p:grpSp>
        <p:nvGrpSpPr>
          <p:cNvPr id="6" name="19 Grupo"/>
          <p:cNvGrpSpPr/>
          <p:nvPr/>
        </p:nvGrpSpPr>
        <p:grpSpPr>
          <a:xfrm>
            <a:off x="7524328" y="3435846"/>
            <a:ext cx="1224136" cy="1521457"/>
            <a:chOff x="2920357" y="2847045"/>
            <a:chExt cx="1357938" cy="1252353"/>
          </a:xfrm>
        </p:grpSpPr>
        <p:sp>
          <p:nvSpPr>
            <p:cNvPr id="7" name="20 CuadroTexto"/>
            <p:cNvSpPr txBox="1"/>
            <p:nvPr/>
          </p:nvSpPr>
          <p:spPr>
            <a:xfrm>
              <a:off x="2920357" y="3795391"/>
              <a:ext cx="1357938" cy="3040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dirty="0">
                  <a:solidFill>
                    <a:schemeClr val="bg1"/>
                  </a:solidFill>
                  <a:effectLst/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847045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000"/>
    </mc:Choice>
    <mc:Fallback xmlns="">
      <p:transition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1171</TotalTime>
  <Words>214</Words>
  <Application>Microsoft Office PowerPoint</Application>
  <PresentationFormat>Presentación en pantalla (16:9)</PresentationFormat>
  <Paragraphs>33</Paragraphs>
  <Slides>17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3" baseType="lpstr">
      <vt:lpstr>ChopinScript</vt:lpstr>
      <vt:lpstr>Kristen ITC</vt:lpstr>
      <vt:lpstr>Arial</vt:lpstr>
      <vt:lpstr>ScalaJewel Pearl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32</cp:revision>
  <dcterms:created xsi:type="dcterms:W3CDTF">2024-09-22T01:43:15Z</dcterms:created>
  <dcterms:modified xsi:type="dcterms:W3CDTF">2024-10-26T16:32:16Z</dcterms:modified>
</cp:coreProperties>
</file>