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5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4" r:id="rId20"/>
    <p:sldId id="27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sVI5zw7jFNQSjPV4bG19A==" hashData="2hMaeawzwQtehpWHb7npD5sDA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758749"/>
    <a:srgbClr val="5C0000"/>
    <a:srgbClr val="BFC17D"/>
    <a:srgbClr val="D54C15"/>
    <a:srgbClr val="3A2E2C"/>
    <a:srgbClr val="000066"/>
    <a:srgbClr val="AC5208"/>
    <a:srgbClr val="141516"/>
    <a:srgbClr val="54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6" y="-10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F07EC-B51C-4F77-8B83-E22C39058982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2EFF5-BD0A-40C7-B8C4-BEFDA465F8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5C5D7-BFD2-488C-A1FE-8EF0125DD1B5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0A577-233E-4092-BB76-558F23B6B4F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E55B3-6B04-4F3B-9DF9-9AA5E8EA5CDA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720D5-9A74-4DA0-98A8-4C16AA754F2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6A95E-20FD-4AEF-BD38-3E1E3966E84A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84DEC-8AA3-4B02-9839-67493F6AD29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8BE27-BC1D-441D-AE2A-7D86092CEACF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39B6D-EB25-4D3F-ACF9-B64613B728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7F7A4-115A-4FC3-8F58-6D9731F70305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26438-D9AF-47A7-A3A1-6083290825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E7885-EE6A-4CA1-ABCF-2C678F66781D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8712A-43EB-42E7-AF0B-C7EBFB58447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D4E6-B334-483F-9EB7-04DF0208FFE9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D119C-C484-4C16-96BE-898BB94BE5C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F41A9-64CB-422F-9269-615232D0B844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7C6A3-CAC4-4166-9DC9-D01FC43239D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8B1E3-8CF4-4786-A859-279A03376E29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FF5F-A261-4129-8E4F-5D3544E3D1C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DE0F1-8E90-433A-839D-784B4545B1AC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67C24-57D5-4AE6-BF28-5C1D96B57E3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0C7E07EA-EFA9-440D-BF9A-1E64ED31A072}" type="datetimeFigureOut">
              <a:rPr lang="es-ES"/>
              <a:pPr>
                <a:defRPr/>
              </a:pPr>
              <a:t>15/03/2016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50C79998-BC28-46C3-9C36-04D0A12CF55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1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51.gif"/><Relationship Id="rId7" Type="http://schemas.openxmlformats.org/officeDocument/2006/relationships/image" Target="../media/image55.pn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6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Mundo Adulto\Imágenes\Valentine's_Day_Boys_4702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19" descr="imagen renderiz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5850" y="342900"/>
            <a:ext cx="2420938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5" name="Picture 27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1916113"/>
            <a:ext cx="1339850" cy="84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7" name="Picture 29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4950" y="3500438"/>
            <a:ext cx="25590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587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rdenar"/>
          <p:cNvSpPr/>
          <p:nvPr/>
        </p:nvSpPr>
        <p:spPr>
          <a:xfrm>
            <a:off x="1714480" y="0"/>
            <a:ext cx="5786478" cy="6858000"/>
          </a:xfrm>
          <a:prstGeom prst="flowChartSor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3" name="12 Combinar"/>
          <p:cNvSpPr/>
          <p:nvPr/>
        </p:nvSpPr>
        <p:spPr>
          <a:xfrm>
            <a:off x="0" y="1"/>
            <a:ext cx="4572000" cy="3429000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4" name="13 Combinar"/>
          <p:cNvSpPr/>
          <p:nvPr/>
        </p:nvSpPr>
        <p:spPr>
          <a:xfrm>
            <a:off x="4572000" y="1"/>
            <a:ext cx="4572000" cy="3429000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5" name="14 Combinar"/>
          <p:cNvSpPr/>
          <p:nvPr/>
        </p:nvSpPr>
        <p:spPr>
          <a:xfrm flipV="1">
            <a:off x="0" y="3429000"/>
            <a:ext cx="4572000" cy="3429000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6" name="15 Combinar"/>
          <p:cNvSpPr/>
          <p:nvPr/>
        </p:nvSpPr>
        <p:spPr>
          <a:xfrm flipV="1">
            <a:off x="4572000" y="3429000"/>
            <a:ext cx="4572000" cy="3429000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7" name="16 Combinar"/>
          <p:cNvSpPr/>
          <p:nvPr/>
        </p:nvSpPr>
        <p:spPr>
          <a:xfrm rot="16200000">
            <a:off x="-1143001" y="1142999"/>
            <a:ext cx="6858000" cy="4571998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8" name="17 Combinar"/>
          <p:cNvSpPr/>
          <p:nvPr/>
        </p:nvSpPr>
        <p:spPr>
          <a:xfrm rot="16200000" flipV="1">
            <a:off x="3428998" y="1143000"/>
            <a:ext cx="6858000" cy="4572000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Demiss Roussos UN MUNDO DE HOMBRES NIÑ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:\PPS DE CREACION PROPIA - EXCLUSIVOS\- Mundo Adulto\Imágenes\cute_little_baby_girl-widescreen_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95536" y="908720"/>
            <a:ext cx="295232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Cuando era niña </a:t>
            </a:r>
          </a:p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no entendía el mundo de los adultos</a:t>
            </a:r>
          </a:p>
        </p:txBody>
      </p:sp>
      <p:pic>
        <p:nvPicPr>
          <p:cNvPr id="3076" name="Picture 9" descr="D:\PPS DE CREACION PROPIA - EXCLUSIVOS\- Mundo Adulto\Imágenes\NIAHERMO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2 Rectángulo"/>
          <p:cNvSpPr>
            <a:spLocks noChangeArrowheads="1"/>
          </p:cNvSpPr>
          <p:nvPr/>
        </p:nvSpPr>
        <p:spPr bwMode="auto">
          <a:xfrm>
            <a:off x="6156325" y="4797425"/>
            <a:ext cx="27368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232931"/>
                </a:solidFill>
                <a:latin typeface="Vivaldi" pitchFamily="66" charset="0"/>
              </a:rPr>
              <a:t>Creía que cuando creciera lo comprendería mejor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:\PPS DE CREACION PROPIA - EXCLUSIVOS\- Mundo Adulto\Imágenes\4 - 06.wir.skyrock.net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D:\PPS DE CREACION PROPIA - EXCLUSIVOS\- Mundo Adulto\Imágenes\4 - 06.wir.skyrock.net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684213" y="4711700"/>
            <a:ext cx="27352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latin typeface="Vivaldi" pitchFamily="66" charset="0"/>
              </a:rPr>
              <a:t>Hoy soy adulto y sigo sin entenderlo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7" grpId="0" animBg="1"/>
      <p:bldP spid="7" grpId="1" animBg="1"/>
      <p:bldP spid="8" grpId="0" animBg="1"/>
      <p:bldP spid="8" grpId="1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D:\PPS DE CREACION PROPIA - EXCLUSIVOS\- Mundo Adulto\Imágenes\da38bae6daa26d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D:\PPS DE CREACION PROPIA - EXCLUSIVOS\- Amigos\Imágenes\Boys_Little_girls_Hay_4721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3" descr="D:\PPS DE CREACION PROPIA - EXCLUSIVOS\- Amigos\Imágenes\muje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4" descr="D:\PPS DE CREACION PROPIA - EXCLUSIVOS\- Mundo Adulto\Imágenes\adultos-mayor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2 Rectángulo"/>
          <p:cNvSpPr>
            <a:spLocks noChangeArrowheads="1"/>
          </p:cNvSpPr>
          <p:nvPr/>
        </p:nvSpPr>
        <p:spPr bwMode="auto">
          <a:xfrm>
            <a:off x="179388" y="260350"/>
            <a:ext cx="16557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Entiendo a los niños,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444208" y="2708920"/>
            <a:ext cx="19639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000000"/>
                </a:solidFill>
                <a:effectLst>
                  <a:glow rad="63500">
                    <a:srgbClr val="FFFFFF"/>
                  </a:glow>
                </a:effectLst>
                <a:latin typeface="Vivaldi" pitchFamily="66" charset="0"/>
              </a:rPr>
              <a:t>Adolescentes, </a:t>
            </a:r>
            <a:endParaRPr lang="es-ES" sz="3200" dirty="0">
              <a:solidFill>
                <a:srgbClr val="000000"/>
              </a:solidFill>
              <a:effectLst>
                <a:glow rad="63500">
                  <a:srgbClr val="FFFFFF"/>
                </a:glow>
              </a:effectLst>
            </a:endParaRPr>
          </a:p>
        </p:txBody>
      </p:sp>
      <p:sp>
        <p:nvSpPr>
          <p:cNvPr id="5129" name="8 Rectángulo"/>
          <p:cNvSpPr>
            <a:spLocks noChangeArrowheads="1"/>
          </p:cNvSpPr>
          <p:nvPr/>
        </p:nvSpPr>
        <p:spPr bwMode="auto">
          <a:xfrm>
            <a:off x="179388" y="3500438"/>
            <a:ext cx="16891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latin typeface="Vivaldi" pitchFamily="66" charset="0"/>
              </a:rPr>
              <a:t>Jóvenes y </a:t>
            </a:r>
            <a:endParaRPr lang="es-ES" sz="3200"/>
          </a:p>
        </p:txBody>
      </p:sp>
      <p:sp>
        <p:nvSpPr>
          <p:cNvPr id="5130" name="9 Rectángulo"/>
          <p:cNvSpPr>
            <a:spLocks noChangeArrowheads="1"/>
          </p:cNvSpPr>
          <p:nvPr/>
        </p:nvSpPr>
        <p:spPr bwMode="auto">
          <a:xfrm>
            <a:off x="7235825" y="3644900"/>
            <a:ext cx="1422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latin typeface="Vivaldi" pitchFamily="66" charset="0"/>
              </a:rPr>
              <a:t>Ancianos</a:t>
            </a:r>
          </a:p>
        </p:txBody>
      </p:sp>
      <p:sp>
        <p:nvSpPr>
          <p:cNvPr id="6154" name="5 CuadroTexto"/>
          <p:cNvSpPr txBox="1">
            <a:spLocks noChangeArrowheads="1"/>
          </p:cNvSpPr>
          <p:nvPr/>
        </p:nvSpPr>
        <p:spPr bwMode="auto">
          <a:xfrm>
            <a:off x="3851275" y="3219450"/>
            <a:ext cx="1514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Vivaldi" pitchFamily="66" charset="0"/>
              </a:rPr>
              <a:t>Pps Margarita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9" grpId="0"/>
      <p:bldP spid="513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D:\PPS DE CREACION PROPIA - EXCLUSIVOS\- Mundo Adulto\Imágenes\Funny-Kid-120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5724128" y="476672"/>
            <a:ext cx="320384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rgbClr val="00B05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Más no a los que se dicen maduros y adultos</a:t>
            </a:r>
            <a:br>
              <a:rPr lang="es-ES" sz="3200" b="1" dirty="0">
                <a:ln>
                  <a:solidFill>
                    <a:srgbClr val="00B05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>
                <a:ln>
                  <a:solidFill>
                    <a:srgbClr val="00B05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actúan en contra de su voluntad, prisioneros del que dirán</a:t>
            </a:r>
          </a:p>
        </p:txBody>
      </p:sp>
      <p:pic>
        <p:nvPicPr>
          <p:cNvPr id="6148" name="Picture 6" descr="D:\PPS DE CREACION PROPIA - EXCLUSIVOS\- Mundo Adulto\Imágenes\639874496-poder-curso-de-la-bolsa-ambicion-balancear+desmotivaciones-walter-desmotivacion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611560" y="4077072"/>
            <a:ext cx="28803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dirty="0">
                <a:ln w="3175">
                  <a:solidFill>
                    <a:srgbClr val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Cegados por el poder y la ambición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:\PPS DE CREACION PROPIA - EXCLUSIVOS\- Mundo Adulto\Imágenes\155_816x5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5035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D:\PPS DE CREACION PROPIA - EXCLUSIVOS\- Mundo Adulto\Imágenes\11 - 155_816x5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47175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5940152" y="333375"/>
            <a:ext cx="2916511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Nerviosos de perder el control del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exterior,  por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no tener orden interior</a:t>
            </a:r>
          </a:p>
        </p:txBody>
      </p:sp>
      <p:pic>
        <p:nvPicPr>
          <p:cNvPr id="7172" name="Picture 5" descr="D:\PPS DE CREACION PROPIA - EXCLUSIVOS\- Mundo Adulto\Imágenes\Koch-Brother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4067944" y="5373216"/>
            <a:ext cx="457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Cegados por intereses mezquinos </a:t>
            </a:r>
            <a:b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</a:b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que solo socaban su alma y corazón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48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PPS DE CREACION PROPIA - EXCLUSIVOS\- Mundo Adulto\Imágenes\inteligencia-emocional-las-emoci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323528" y="476672"/>
            <a:ext cx="381642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61D38"/>
                  </a:glow>
                </a:effectLst>
                <a:latin typeface="Vivaldi" pitchFamily="66" charset="0"/>
              </a:rPr>
              <a:t>Insultantes a la inteligencia y al sentido común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D7F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196" name="Picture 7" descr="D:\PPS DE CREACION PROPIA - EXCLUSIVOS\- Mundo Adulto\Imágenes\friendship-day-photo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2 Rectángulo"/>
          <p:cNvSpPr>
            <a:spLocks noChangeArrowheads="1"/>
          </p:cNvSpPr>
          <p:nvPr/>
        </p:nvSpPr>
        <p:spPr bwMode="auto">
          <a:xfrm>
            <a:off x="5076825" y="333375"/>
            <a:ext cx="38877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latin typeface="Vivaldi" pitchFamily="66" charset="0"/>
              </a:rPr>
              <a:t>Buscando pleitesía en lugar de una buena amistad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86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8197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D:\PPS DE CREACION PROPIA - EXCLUSIVOS\- Mundo Adulto\Imágenes\15 - 1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20187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4" descr="D:\PPS DE CREACION PROPIA - EXCLUSIVOS\- Mundo Adulto\Imágenes\15 - 1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-12700"/>
            <a:ext cx="9132887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251520" y="254298"/>
            <a:ext cx="367240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</a:effectLst>
                <a:latin typeface="Vivaldi" pitchFamily="66" charset="0"/>
              </a:rPr>
              <a:t>Deseosos de ser reconocidos como buenos, cuando en </a:t>
            </a:r>
          </a:p>
          <a:p>
            <a:pPr>
              <a:defRPr/>
            </a:pP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</a:effectLst>
                <a:latin typeface="Vivaldi" pitchFamily="66" charset="0"/>
              </a:rPr>
              <a:t>ellos no hay nada de bondad</a:t>
            </a:r>
          </a:p>
        </p:txBody>
      </p:sp>
      <p:pic>
        <p:nvPicPr>
          <p:cNvPr id="9220" name="Picture 5" descr="D:\PPS DE CREACION PROPIA - EXCLUSIVOS\- Mundo Adulto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87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4427984" y="4365104"/>
            <a:ext cx="446449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2">
                    <a:lumMod val="75000"/>
                  </a:schemeClr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Vivaldi" pitchFamily="66" charset="0"/>
              </a:rPr>
              <a:t>Sintiéndose superiores cuando solo es un instante en la eternidad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4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:\PPS DE CREACION PROPIA - EXCLUSIVOS\- Mundo Adulto\Imágenes\cuentos-infantiles-y-lob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4572000" y="3861048"/>
            <a:ext cx="180019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857B4B"/>
                </a:solidFill>
                <a:latin typeface="Vivaldi" pitchFamily="66" charset="0"/>
              </a:rPr>
              <a:t>Siguiendo sus instintos de animal</a:t>
            </a:r>
          </a:p>
        </p:txBody>
      </p:sp>
      <p:pic>
        <p:nvPicPr>
          <p:cNvPr id="10244" name="Picture 6" descr="D:\PPS DE CREACION PROPIA - EXCLUSIVOS\- Mundo Adulto\Imágenes\FAMILIA-FEL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5580112" y="332656"/>
            <a:ext cx="32758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Vivaldi" pitchFamily="66" charset="0"/>
              </a:rPr>
              <a:t>Sin pensar que dañan a su familia que los ama de verdad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4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D:\PPS DE CREACION PROPIA - EXCLUSIVOS\- Mundo Adulto\Imágenes\19 - atBu-3zL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D:\PPS DE CREACION PROPIA - EXCLUSIVOS\- Mundo Adulto\Imágenes\19 - atBu-3zL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D:\PPS DE CREACION PROPIA - EXCLUSIVOS\- Mundo Adulto\Imágenes\19 - atBu-3zL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6588224" y="692696"/>
            <a:ext cx="205172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Mostrando una cara de perfección a la sociedad</a:t>
            </a:r>
          </a:p>
        </p:txBody>
      </p:sp>
      <p:pic>
        <p:nvPicPr>
          <p:cNvPr id="11268" name="Picture 5" descr="D:\PPS DE CREACION PROPIA - EXCLUSIVOS\- Mundo Adulto\Imágenes\hombres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2 Rectángulo"/>
          <p:cNvSpPr>
            <a:spLocks noChangeArrowheads="1"/>
          </p:cNvSpPr>
          <p:nvPr/>
        </p:nvSpPr>
        <p:spPr bwMode="auto">
          <a:xfrm>
            <a:off x="323850" y="549275"/>
            <a:ext cx="22320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Mientras por dentro, miles de carencias se encontrará.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112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112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D:\PPS DE CREACION PROPIA - EXCLUSIVOS\- Mundo Adulto\Imágenes\shinkiari_child__pakist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3347865" y="5301208"/>
            <a:ext cx="28803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22F07"/>
                  </a:glow>
                </a:effectLst>
                <a:latin typeface="Vivaldi" pitchFamily="66" charset="0"/>
              </a:rPr>
              <a:t>¡Qué bueno que no entiendo este mundo!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457200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457200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00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:\PPS DE CREACION PROPIA - EXCLUSIVOS\- Mundo Adulto\Imágenes\ce528-danieleliot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251520" y="476672"/>
            <a:ext cx="331236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aun puedo reconocer mis errores aprendiendo de ellos</a:t>
            </a:r>
          </a:p>
        </p:txBody>
      </p:sp>
      <p:pic>
        <p:nvPicPr>
          <p:cNvPr id="13316" name="Picture 5" descr="D:\PPS DE CREACION PROPIA - EXCLUSIVOS\- Mundo Adulto\Imágenes\Mirando-horizon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5004048" y="332656"/>
            <a:ext cx="35638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Mirar siempre al futuro sin rencor en el pasado</a:t>
            </a:r>
            <a:b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0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:\PPS DE CREACION PROPIA - EXCLUSIVOS\- Mundo Adulto\Imágenes\base+2f631a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567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2915816" y="908720"/>
            <a:ext cx="3629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FFD49F"/>
                  </a:glow>
                </a:effectLst>
                <a:latin typeface="Vivaldi" pitchFamily="66" charset="0"/>
              </a:rPr>
              <a:t>Teniendo sueños e ilusiones</a:t>
            </a:r>
          </a:p>
        </p:txBody>
      </p:sp>
      <p:pic>
        <p:nvPicPr>
          <p:cNvPr id="14340" name="Picture 5" descr="D:\PPS DE CREACION PROPIA - EXCLUSIVOS\- Mundo Adulto\Imágenes\eIFg-1w4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3 Rectángulo"/>
          <p:cNvSpPr>
            <a:spLocks noChangeArrowheads="1"/>
          </p:cNvSpPr>
          <p:nvPr/>
        </p:nvSpPr>
        <p:spPr bwMode="auto">
          <a:xfrm>
            <a:off x="467544" y="692696"/>
            <a:ext cx="26892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Sonreír sin motivo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86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4" descr="D:\PPS DE CREACION PROPIA - EXCLUSIVOS\- Mundo Adulto\Imágenes\Imag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1 Rectángulo"/>
          <p:cNvSpPr>
            <a:spLocks noChangeArrowheads="1"/>
          </p:cNvSpPr>
          <p:nvPr/>
        </p:nvSpPr>
        <p:spPr bwMode="auto">
          <a:xfrm>
            <a:off x="323528" y="980728"/>
            <a:ext cx="2540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A25900"/>
                  </a:glow>
                </a:effectLst>
                <a:latin typeface="Vivaldi" pitchFamily="66" charset="0"/>
              </a:rPr>
              <a:t>Amando cada día</a:t>
            </a:r>
          </a:p>
        </p:txBody>
      </p:sp>
      <p:pic>
        <p:nvPicPr>
          <p:cNvPr id="15365" name="Picture 5" descr="D:\PPS DE CREACION PROPIA - EXCLUSIVOS\- Mundo Adulto\Imágenes\Imagen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2 Rectángulo"/>
          <p:cNvSpPr>
            <a:spLocks noChangeArrowheads="1"/>
          </p:cNvSpPr>
          <p:nvPr/>
        </p:nvSpPr>
        <p:spPr bwMode="auto">
          <a:xfrm>
            <a:off x="5076056" y="3861048"/>
            <a:ext cx="28803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Caminando siempre con humildad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21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8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52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D:\PPS DE CREACION PROPIA - EXCLUSIVOS\- Mundo Adulto\Imágenes\28 - puño-parado-por-una-m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 descr="D:\PPS DE CREACION PROPIA - EXCLUSIVOS\- Mundo Adulto\Imágenes\puño-parado-por-una-m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2123728" y="548680"/>
            <a:ext cx="525658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Perdonando a todo el que te hace mal</a:t>
            </a:r>
            <a:b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</a:b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D:\PPS DE CREACION PROPIA - EXCLUSIVOS\- Mundo Adulto\Imágenes\29 - Scenery_Mountains_Autumn_471529+1024_2000pequeñ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D:\PPS DE CREACION PROPIA - EXCLUSIVOS\- Mundo Adulto\Imágenes\29 - Scenery_Mountains_Autumn_471529+1024_2000pequeñ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8" y="-7938"/>
            <a:ext cx="9136062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D:\PPS DE CREACION PROPIA - EXCLUSIVOS\- Mundo Adulto\Imágenes\Scenery_Mountains_Autumn_471529+1024_2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4949788" y="260648"/>
            <a:ext cx="36901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Maravillándome por un segundo por ese paisaje que no volverá atrás.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59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D:\PPS DE CREACION PROPIA - EXCLUSIVOS\- Mundo Adulto\Imágenes\OUGp-9F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23528" y="404664"/>
            <a:ext cx="49685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lumMod val="50000"/>
                      <a:alpha val="40000"/>
                    </a:schemeClr>
                  </a:glow>
                </a:effectLst>
                <a:latin typeface="Vivaldi" pitchFamily="66" charset="0"/>
                <a:cs typeface="Times New Roman" pitchFamily="18" charset="0"/>
              </a:rPr>
              <a:t>¡Qué bueno que no entiendo ese mundo tan lleno de intriga y maldad!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D54C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D54C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0495" name="Picture 13" descr="D:\PPS DE CREACION PROPIA - EXCLUSIVOS\- Mundo Adulto\Imágenes\f_9d3f4aab1566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6" name="14 CuadroTexto"/>
            <p:cNvSpPr txBox="1">
              <a:spLocks noChangeArrowheads="1"/>
            </p:cNvSpPr>
            <p:nvPr/>
          </p:nvSpPr>
          <p:spPr bwMode="auto">
            <a:xfrm rot="-828194">
              <a:off x="849151" y="5523824"/>
              <a:ext cx="130347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600" b="1">
                  <a:solidFill>
                    <a:srgbClr val="E0DCDF"/>
                  </a:solidFill>
                  <a:latin typeface="Vivaldi" pitchFamily="66" charset="0"/>
                </a:rPr>
                <a:t>Pps Margarita</a:t>
              </a:r>
            </a:p>
          </p:txBody>
        </p:sp>
      </p:grpSp>
      <p:grpSp>
        <p:nvGrpSpPr>
          <p:cNvPr id="3" name="20 Grupo"/>
          <p:cNvGrpSpPr>
            <a:grpSpLocks/>
          </p:cNvGrpSpPr>
          <p:nvPr/>
        </p:nvGrpSpPr>
        <p:grpSpPr bwMode="auto">
          <a:xfrm>
            <a:off x="6948488" y="4868863"/>
            <a:ext cx="1438275" cy="1800225"/>
            <a:chOff x="6948264" y="4869160"/>
            <a:chExt cx="1438275" cy="1734752"/>
          </a:xfrm>
        </p:grpSpPr>
        <p:grpSp>
          <p:nvGrpSpPr>
            <p:cNvPr id="20491" name="13 Grupo"/>
            <p:cNvGrpSpPr>
              <a:grpSpLocks/>
            </p:cNvGrpSpPr>
            <p:nvPr/>
          </p:nvGrpSpPr>
          <p:grpSpPr bwMode="auto">
            <a:xfrm flipH="1">
              <a:off x="6948264" y="4869160"/>
              <a:ext cx="1438275" cy="1646238"/>
              <a:chOff x="6947615" y="2205191"/>
              <a:chExt cx="1558047" cy="1638791"/>
            </a:xfrm>
          </p:grpSpPr>
          <p:pic>
            <p:nvPicPr>
              <p:cNvPr id="20493" name="Picture 3" descr="C:\Users\Marga\Pictures\NAVIDAD\13-GifsAnimadosDollz-MundoEmoti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951500" y="2205191"/>
                <a:ext cx="1554162" cy="1238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" name="15 Rectángulo"/>
              <p:cNvSpPr>
                <a:spLocks noChangeArrowheads="1"/>
              </p:cNvSpPr>
              <p:nvPr/>
            </p:nvSpPr>
            <p:spPr bwMode="auto">
              <a:xfrm>
                <a:off x="6947615" y="3414329"/>
                <a:ext cx="1558047" cy="429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es-ES" sz="2200" b="1" dirty="0">
                  <a:ln>
                    <a:solidFill>
                      <a:srgbClr val="5D5C2E"/>
                    </a:solidFill>
                  </a:ln>
                  <a:solidFill>
                    <a:srgbClr val="808000"/>
                  </a:solidFill>
                  <a:latin typeface="Script MT Bold" pitchFamily="66" charset="0"/>
                </a:endParaRPr>
              </a:p>
            </p:txBody>
          </p:sp>
        </p:grpSp>
        <p:pic>
          <p:nvPicPr>
            <p:cNvPr id="20492" name="Picture 11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92280" y="6021288"/>
              <a:ext cx="1224136" cy="582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06" name="Picture 2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32656"/>
            <a:ext cx="6667500" cy="1296144"/>
          </a:xfrm>
          <a:prstGeom prst="rect">
            <a:avLst/>
          </a:prstGeom>
          <a:noFill/>
        </p:spPr>
      </p:pic>
      <p:pic>
        <p:nvPicPr>
          <p:cNvPr id="20508" name="Picture 2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5661248"/>
            <a:ext cx="2314575" cy="590551"/>
          </a:xfrm>
          <a:prstGeom prst="rect">
            <a:avLst/>
          </a:prstGeom>
          <a:noFill/>
        </p:spPr>
      </p:pic>
      <p:sp>
        <p:nvSpPr>
          <p:cNvPr id="21" name="20 Elipse"/>
          <p:cNvSpPr/>
          <p:nvPr/>
        </p:nvSpPr>
        <p:spPr>
          <a:xfrm rot="5400000" flipV="1">
            <a:off x="3739344" y="-535496"/>
            <a:ext cx="4869160" cy="5940152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Elipse"/>
          <p:cNvSpPr/>
          <p:nvPr/>
        </p:nvSpPr>
        <p:spPr>
          <a:xfrm rot="16200000">
            <a:off x="3703340" y="1417339"/>
            <a:ext cx="4869161" cy="601216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0" y="1988840"/>
            <a:ext cx="6012159" cy="486916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Elipse"/>
          <p:cNvSpPr/>
          <p:nvPr/>
        </p:nvSpPr>
        <p:spPr>
          <a:xfrm rot="5400000">
            <a:off x="571500" y="-571500"/>
            <a:ext cx="4869160" cy="601216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2" animBg="1"/>
      <p:bldP spid="22" grpId="0" animBg="1"/>
      <p:bldP spid="22" grpId="2" animBg="1"/>
      <p:bldP spid="23" grpId="0" animBg="1"/>
      <p:bldP spid="23" grpId="2" animBg="1"/>
      <p:bldP spid="24" grpId="0" animBg="1"/>
      <p:bldP spid="24" grpId="2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21509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1511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1512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8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253</Words>
  <Application>Microsoft Office PowerPoint</Application>
  <PresentationFormat>Presentación en pantalla (4:3)</PresentationFormat>
  <Paragraphs>36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Vivaldi</vt:lpstr>
      <vt:lpstr>Calibri</vt:lpstr>
      <vt:lpstr>Script MT Bold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107</cp:revision>
  <dcterms:created xsi:type="dcterms:W3CDTF">2015-04-06T17:41:50Z</dcterms:created>
  <dcterms:modified xsi:type="dcterms:W3CDTF">2016-03-15T22:38:38Z</dcterms:modified>
</cp:coreProperties>
</file>