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5" r:id="rId3"/>
    <p:sldId id="290" r:id="rId4"/>
    <p:sldId id="261" r:id="rId5"/>
    <p:sldId id="257" r:id="rId6"/>
    <p:sldId id="260" r:id="rId7"/>
    <p:sldId id="263" r:id="rId8"/>
    <p:sldId id="258" r:id="rId9"/>
    <p:sldId id="265" r:id="rId10"/>
    <p:sldId id="262" r:id="rId11"/>
    <p:sldId id="287" r:id="rId12"/>
    <p:sldId id="268" r:id="rId13"/>
    <p:sldId id="269" r:id="rId14"/>
    <p:sldId id="288" r:id="rId15"/>
    <p:sldId id="270" r:id="rId16"/>
    <p:sldId id="271" r:id="rId17"/>
    <p:sldId id="273" r:id="rId18"/>
    <p:sldId id="289" r:id="rId19"/>
    <p:sldId id="274" r:id="rId20"/>
    <p:sldId id="282" r:id="rId21"/>
    <p:sldId id="276" r:id="rId22"/>
    <p:sldId id="291" r:id="rId23"/>
    <p:sldId id="283" r:id="rId24"/>
    <p:sldId id="284" r:id="rId25"/>
    <p:sldId id="266" r:id="rId26"/>
    <p:sldId id="292" r:id="rId2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FbemLZeIcYIdyj7Qw1Ew" hashData="sluX6cItqs7wyzHp5y7c3CvZOi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620"/>
    <p:restoredTop sz="94660"/>
  </p:normalViewPr>
  <p:slideViewPr>
    <p:cSldViewPr>
      <p:cViewPr>
        <p:scale>
          <a:sx n="400" d="100"/>
          <a:sy n="400" d="100"/>
        </p:scale>
        <p:origin x="5826" y="40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EF26B95-0EC4-4991-AC70-064CDF457E8F}" type="slidenum">
              <a:rPr lang="es-PE" smtClean="0"/>
              <a:pPr/>
              <a:t>‹Nº›</a:t>
            </a:fld>
            <a:endParaRPr lang="es-PE"/>
          </a:p>
        </p:txBody>
      </p:sp>
    </p:spTree>
  </p:cSld>
  <p:clrMapOvr>
    <a:masterClrMapping/>
  </p:clrMapOvr>
  <p:transition advTm="11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1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C2A4814-FA7F-40B5-A652-741C6E96ADDD}" type="datetimeFigureOut">
              <a:rPr lang="es-PE" smtClean="0"/>
              <a:pPr/>
              <a:t>12/03/2018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F26B95-0EC4-4991-AC70-064CDF457E8F}"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1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1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18" Type="http://schemas.openxmlformats.org/officeDocument/2006/relationships/image" Target="../media/image3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hyperlink" Target="http://www.mispps.com/" TargetMode="External"/><Relationship Id="rId15" Type="http://schemas.openxmlformats.org/officeDocument/2006/relationships/image" Target="../media/image32.png"/><Relationship Id="rId10" Type="http://schemas.openxmlformats.org/officeDocument/2006/relationships/hyperlink" Target="https://www.facebook.com/mispps" TargetMode="External"/><Relationship Id="rId4" Type="http://schemas.openxmlformats.org/officeDocument/2006/relationships/image" Target="../media/image26.png"/><Relationship Id="rId9" Type="http://schemas.openxmlformats.org/officeDocument/2006/relationships/image" Target="../media/image2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yu.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8" name="7 Imagen" descr="styu.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9" name="8 Imagen" descr="cooltext279096432886149.png"/>
          <p:cNvPicPr>
            <a:picLocks noChangeAspect="1"/>
          </p:cNvPicPr>
          <p:nvPr/>
        </p:nvPicPr>
        <p:blipFill>
          <a:blip r:embed="rId4"/>
          <a:stretch>
            <a:fillRect/>
          </a:stretch>
        </p:blipFill>
        <p:spPr>
          <a:xfrm>
            <a:off x="571504" y="0"/>
            <a:ext cx="2286048" cy="1125439"/>
          </a:xfrm>
          <a:prstGeom prst="rect">
            <a:avLst/>
          </a:prstGeom>
        </p:spPr>
      </p:pic>
      <p:pic>
        <p:nvPicPr>
          <p:cNvPr id="10" name="9 Imagen" descr="cooltext279096706439589.png"/>
          <p:cNvPicPr>
            <a:picLocks noChangeAspect="1"/>
          </p:cNvPicPr>
          <p:nvPr/>
        </p:nvPicPr>
        <p:blipFill>
          <a:blip r:embed="rId5"/>
          <a:stretch>
            <a:fillRect/>
          </a:stretch>
        </p:blipFill>
        <p:spPr>
          <a:xfrm>
            <a:off x="214315" y="1504154"/>
            <a:ext cx="1071570" cy="735705"/>
          </a:xfrm>
          <a:prstGeom prst="rect">
            <a:avLst/>
          </a:prstGeom>
        </p:spPr>
      </p:pic>
      <p:pic>
        <p:nvPicPr>
          <p:cNvPr id="11" name="10 Imagen" descr="cooltext279096726494895.png"/>
          <p:cNvPicPr>
            <a:picLocks noChangeAspect="1"/>
          </p:cNvPicPr>
          <p:nvPr/>
        </p:nvPicPr>
        <p:blipFill>
          <a:blip r:embed="rId6"/>
          <a:stretch>
            <a:fillRect/>
          </a:stretch>
        </p:blipFill>
        <p:spPr>
          <a:xfrm>
            <a:off x="1500198" y="1438457"/>
            <a:ext cx="1428760" cy="811166"/>
          </a:xfrm>
          <a:prstGeom prst="rect">
            <a:avLst/>
          </a:prstGeom>
        </p:spPr>
      </p:pic>
      <p:pic>
        <p:nvPicPr>
          <p:cNvPr id="12" name="11 Imagen" descr="cooltext279096773409377.png"/>
          <p:cNvPicPr>
            <a:picLocks noChangeAspect="1"/>
          </p:cNvPicPr>
          <p:nvPr/>
        </p:nvPicPr>
        <p:blipFill>
          <a:blip r:embed="rId7"/>
          <a:stretch>
            <a:fillRect/>
          </a:stretch>
        </p:blipFill>
        <p:spPr>
          <a:xfrm>
            <a:off x="0" y="2643206"/>
            <a:ext cx="3016510" cy="1143008"/>
          </a:xfrm>
          <a:prstGeom prst="rect">
            <a:avLst/>
          </a:prstGeom>
        </p:spPr>
      </p:pic>
      <p:pic>
        <p:nvPicPr>
          <p:cNvPr id="13" name="12 Imagen" descr="cooltext279101970799506.png"/>
          <p:cNvPicPr>
            <a:picLocks noChangeAspect="1"/>
          </p:cNvPicPr>
          <p:nvPr/>
        </p:nvPicPr>
        <p:blipFill>
          <a:blip r:embed="rId8">
            <a:lum contrast="40000"/>
          </a:blip>
          <a:stretch>
            <a:fillRect/>
          </a:stretch>
        </p:blipFill>
        <p:spPr>
          <a:xfrm>
            <a:off x="0" y="4286262"/>
            <a:ext cx="3500430" cy="453293"/>
          </a:xfrm>
          <a:prstGeom prst="rect">
            <a:avLst/>
          </a:prstGeom>
        </p:spPr>
      </p:pic>
    </p:spTree>
  </p:cSld>
  <p:clrMapOvr>
    <a:masterClrMapping/>
  </p:clrMapOvr>
  <p:transition advTm="22000">
    <p:sndAc>
      <p:stSnd loop="1">
        <p:snd r:embed="rId2" name="She_s_A_Lady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remove" nodeType="withEffect">
                                  <p:stCondLst>
                                    <p:cond delay="0"/>
                                  </p:stCondLst>
                                  <p:childTnLst>
                                    <p:anim calcmode="lin" valueType="num">
                                      <p:cBhvr>
                                        <p:cTn id="6" dur="6000"/>
                                        <p:tgtEl>
                                          <p:spTgt spid="8"/>
                                        </p:tgtEl>
                                        <p:attrNameLst>
                                          <p:attrName>ppt_w</p:attrName>
                                        </p:attrNameLst>
                                      </p:cBhvr>
                                      <p:tavLst>
                                        <p:tav tm="0">
                                          <p:val>
                                            <p:strVal val="ppt_w"/>
                                          </p:val>
                                        </p:tav>
                                        <p:tav tm="100000">
                                          <p:val>
                                            <p:strVal val="4/3*ppt_w"/>
                                          </p:val>
                                        </p:tav>
                                      </p:tavLst>
                                    </p:anim>
                                    <p:anim calcmode="lin" valueType="num">
                                      <p:cBhvr>
                                        <p:cTn id="7" dur="6000"/>
                                        <p:tgtEl>
                                          <p:spTgt spid="8"/>
                                        </p:tgtEl>
                                        <p:attrNameLst>
                                          <p:attrName>ppt_h</p:attrName>
                                        </p:attrNameLst>
                                      </p:cBhvr>
                                      <p:tavLst>
                                        <p:tav tm="0">
                                          <p:val>
                                            <p:strVal val="ppt_h"/>
                                          </p:val>
                                        </p:tav>
                                        <p:tav tm="100000">
                                          <p:val>
                                            <p:strVal val="4/3*ppt_h"/>
                                          </p:val>
                                        </p:tav>
                                      </p:tavLst>
                                    </p:anim>
                                    <p:set>
                                      <p:cBhvr>
                                        <p:cTn id="8" dur="1" fill="hold">
                                          <p:stCondLst>
                                            <p:cond delay="5999"/>
                                          </p:stCondLst>
                                        </p:cTn>
                                        <p:tgtEl>
                                          <p:spTgt spid="8"/>
                                        </p:tgtEl>
                                        <p:attrNameLst>
                                          <p:attrName>style.visibility</p:attrName>
                                        </p:attrNameLst>
                                      </p:cBhvr>
                                      <p:to>
                                        <p:strVal val="hidden"/>
                                      </p:to>
                                    </p:set>
                                  </p:childTnLst>
                                </p:cTn>
                              </p:par>
                              <p:par>
                                <p:cTn id="9" presetID="52" presetClass="exit" presetSubtype="0" fill="remove" nodeType="withEffect">
                                  <p:stCondLst>
                                    <p:cond delay="0"/>
                                  </p:stCondLst>
                                  <p:childTnLst>
                                    <p:animScale>
                                      <p:cBhvr>
                                        <p:cTn id="10" dur="6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6000" accel="50000">
                                          <p:stCondLst>
                                            <p:cond delay="0"/>
                                          </p:stCondLst>
                                        </p:cTn>
                                        <p:tgtEl>
                                          <p:spTgt spid="8"/>
                                        </p:tgtEl>
                                        <p:attrNameLst>
                                          <p:attrName>ppt_x</p:attrName>
                                          <p:attrName>ppt_y</p:attrName>
                                        </p:attrNameLst>
                                      </p:cBhvr>
                                    </p:animMotion>
                                    <p:animEffect transition="out" filter="fade">
                                      <p:cBhvr>
                                        <p:cTn id="12" dur="6000"/>
                                        <p:tgtEl>
                                          <p:spTgt spid="8"/>
                                        </p:tgtEl>
                                      </p:cBhvr>
                                    </p:animEffect>
                                    <p:set>
                                      <p:cBhvr>
                                        <p:cTn id="13" dur="1" fill="hold">
                                          <p:stCondLst>
                                            <p:cond delay="5999"/>
                                          </p:stCondLst>
                                        </p:cTn>
                                        <p:tgtEl>
                                          <p:spTgt spid="8"/>
                                        </p:tgtEl>
                                        <p:attrNameLst>
                                          <p:attrName>style.visibility</p:attrName>
                                        </p:attrNameLst>
                                      </p:cBhvr>
                                      <p:to>
                                        <p:strVal val="hidden"/>
                                      </p:to>
                                    </p:set>
                                  </p:childTnLst>
                                </p:cTn>
                              </p:par>
                              <p:par>
                                <p:cTn id="14" presetID="23" presetClass="entr" presetSubtype="288" fill="remove"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6000" fill="hold"/>
                                        <p:tgtEl>
                                          <p:spTgt spid="2"/>
                                        </p:tgtEl>
                                        <p:attrNameLst>
                                          <p:attrName>ppt_w</p:attrName>
                                        </p:attrNameLst>
                                      </p:cBhvr>
                                      <p:tavLst>
                                        <p:tav tm="0">
                                          <p:val>
                                            <p:strVal val="4/3*#ppt_w"/>
                                          </p:val>
                                        </p:tav>
                                        <p:tav tm="100000">
                                          <p:val>
                                            <p:strVal val="#ppt_w"/>
                                          </p:val>
                                        </p:tav>
                                      </p:tavLst>
                                    </p:anim>
                                    <p:anim calcmode="lin" valueType="num">
                                      <p:cBhvr>
                                        <p:cTn id="17" dur="6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remove"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Scale>
                                      <p:cBhvr>
                                        <p:cTn id="20" dur="6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6000" decel="50000" fill="hold">
                                          <p:stCondLst>
                                            <p:cond delay="0"/>
                                          </p:stCondLst>
                                        </p:cTn>
                                        <p:tgtEl>
                                          <p:spTgt spid="2"/>
                                        </p:tgtEl>
                                        <p:attrNameLst>
                                          <p:attrName>ppt_x</p:attrName>
                                          <p:attrName>ppt_y</p:attrName>
                                        </p:attrNameLst>
                                      </p:cBhvr>
                                    </p:animMotion>
                                    <p:animEffect transition="in" filter="fade">
                                      <p:cBhvr>
                                        <p:cTn id="22" dur="6000"/>
                                        <p:tgtEl>
                                          <p:spTgt spid="2"/>
                                        </p:tgtEl>
                                      </p:cBhvr>
                                    </p:animEffect>
                                  </p:childTnLst>
                                </p:cTn>
                              </p:par>
                            </p:childTnLst>
                          </p:cTn>
                        </p:par>
                        <p:par>
                          <p:cTn id="23" fill="hold">
                            <p:stCondLst>
                              <p:cond delay="6000"/>
                            </p:stCondLst>
                            <p:childTnLst>
                              <p:par>
                                <p:cTn id="24" presetID="52"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Scale>
                                      <p:cBhvr>
                                        <p:cTn id="26"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3000" decel="50000" fill="hold">
                                          <p:stCondLst>
                                            <p:cond delay="0"/>
                                          </p:stCondLst>
                                        </p:cTn>
                                        <p:tgtEl>
                                          <p:spTgt spid="9"/>
                                        </p:tgtEl>
                                        <p:attrNameLst>
                                          <p:attrName>ppt_x</p:attrName>
                                          <p:attrName>ppt_y</p:attrName>
                                        </p:attrNameLst>
                                      </p:cBhvr>
                                    </p:animMotion>
                                    <p:animEffect transition="in" filter="fade">
                                      <p:cBhvr>
                                        <p:cTn id="28" dur="3000"/>
                                        <p:tgtEl>
                                          <p:spTgt spid="9"/>
                                        </p:tgtEl>
                                      </p:cBhvr>
                                    </p:animEffect>
                                  </p:childTnLst>
                                </p:cTn>
                              </p:par>
                            </p:childTnLst>
                          </p:cTn>
                        </p:par>
                        <p:par>
                          <p:cTn id="29" fill="hold">
                            <p:stCondLst>
                              <p:cond delay="9000"/>
                            </p:stCondLst>
                            <p:childTnLst>
                              <p:par>
                                <p:cTn id="30" presetID="5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Scale>
                                      <p:cBhvr>
                                        <p:cTn id="32"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3000" decel="50000" fill="hold">
                                          <p:stCondLst>
                                            <p:cond delay="0"/>
                                          </p:stCondLst>
                                        </p:cTn>
                                        <p:tgtEl>
                                          <p:spTgt spid="10"/>
                                        </p:tgtEl>
                                        <p:attrNameLst>
                                          <p:attrName>ppt_x</p:attrName>
                                          <p:attrName>ppt_y</p:attrName>
                                        </p:attrNameLst>
                                      </p:cBhvr>
                                    </p:animMotion>
                                    <p:animEffect transition="in" filter="fade">
                                      <p:cBhvr>
                                        <p:cTn id="34" dur="3000"/>
                                        <p:tgtEl>
                                          <p:spTgt spid="10"/>
                                        </p:tgtEl>
                                      </p:cBhvr>
                                    </p:animEffect>
                                  </p:childTnLst>
                                </p:cTn>
                              </p:par>
                            </p:childTnLst>
                          </p:cTn>
                        </p:par>
                        <p:par>
                          <p:cTn id="35" fill="hold">
                            <p:stCondLst>
                              <p:cond delay="12000"/>
                            </p:stCondLst>
                            <p:childTnLst>
                              <p:par>
                                <p:cTn id="36" presetID="52" presetClass="entr" presetSubtype="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Scale>
                                      <p:cBhvr>
                                        <p:cTn id="38"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3000" decel="50000" fill="hold">
                                          <p:stCondLst>
                                            <p:cond delay="0"/>
                                          </p:stCondLst>
                                        </p:cTn>
                                        <p:tgtEl>
                                          <p:spTgt spid="11"/>
                                        </p:tgtEl>
                                        <p:attrNameLst>
                                          <p:attrName>ppt_x</p:attrName>
                                          <p:attrName>ppt_y</p:attrName>
                                        </p:attrNameLst>
                                      </p:cBhvr>
                                    </p:animMotion>
                                    <p:animEffect transition="in" filter="fade">
                                      <p:cBhvr>
                                        <p:cTn id="40" dur="3000"/>
                                        <p:tgtEl>
                                          <p:spTgt spid="11"/>
                                        </p:tgtEl>
                                      </p:cBhvr>
                                    </p:animEffect>
                                  </p:childTnLst>
                                </p:cTn>
                              </p:par>
                            </p:childTnLst>
                          </p:cTn>
                        </p:par>
                        <p:par>
                          <p:cTn id="41" fill="hold">
                            <p:stCondLst>
                              <p:cond delay="15000"/>
                            </p:stCondLst>
                            <p:childTnLst>
                              <p:par>
                                <p:cTn id="42" presetID="52" presetClass="entr" presetSubtype="0"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Scale>
                                      <p:cBhvr>
                                        <p:cTn id="44"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3000" decel="50000" fill="hold">
                                          <p:stCondLst>
                                            <p:cond delay="0"/>
                                          </p:stCondLst>
                                        </p:cTn>
                                        <p:tgtEl>
                                          <p:spTgt spid="12"/>
                                        </p:tgtEl>
                                        <p:attrNameLst>
                                          <p:attrName>ppt_x</p:attrName>
                                          <p:attrName>ppt_y</p:attrName>
                                        </p:attrNameLst>
                                      </p:cBhvr>
                                    </p:animMotion>
                                    <p:animEffect transition="in" filter="fade">
                                      <p:cBhvr>
                                        <p:cTn id="46" dur="3000"/>
                                        <p:tgtEl>
                                          <p:spTgt spid="12"/>
                                        </p:tgtEl>
                                      </p:cBhvr>
                                    </p:animEffect>
                                  </p:childTnLst>
                                </p:cTn>
                              </p:par>
                            </p:childTnLst>
                          </p:cTn>
                        </p:par>
                        <p:par>
                          <p:cTn id="47" fill="hold">
                            <p:stCondLst>
                              <p:cond delay="18000"/>
                            </p:stCondLst>
                            <p:childTnLst>
                              <p:par>
                                <p:cTn id="48" presetID="52" presetClass="entr" presetSubtype="0" fill="hold" nodeType="afterEffect">
                                  <p:stCondLst>
                                    <p:cond delay="0"/>
                                  </p:stCondLst>
                                  <p:childTnLst>
                                    <p:set>
                                      <p:cBhvr>
                                        <p:cTn id="49" dur="1" fill="hold">
                                          <p:stCondLst>
                                            <p:cond delay="0"/>
                                          </p:stCondLst>
                                        </p:cTn>
                                        <p:tgtEl>
                                          <p:spTgt spid="13"/>
                                        </p:tgtEl>
                                        <p:attrNameLst>
                                          <p:attrName>style.visibility</p:attrName>
                                        </p:attrNameLst>
                                      </p:cBhvr>
                                      <p:to>
                                        <p:strVal val="visible"/>
                                      </p:to>
                                    </p:set>
                                    <p:animScale>
                                      <p:cBhvr>
                                        <p:cTn id="50"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2000" decel="50000" fill="hold">
                                          <p:stCondLst>
                                            <p:cond delay="0"/>
                                          </p:stCondLst>
                                        </p:cTn>
                                        <p:tgtEl>
                                          <p:spTgt spid="13"/>
                                        </p:tgtEl>
                                        <p:attrNameLst>
                                          <p:attrName>ppt_x</p:attrName>
                                          <p:attrName>ppt_y</p:attrName>
                                        </p:attrNameLst>
                                      </p:cBhvr>
                                    </p:animMotion>
                                    <p:animEffect transition="in" filter="fade">
                                      <p:cBhvr>
                                        <p:cTn id="5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14283" y="714362"/>
            <a:ext cx="6215106" cy="2031325"/>
          </a:xfrm>
          <a:prstGeom prst="rect">
            <a:avLst/>
          </a:prstGeom>
          <a:noFill/>
        </p:spPr>
        <p:txBody>
          <a:bodyPr wrap="square" rtlCol="0">
            <a:spAutoFit/>
          </a:bodyPr>
          <a:lstStyle/>
          <a:p>
            <a:pPr algn="ctr"/>
            <a:r>
              <a:rPr lang="es-PE" b="1" dirty="0">
                <a:solidFill>
                  <a:schemeClr val="bg1"/>
                </a:solidFill>
              </a:rPr>
              <a:t>La mujer como ser integral merece ser </a:t>
            </a:r>
            <a:r>
              <a:rPr lang="es-PE" b="1" dirty="0" smtClean="0">
                <a:solidFill>
                  <a:schemeClr val="bg1"/>
                </a:solidFill>
              </a:rPr>
              <a:t>valorada, respetada </a:t>
            </a:r>
            <a:r>
              <a:rPr lang="es-PE" b="1" dirty="0">
                <a:solidFill>
                  <a:schemeClr val="bg1"/>
                </a:solidFill>
              </a:rPr>
              <a:t>y </a:t>
            </a:r>
            <a:r>
              <a:rPr lang="es-PE" b="1" dirty="0" smtClean="0">
                <a:solidFill>
                  <a:schemeClr val="bg1"/>
                </a:solidFill>
              </a:rPr>
              <a:t>cuidada, </a:t>
            </a:r>
            <a:r>
              <a:rPr lang="es-PE" b="1" dirty="0">
                <a:solidFill>
                  <a:schemeClr val="bg1"/>
                </a:solidFill>
              </a:rPr>
              <a:t>en ella está contenida la suavidad y el coraje en un solo sitio. Algunas veces son ellas mismas las que se irrespetan, a ellas o a otras de su género, solo por la condición de mujer establecen límites, emiten duros juicios y generan expectativas que solo encajan con patrones sociales o religiosos.</a:t>
            </a:r>
          </a:p>
          <a:p>
            <a:pPr algn="ctr"/>
            <a:endParaRPr lang="es-PE" b="1" dirty="0">
              <a:solidFill>
                <a:schemeClr val="bg1"/>
              </a:solidFill>
            </a:endParaRPr>
          </a:p>
        </p:txBody>
      </p:sp>
    </p:spTree>
  </p:cSld>
  <p:clrMapOvr>
    <a:masterClrMapping/>
  </p:clrMapOvr>
  <p:transition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duyi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duyi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80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80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0"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decel="100000"/>
                                        <p:tgtEl>
                                          <p:spTgt spid="2"/>
                                        </p:tgtEl>
                                      </p:cBhvr>
                                    </p:animEffect>
                                    <p:anim calcmode="lin" valueType="num">
                                      <p:cBhvr>
                                        <p:cTn id="21" dur="4000" decel="100000" fill="hold"/>
                                        <p:tgtEl>
                                          <p:spTgt spid="2"/>
                                        </p:tgtEl>
                                        <p:attrNameLst>
                                          <p:attrName>style.rotation</p:attrName>
                                        </p:attrNameLst>
                                      </p:cBhvr>
                                      <p:tavLst>
                                        <p:tav tm="0">
                                          <p:val>
                                            <p:fltVal val="-90"/>
                                          </p:val>
                                        </p:tav>
                                        <p:tav tm="100000">
                                          <p:val>
                                            <p:fltVal val="0"/>
                                          </p:val>
                                        </p:tav>
                                      </p:tavLst>
                                    </p:anim>
                                    <p:anim calcmode="lin" valueType="num">
                                      <p:cBhvr>
                                        <p:cTn id="22" dur="4000" decel="100000" fill="hold"/>
                                        <p:tgtEl>
                                          <p:spTgt spid="2"/>
                                        </p:tgtEl>
                                        <p:attrNameLst>
                                          <p:attrName>ppt_x</p:attrName>
                                        </p:attrNameLst>
                                      </p:cBhvr>
                                      <p:tavLst>
                                        <p:tav tm="0">
                                          <p:val>
                                            <p:strVal val="#ppt_x+0.4"/>
                                          </p:val>
                                        </p:tav>
                                        <p:tav tm="100000">
                                          <p:val>
                                            <p:strVal val="#ppt_x-0.05"/>
                                          </p:val>
                                        </p:tav>
                                      </p:tavLst>
                                    </p:anim>
                                    <p:anim calcmode="lin" valueType="num">
                                      <p:cBhvr>
                                        <p:cTn id="23" dur="4000" decel="100000" fill="hold"/>
                                        <p:tgtEl>
                                          <p:spTgt spid="2"/>
                                        </p:tgtEl>
                                        <p:attrNameLst>
                                          <p:attrName>ppt_y</p:attrName>
                                        </p:attrNameLst>
                                      </p:cBhvr>
                                      <p:tavLst>
                                        <p:tav tm="0">
                                          <p:val>
                                            <p:strVal val="#ppt_y-0.4"/>
                                          </p:val>
                                        </p:tav>
                                        <p:tav tm="100000">
                                          <p:val>
                                            <p:strVal val="#ppt_y+0.1"/>
                                          </p:val>
                                        </p:tav>
                                      </p:tavLst>
                                    </p:anim>
                                    <p:anim calcmode="lin" valueType="num">
                                      <p:cBhvr>
                                        <p:cTn id="24"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25"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ty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ty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vertical)">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28597" y="714362"/>
            <a:ext cx="5429287" cy="2308324"/>
          </a:xfrm>
          <a:prstGeom prst="rect">
            <a:avLst/>
          </a:prstGeom>
          <a:noFill/>
        </p:spPr>
        <p:txBody>
          <a:bodyPr wrap="square" rtlCol="0">
            <a:spAutoFit/>
          </a:bodyPr>
          <a:lstStyle/>
          <a:p>
            <a:pPr algn="ctr"/>
            <a:r>
              <a:rPr lang="es-PE" b="1" dirty="0">
                <a:solidFill>
                  <a:schemeClr val="bg1"/>
                </a:solidFill>
              </a:rPr>
              <a:t>La realidad es que el reconocimiento debería dar un mayor mérito a la mujer y extenderse a todos los días de la vida. Siendo ella un mal llamado “sexo débil”, es capaz de dar vida, transformar todo a su paso, adaptarse, reinventarse y tener en su rostro ese refugio que con solo mirar puede transmitir la paz que muchos necesitamos.</a:t>
            </a:r>
          </a:p>
          <a:p>
            <a:pPr algn="ctr"/>
            <a:endParaRPr lang="es-PE" b="1" dirty="0">
              <a:solidFill>
                <a:schemeClr val="bg1"/>
              </a:solidFill>
            </a:endParaRPr>
          </a:p>
        </p:txBody>
      </p:sp>
    </p:spTree>
  </p:cSld>
  <p:clrMapOvr>
    <a:masterClrMapping/>
  </p:clrMapOvr>
  <p:transition advTm="28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689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689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ff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ff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gythx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gythx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357158" y="785800"/>
            <a:ext cx="5500725" cy="2308324"/>
          </a:xfrm>
          <a:prstGeom prst="rect">
            <a:avLst/>
          </a:prstGeom>
          <a:noFill/>
        </p:spPr>
        <p:txBody>
          <a:bodyPr wrap="square" rtlCol="0">
            <a:spAutoFit/>
          </a:bodyPr>
          <a:lstStyle/>
          <a:p>
            <a:pPr algn="ctr"/>
            <a:r>
              <a:rPr lang="es-PE" b="1" dirty="0">
                <a:solidFill>
                  <a:schemeClr val="bg1"/>
                </a:solidFill>
              </a:rPr>
              <a:t>Una mujer posee la sensibilidad, la astucia y la paciencia necesaria para obtener todo lo que se proponga en la vida, no necesita que alguien más la empodere de lo que ella sabiamente contiene. Una mujer abrirá paso por caminos inexplorados llegando a alcanzar resultados inimaginables, solo tiene que estar en sintonía con su corazón y quitar de su mente las limitaciones que han sido infundadas</a:t>
            </a:r>
          </a:p>
        </p:txBody>
      </p:sp>
    </p:spTree>
  </p:cSld>
  <p:clrMapOvr>
    <a:masterClrMapping/>
  </p:clrMapOvr>
  <p:transition advTm="3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vertical)">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iu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iu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42"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928663" y="1214428"/>
            <a:ext cx="4643469" cy="2031325"/>
          </a:xfrm>
          <a:prstGeom prst="rect">
            <a:avLst/>
          </a:prstGeom>
          <a:noFill/>
        </p:spPr>
        <p:txBody>
          <a:bodyPr wrap="square" rtlCol="0">
            <a:spAutoFit/>
          </a:bodyPr>
          <a:lstStyle/>
          <a:p>
            <a:pPr algn="ctr"/>
            <a:r>
              <a:rPr lang="es-PE" b="1" dirty="0">
                <a:solidFill>
                  <a:schemeClr val="bg1"/>
                </a:solidFill>
              </a:rPr>
              <a:t>La mujer no necesita ser igual al hombre, la mujer tiene un papel de mayor trascendencia en el tránsito por la vida, pero si se trata de ir conquistando espacios, a pulso se ha ganado todos los reconocimientos que le permiten abrir sus alas y emprender su vuelo sin pedir permiso o sin dar excusas</a:t>
            </a:r>
          </a:p>
        </p:txBody>
      </p:sp>
    </p:spTree>
  </p:cSld>
  <p:clrMapOvr>
    <a:masterClrMapping/>
  </p:clrMapOvr>
  <p:transition advTm="28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ñl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ñl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7" presetClass="exit" presetSubtype="8" fill="hold" nodeType="withEffect">
                                  <p:stCondLst>
                                    <p:cond delay="0"/>
                                  </p:stCondLst>
                                  <p:childTnLst>
                                    <p:anim calcmode="lin" valueType="num">
                                      <p:cBhvr>
                                        <p:cTn id="9" dur="5000"/>
                                        <p:tgtEl>
                                          <p:spTgt spid="3"/>
                                        </p:tgtEl>
                                        <p:attrNameLst>
                                          <p:attrName>ppt_x</p:attrName>
                                        </p:attrNameLst>
                                      </p:cBhvr>
                                      <p:tavLst>
                                        <p:tav tm="0">
                                          <p:val>
                                            <p:strVal val="ppt_x"/>
                                          </p:val>
                                        </p:tav>
                                        <p:tav tm="100000">
                                          <p:val>
                                            <p:strVal val="ppt_x-ppt_w/2"/>
                                          </p:val>
                                        </p:tav>
                                      </p:tavLst>
                                    </p:anim>
                                    <p:anim calcmode="lin" valueType="num">
                                      <p:cBhvr>
                                        <p:cTn id="10" dur="5000"/>
                                        <p:tgtEl>
                                          <p:spTgt spid="3"/>
                                        </p:tgtEl>
                                        <p:attrNameLst>
                                          <p:attrName>ppt_y</p:attrName>
                                        </p:attrNameLst>
                                      </p:cBhvr>
                                      <p:tavLst>
                                        <p:tav tm="0">
                                          <p:val>
                                            <p:strVal val="ppt_y"/>
                                          </p:val>
                                        </p:tav>
                                        <p:tav tm="100000">
                                          <p:val>
                                            <p:strVal val="ppt_y"/>
                                          </p:val>
                                        </p:tav>
                                      </p:tavLst>
                                    </p:anim>
                                    <p:anim calcmode="lin" valueType="num">
                                      <p:cBhvr>
                                        <p:cTn id="11" dur="5000"/>
                                        <p:tgtEl>
                                          <p:spTgt spid="3"/>
                                        </p:tgtEl>
                                        <p:attrNameLst>
                                          <p:attrName>ppt_w</p:attrName>
                                        </p:attrNameLst>
                                      </p:cBhvr>
                                      <p:tavLst>
                                        <p:tav tm="0">
                                          <p:val>
                                            <p:strVal val="ppt_w"/>
                                          </p:val>
                                        </p:tav>
                                        <p:tav tm="100000">
                                          <p:val>
                                            <p:fltVal val="0"/>
                                          </p:val>
                                        </p:tav>
                                      </p:tavLst>
                                    </p:anim>
                                    <p:anim calcmode="lin" valueType="num">
                                      <p:cBhvr>
                                        <p:cTn id="12" dur="5000"/>
                                        <p:tgtEl>
                                          <p:spTgt spid="3"/>
                                        </p:tgtEl>
                                        <p:attrNameLst>
                                          <p:attrName>ppt_h</p:attrName>
                                        </p:attrNameLst>
                                      </p:cBhvr>
                                      <p:tavLst>
                                        <p:tav tm="0">
                                          <p:val>
                                            <p:strVal val="ppt_h"/>
                                          </p:val>
                                        </p:tav>
                                        <p:tav tm="100000">
                                          <p:val>
                                            <p:strVal val="ppt_h"/>
                                          </p:val>
                                        </p:tav>
                                      </p:tavLst>
                                    </p:anim>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ppt_x</p:attrName>
                                        </p:attrNameLst>
                                      </p:cBhvr>
                                      <p:tavLst>
                                        <p:tav tm="0">
                                          <p:val>
                                            <p:strVal val="#ppt_x+#ppt_w/2"/>
                                          </p:val>
                                        </p:tav>
                                        <p:tav tm="100000">
                                          <p:val>
                                            <p:strVal val="#ppt_x"/>
                                          </p:val>
                                        </p:tav>
                                      </p:tavLst>
                                    </p:anim>
                                    <p:anim calcmode="lin" valueType="num">
                                      <p:cBhvr>
                                        <p:cTn id="17" dur="5000" fill="hold"/>
                                        <p:tgtEl>
                                          <p:spTgt spid="2"/>
                                        </p:tgtEl>
                                        <p:attrNameLst>
                                          <p:attrName>ppt_y</p:attrName>
                                        </p:attrNameLst>
                                      </p:cBhvr>
                                      <p:tavLst>
                                        <p:tav tm="0">
                                          <p:val>
                                            <p:strVal val="#ppt_y"/>
                                          </p:val>
                                        </p:tav>
                                        <p:tav tm="100000">
                                          <p:val>
                                            <p:strVal val="#ppt_y"/>
                                          </p:val>
                                        </p:tav>
                                      </p:tavLst>
                                    </p:anim>
                                    <p:anim calcmode="lin" valueType="num">
                                      <p:cBhvr>
                                        <p:cTn id="18" dur="5000" fill="hold"/>
                                        <p:tgtEl>
                                          <p:spTgt spid="2"/>
                                        </p:tgtEl>
                                        <p:attrNameLst>
                                          <p:attrName>ppt_w</p:attrName>
                                        </p:attrNameLst>
                                      </p:cBhvr>
                                      <p:tavLst>
                                        <p:tav tm="0">
                                          <p:val>
                                            <p:fltVal val="0"/>
                                          </p:val>
                                        </p:tav>
                                        <p:tav tm="100000">
                                          <p:val>
                                            <p:strVal val="#ppt_w"/>
                                          </p:val>
                                        </p:tav>
                                      </p:tavLst>
                                    </p:anim>
                                    <p:anim calcmode="lin" valueType="num">
                                      <p:cBhvr>
                                        <p:cTn id="19" dur="5000" fill="hold"/>
                                        <p:tgtEl>
                                          <p:spTgt spid="2"/>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outHorizontal)">
                                      <p:cBhvr>
                                        <p:cTn id="2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ty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ty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4/3*#ppt_w"/>
                                          </p:val>
                                        </p:tav>
                                        <p:tav tm="100000">
                                          <p:val>
                                            <p:strVal val="#ppt_w"/>
                                          </p:val>
                                        </p:tav>
                                      </p:tavLst>
                                    </p:anim>
                                    <p:anim calcmode="lin" valueType="num">
                                      <p:cBhvr>
                                        <p:cTn id="15" dur="5000" fill="hold"/>
                                        <p:tgtEl>
                                          <p:spTgt spid="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down)">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642910" y="785800"/>
            <a:ext cx="6000792" cy="2585323"/>
          </a:xfrm>
          <a:prstGeom prst="rect">
            <a:avLst/>
          </a:prstGeom>
          <a:noFill/>
        </p:spPr>
        <p:txBody>
          <a:bodyPr wrap="square" rtlCol="0">
            <a:spAutoFit/>
          </a:bodyPr>
          <a:lstStyle/>
          <a:p>
            <a:pPr algn="ctr"/>
            <a:r>
              <a:rPr lang="es-PE" b="1" dirty="0">
                <a:solidFill>
                  <a:schemeClr val="bg1"/>
                </a:solidFill>
              </a:rPr>
              <a:t>Toda mujer que se ame y se acepte a sí misma, tendrá el ímpetu necesario para hacer de su vida lo que quiera hacer, para llegar a donde se imagina y para derribar cualquier obstáculo, utilizándolos como escalones para alcanzar sus metas. Será capaz de dar amor con la pureza que la caracteriza, anidar en su vientre el fruto de la vida si así lo desea y ocupar todas las posiciones que su vida demande, inclusive la de padre de sus hijos, cuando este por no poder o no querer no pueda ocupar</a:t>
            </a:r>
          </a:p>
        </p:txBody>
      </p:sp>
    </p:spTree>
  </p:cSld>
  <p:clrMapOvr>
    <a:masterClrMapping/>
  </p:clrMapOvr>
  <p:transition advTm="3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r6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r6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2/3*#ppt_w"/>
                                          </p:val>
                                        </p:tav>
                                        <p:tav tm="100000">
                                          <p:val>
                                            <p:strVal val="#ppt_w"/>
                                          </p:val>
                                        </p:tav>
                                      </p:tavLst>
                                    </p:anim>
                                    <p:anim calcmode="lin" valueType="num">
                                      <p:cBhvr>
                                        <p:cTn id="8" dur="5000" fill="hold"/>
                                        <p:tgtEl>
                                          <p:spTgt spid="3"/>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5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p:val>
                                            <p:strVal val="2/3*#ppt_w"/>
                                          </p:val>
                                        </p:tav>
                                        <p:tav tm="100000">
                                          <p:val>
                                            <p:strVal val="#ppt_w"/>
                                          </p:val>
                                        </p:tav>
                                      </p:tavLst>
                                    </p:anim>
                                    <p:anim calcmode="lin" valueType="num">
                                      <p:cBhvr>
                                        <p:cTn id="15" dur="5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i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i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5000"/>
                                        <p:tgtEl>
                                          <p:spTgt spid="3"/>
                                        </p:tgtEl>
                                      </p:cBhvr>
                                    </p:animEffec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1"/>
                                          </p:val>
                                        </p:tav>
                                      </p:tavLst>
                                    </p:anim>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0"/>
                                        <p:tgtEl>
                                          <p:spTgt spid="2"/>
                                        </p:tgtEl>
                                      </p:cBhvr>
                                    </p:animEffect>
                                    <p:anim calcmode="lin" valueType="num">
                                      <p:cBhvr>
                                        <p:cTn id="21" dur="5000" fill="hold"/>
                                        <p:tgtEl>
                                          <p:spTgt spid="2"/>
                                        </p:tgtEl>
                                        <p:attrNameLst>
                                          <p:attrName>ppt_x</p:attrName>
                                        </p:attrNameLst>
                                      </p:cBhvr>
                                      <p:tavLst>
                                        <p:tav tm="0">
                                          <p:val>
                                            <p:strVal val="#ppt_x"/>
                                          </p:val>
                                        </p:tav>
                                        <p:tav tm="100000">
                                          <p:val>
                                            <p:strVal val="#ppt_x"/>
                                          </p:val>
                                        </p:tav>
                                      </p:tavLst>
                                    </p:anim>
                                    <p:anim calcmode="lin" valueType="num">
                                      <p:cBhvr>
                                        <p:cTn id="22"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yusy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yusy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6000"/>
                                        <p:tgtEl>
                                          <p:spTgt spid="3"/>
                                        </p:tgtEl>
                                        <p:attrNameLst>
                                          <p:attrName>ppt_w</p:attrName>
                                        </p:attrNameLst>
                                      </p:cBhvr>
                                      <p:tavLst>
                                        <p:tav tm="0">
                                          <p:val>
                                            <p:strVal val="ppt_w"/>
                                          </p:val>
                                        </p:tav>
                                        <p:tav tm="100000">
                                          <p:val>
                                            <p:strVal val="4/3*ppt_w"/>
                                          </p:val>
                                        </p:tav>
                                      </p:tavLst>
                                    </p:anim>
                                    <p:anim calcmode="lin" valueType="num">
                                      <p:cBhvr>
                                        <p:cTn id="7" dur="6000"/>
                                        <p:tgtEl>
                                          <p:spTgt spid="3"/>
                                        </p:tgtEl>
                                        <p:attrNameLst>
                                          <p:attrName>ppt_h</p:attrName>
                                        </p:attrNameLst>
                                      </p:cBhvr>
                                      <p:tavLst>
                                        <p:tav tm="0">
                                          <p:val>
                                            <p:strVal val="ppt_h"/>
                                          </p:val>
                                        </p:tav>
                                        <p:tav tm="100000">
                                          <p:val>
                                            <p:strVal val="4/3*ppt_h"/>
                                          </p:val>
                                        </p:tav>
                                      </p:tavLst>
                                    </p:anim>
                                    <p:set>
                                      <p:cBhvr>
                                        <p:cTn id="8" dur="1" fill="hold">
                                          <p:stCondLst>
                                            <p:cond delay="5999"/>
                                          </p:stCondLst>
                                        </p:cTn>
                                        <p:tgtEl>
                                          <p:spTgt spid="3"/>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6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6000" accel="50000">
                                          <p:stCondLst>
                                            <p:cond delay="0"/>
                                          </p:stCondLst>
                                        </p:cTn>
                                        <p:tgtEl>
                                          <p:spTgt spid="3"/>
                                        </p:tgtEl>
                                        <p:attrNameLst>
                                          <p:attrName>ppt_x</p:attrName>
                                          <p:attrName>ppt_y</p:attrName>
                                        </p:attrNameLst>
                                      </p:cBhvr>
                                    </p:animMotion>
                                    <p:animEffect transition="out" filter="fade">
                                      <p:cBhvr>
                                        <p:cTn id="12" dur="6000"/>
                                        <p:tgtEl>
                                          <p:spTgt spid="3"/>
                                        </p:tgtEl>
                                      </p:cBhvr>
                                    </p:animEffect>
                                    <p:set>
                                      <p:cBhvr>
                                        <p:cTn id="13" dur="1" fill="hold">
                                          <p:stCondLst>
                                            <p:cond delay="5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6000" fill="hold"/>
                                        <p:tgtEl>
                                          <p:spTgt spid="2"/>
                                        </p:tgtEl>
                                        <p:attrNameLst>
                                          <p:attrName>ppt_w</p:attrName>
                                        </p:attrNameLst>
                                      </p:cBhvr>
                                      <p:tavLst>
                                        <p:tav tm="0">
                                          <p:val>
                                            <p:strVal val="4/3*#ppt_w"/>
                                          </p:val>
                                        </p:tav>
                                        <p:tav tm="100000">
                                          <p:val>
                                            <p:strVal val="#ppt_w"/>
                                          </p:val>
                                        </p:tav>
                                      </p:tavLst>
                                    </p:anim>
                                    <p:anim calcmode="lin" valueType="num">
                                      <p:cBhvr>
                                        <p:cTn id="17" dur="6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6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6000" decel="50000" fill="hold">
                                          <p:stCondLst>
                                            <p:cond delay="0"/>
                                          </p:stCondLst>
                                        </p:cTn>
                                        <p:tgtEl>
                                          <p:spTgt spid="2"/>
                                        </p:tgtEl>
                                        <p:attrNameLst>
                                          <p:attrName>ppt_x</p:attrName>
                                          <p:attrName>ppt_y</p:attrName>
                                        </p:attrNameLst>
                                      </p:cBhvr>
                                    </p:animMotion>
                                    <p:animEffect transition="in" filter="fade">
                                      <p:cBhvr>
                                        <p:cTn id="22" dur="6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gu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357158" y="928676"/>
            <a:ext cx="5715040" cy="2031325"/>
          </a:xfrm>
          <a:prstGeom prst="rect">
            <a:avLst/>
          </a:prstGeom>
          <a:noFill/>
        </p:spPr>
        <p:txBody>
          <a:bodyPr wrap="square" rtlCol="0">
            <a:spAutoFit/>
          </a:bodyPr>
          <a:lstStyle/>
          <a:p>
            <a:pPr algn="ctr"/>
            <a:r>
              <a:rPr lang="es-PE" b="1" dirty="0">
                <a:solidFill>
                  <a:schemeClr val="bg1"/>
                </a:solidFill>
              </a:rPr>
              <a:t>La mujer no es el complemento de nadie, ni de su pareja, ni de sus hijos, ni de su equipo de trabajo, la mujer es un ser perfectamente completo con papel protagónico y potencial infinito, cualquiera que no entienda esto debe someterse a una revisión de sus creencias y darle a cada mujer </a:t>
            </a:r>
            <a:r>
              <a:rPr lang="es-PE" b="1" dirty="0" smtClean="0">
                <a:solidFill>
                  <a:schemeClr val="bg1"/>
                </a:solidFill>
              </a:rPr>
              <a:t>en su </a:t>
            </a:r>
            <a:r>
              <a:rPr lang="es-PE" b="1" dirty="0">
                <a:solidFill>
                  <a:schemeClr val="bg1"/>
                </a:solidFill>
              </a:rPr>
              <a:t>vida el lugar que realmente le </a:t>
            </a:r>
            <a:r>
              <a:rPr lang="es-PE" b="1" dirty="0" smtClean="0">
                <a:solidFill>
                  <a:schemeClr val="bg1"/>
                </a:solidFill>
              </a:rPr>
              <a:t>corresponde.</a:t>
            </a:r>
            <a:endParaRPr lang="es-PE" b="1" dirty="0">
              <a:solidFill>
                <a:schemeClr val="bg1"/>
              </a:solidFill>
            </a:endParaRPr>
          </a:p>
          <a:p>
            <a:pPr algn="ctr"/>
            <a:endParaRPr lang="es-PE" b="1" dirty="0">
              <a:solidFill>
                <a:schemeClr val="bg1"/>
              </a:solidFill>
            </a:endParaRPr>
          </a:p>
        </p:txBody>
      </p:sp>
    </p:spTree>
  </p:cSld>
  <p:clrMapOvr>
    <a:masterClrMapping/>
  </p:clrMapOvr>
  <p:transition advTm="29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jk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jk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out)">
                                      <p:cBhvr>
                                        <p:cTn id="15" dur="5000"/>
                                        <p:tgtEl>
                                          <p:spTgt spid="3"/>
                                        </p:tgtEl>
                                      </p:cBhvr>
                                    </p:animEffect>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jxtf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yjxtf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050" name="Picture 2" descr="Imagen renderizada"/>
          <p:cNvPicPr>
            <a:picLocks noChangeAspect="1" noChangeArrowheads="1"/>
          </p:cNvPicPr>
          <p:nvPr/>
        </p:nvPicPr>
        <p:blipFill>
          <a:blip r:embed="rId3"/>
          <a:srcRect/>
          <a:stretch>
            <a:fillRect/>
          </a:stretch>
        </p:blipFill>
        <p:spPr bwMode="auto">
          <a:xfrm rot="20287376">
            <a:off x="5929322" y="3500444"/>
            <a:ext cx="2314575" cy="1143001"/>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5000"/>
                                        <p:tgtEl>
                                          <p:spTgt spid="3"/>
                                        </p:tgtEl>
                                        <p:attrNameLst>
                                          <p:attrName>ppt_x</p:attrName>
                                        </p:attrNameLst>
                                      </p:cBhvr>
                                      <p:tavLst>
                                        <p:tav tm="0">
                                          <p:val>
                                            <p:strVal val="ppt_x"/>
                                          </p:val>
                                        </p:tav>
                                        <p:tav tm="100000">
                                          <p:val>
                                            <p:strVal val="ppt_x-.2"/>
                                          </p:val>
                                        </p:tav>
                                      </p:tavLst>
                                    </p:anim>
                                    <p:anim calcmode="lin" valueType="num">
                                      <p:cBhvr>
                                        <p:cTn id="11" dur="5000"/>
                                        <p:tgtEl>
                                          <p:spTgt spid="3"/>
                                        </p:tgtEl>
                                        <p:attrNameLst>
                                          <p:attrName>ppt_y</p:attrName>
                                        </p:attrNameLst>
                                      </p:cBhvr>
                                      <p:tavLst>
                                        <p:tav tm="0">
                                          <p:val>
                                            <p:strVal val="ppt_y"/>
                                          </p:val>
                                        </p:tav>
                                        <p:tav tm="100000">
                                          <p:val>
                                            <p:strVal val="ppt_y"/>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5000" decel="50000" fill="hold">
                                          <p:stCondLst>
                                            <p:cond delay="0"/>
                                          </p:stCondLst>
                                        </p:cTn>
                                        <p:tgtEl>
                                          <p:spTgt spid="2"/>
                                        </p:tgtEl>
                                        <p:attrNameLst>
                                          <p:attrName>ppt_x</p:attrName>
                                          <p:attrName>ppt_y</p:attrName>
                                        </p:attrNameLst>
                                      </p:cBhvr>
                                    </p:animMotion>
                                    <p:animEffect transition="in" filter="fade">
                                      <p:cBhvr>
                                        <p:cTn id="22" dur="5000"/>
                                        <p:tgtEl>
                                          <p:spTgt spid="2"/>
                                        </p:tgtEl>
                                      </p:cBhvr>
                                    </p:animEffect>
                                  </p:childTnLst>
                                </p:cTn>
                              </p:par>
                            </p:childTnLst>
                          </p:cTn>
                        </p:par>
                        <p:par>
                          <p:cTn id="23" fill="hold">
                            <p:stCondLst>
                              <p:cond delay="5000"/>
                            </p:stCondLst>
                            <p:childTnLst>
                              <p:par>
                                <p:cTn id="24" presetID="52" presetClass="entr" presetSubtype="0" fill="hold" nodeType="afterEffect">
                                  <p:stCondLst>
                                    <p:cond delay="0"/>
                                  </p:stCondLst>
                                  <p:childTnLst>
                                    <p:set>
                                      <p:cBhvr>
                                        <p:cTn id="25" dur="1" fill="hold">
                                          <p:stCondLst>
                                            <p:cond delay="0"/>
                                          </p:stCondLst>
                                        </p:cTn>
                                        <p:tgtEl>
                                          <p:spTgt spid="2050"/>
                                        </p:tgtEl>
                                        <p:attrNameLst>
                                          <p:attrName>style.visibility</p:attrName>
                                        </p:attrNameLst>
                                      </p:cBhvr>
                                      <p:to>
                                        <p:strVal val="visible"/>
                                      </p:to>
                                    </p:set>
                                    <p:animScale>
                                      <p:cBhvr>
                                        <p:cTn id="26"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2000" decel="50000" fill="hold">
                                          <p:stCondLst>
                                            <p:cond delay="0"/>
                                          </p:stCondLst>
                                        </p:cTn>
                                        <p:tgtEl>
                                          <p:spTgt spid="2050"/>
                                        </p:tgtEl>
                                        <p:attrNameLst>
                                          <p:attrName>ppt_x</p:attrName>
                                          <p:attrName>ppt_y</p:attrName>
                                        </p:attrNameLst>
                                      </p:cBhvr>
                                    </p:animMotion>
                                    <p:animEffect transition="in" filter="fade">
                                      <p:cBhvr>
                                        <p:cTn id="28"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462</Words>
  <Application>Microsoft Office PowerPoint</Application>
  <PresentationFormat>Presentación en pantalla (16:9)</PresentationFormat>
  <Paragraphs>9</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72</cp:revision>
  <dcterms:created xsi:type="dcterms:W3CDTF">2018-03-12T14:33:29Z</dcterms:created>
  <dcterms:modified xsi:type="dcterms:W3CDTF">2018-03-12T16:10:18Z</dcterms:modified>
</cp:coreProperties>
</file>