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Default Extension="fntdata" ContentType="application/x-fontdata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  <p:sldMasterId id="2147483660" r:id="rId2"/>
  </p:sldMasterIdLst>
  <p:sldIdLst>
    <p:sldId id="256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7" r:id="rId22"/>
    <p:sldId id="276" r:id="rId23"/>
    <p:sldId id="278" r:id="rId24"/>
  </p:sldIdLst>
  <p:sldSz cx="9144000" cy="5143500" type="screen16x9"/>
  <p:notesSz cx="6858000" cy="9144000"/>
  <p:embeddedFontLst>
    <p:embeddedFont>
      <p:font typeface="CAC Champagne" pitchFamily="2" charset="2"/>
      <p:regular r:id="rId25"/>
    </p:embeddedFont>
    <p:embeddedFont>
      <p:font typeface="Calibri" pitchFamily="34" charset="0"/>
      <p:regular r:id="rId26"/>
      <p:bold r:id="rId27"/>
      <p:italic r:id="rId28"/>
      <p:boldItalic r:id="rId29"/>
    </p:embeddedFont>
    <p:embeddedFont>
      <p:font typeface="Algerian" pitchFamily="82" charset="0"/>
      <p:regular r:id="rId30"/>
    </p:embeddedFont>
    <p:embeddedFont>
      <p:font typeface="Brock Script" pitchFamily="2" charset="0"/>
      <p:regular r:id="rId31"/>
    </p:embeddedFont>
    <p:embeddedFont>
      <p:font typeface="Kristen ITC" pitchFamily="66" charset="0"/>
      <p:regular r:id="rId32"/>
    </p:embeddedFont>
  </p:embeddedFontLst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UTgU1al2ozC6OhYlVKO9VA==" hashData="4r4dcHVGPseWwVVxL8CfDT5Xd4E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srgbClr val="FF0000"/>
    </p:penClr>
  </p:showPr>
  <p:clrMru>
    <a:srgbClr val="BCA8B2"/>
    <a:srgbClr val="C2A2AB"/>
    <a:srgbClr val="D7AE8D"/>
    <a:srgbClr val="D4A986"/>
    <a:srgbClr val="C8ACA6"/>
    <a:srgbClr val="87F83A"/>
    <a:srgbClr val="00CCFF"/>
    <a:srgbClr val="0033CC"/>
    <a:srgbClr val="525129"/>
    <a:srgbClr val="003054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8" d="100"/>
          <a:sy n="58" d="100"/>
        </p:scale>
        <p:origin x="-96" y="-1368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font" Target="fonts/font2.fntdata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font" Target="fonts/font1.fntdata"/><Relationship Id="rId33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font" Target="fonts/font5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font" Target="fonts/font8.fntdata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font" Target="fonts/font4.fntdata"/><Relationship Id="rId36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font" Target="fonts/font7.fntdata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font" Target="fonts/font3.fntdata"/><Relationship Id="rId30" Type="http://schemas.openxmlformats.org/officeDocument/2006/relationships/font" Target="fonts/font6.fntdata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1C18D7-ABC4-4A28-BF40-F45C92099750}" type="datetimeFigureOut">
              <a:rPr lang="es-ES" smtClean="0"/>
              <a:pPr/>
              <a:t>22/02/2021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7D87FB-2016-4349-97BD-B3421CF0D55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1C18D7-ABC4-4A28-BF40-F45C92099750}" type="datetimeFigureOut">
              <a:rPr lang="es-ES" smtClean="0"/>
              <a:pPr/>
              <a:t>22/02/2021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7D87FB-2016-4349-97BD-B3421CF0D55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1C18D7-ABC4-4A28-BF40-F45C92099750}" type="datetimeFigureOut">
              <a:rPr lang="es-ES" smtClean="0"/>
              <a:pPr/>
              <a:t>22/02/2021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7D87FB-2016-4349-97BD-B3421CF0D55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1C18D7-ABC4-4A28-BF40-F45C92099750}" type="datetimeFigureOut">
              <a:rPr lang="es-ES" smtClean="0"/>
              <a:pPr/>
              <a:t>22/02/2021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7D87FB-2016-4349-97BD-B3421CF0D55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1C18D7-ABC4-4A28-BF40-F45C92099750}" type="datetimeFigureOut">
              <a:rPr lang="es-ES" smtClean="0"/>
              <a:pPr/>
              <a:t>22/02/2021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7D87FB-2016-4349-97BD-B3421CF0D55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1C18D7-ABC4-4A28-BF40-F45C92099750}" type="datetimeFigureOut">
              <a:rPr lang="es-ES" smtClean="0"/>
              <a:pPr/>
              <a:t>22/02/2021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7D87FB-2016-4349-97BD-B3421CF0D55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1C18D7-ABC4-4A28-BF40-F45C92099750}" type="datetimeFigureOut">
              <a:rPr lang="es-ES" smtClean="0"/>
              <a:pPr/>
              <a:t>22/02/2021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7D87FB-2016-4349-97BD-B3421CF0D55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1C18D7-ABC4-4A28-BF40-F45C92099750}" type="datetimeFigureOut">
              <a:rPr lang="es-ES" smtClean="0"/>
              <a:pPr/>
              <a:t>22/02/2021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7D87FB-2016-4349-97BD-B3421CF0D55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1C18D7-ABC4-4A28-BF40-F45C92099750}" type="datetimeFigureOut">
              <a:rPr lang="es-ES" smtClean="0"/>
              <a:pPr/>
              <a:t>22/02/2021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7D87FB-2016-4349-97BD-B3421CF0D55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1C18D7-ABC4-4A28-BF40-F45C92099750}" type="datetimeFigureOut">
              <a:rPr lang="es-ES" smtClean="0"/>
              <a:pPr/>
              <a:t>22/02/2021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7D87FB-2016-4349-97BD-B3421CF0D55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1C18D7-ABC4-4A28-BF40-F45C92099750}" type="datetimeFigureOut">
              <a:rPr lang="es-ES" smtClean="0"/>
              <a:pPr/>
              <a:t>22/02/2021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7D87FB-2016-4349-97BD-B3421CF0D55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1C18D7-ABC4-4A28-BF40-F45C92099750}" type="datetimeFigureOut">
              <a:rPr lang="es-ES" smtClean="0"/>
              <a:pPr/>
              <a:t>22/02/2021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7D87FB-2016-4349-97BD-B3421CF0D55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eg"/><Relationship Id="rId4" Type="http://schemas.openxmlformats.org/officeDocument/2006/relationships/image" Target="../media/image30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39.jpeg"/><Relationship Id="rId4" Type="http://schemas.openxmlformats.org/officeDocument/2006/relationships/image" Target="../media/image38.jpe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png"/><Relationship Id="rId13" Type="http://schemas.openxmlformats.org/officeDocument/2006/relationships/image" Target="../media/image45.png"/><Relationship Id="rId18" Type="http://schemas.openxmlformats.org/officeDocument/2006/relationships/image" Target="../media/image48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47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41.png"/><Relationship Id="rId11" Type="http://schemas.openxmlformats.org/officeDocument/2006/relationships/image" Target="../media/image44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46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40.png"/><Relationship Id="rId9" Type="http://schemas.openxmlformats.org/officeDocument/2006/relationships/image" Target="../media/image43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E:\PPS  EXCLUSIVOS\- Mujer bonita es la que lucha\Imágenes\paesaggio+PNG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9050"/>
            <a:ext cx="9144000" cy="51816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CuadroTexto"/>
          <p:cNvSpPr txBox="1"/>
          <p:nvPr/>
        </p:nvSpPr>
        <p:spPr>
          <a:xfrm>
            <a:off x="323528" y="195486"/>
            <a:ext cx="3960440" cy="24622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6000"/>
              </a:lnSpc>
            </a:pPr>
            <a:r>
              <a:rPr lang="es-ES" sz="6600" dirty="0" smtClean="0">
                <a:ln>
                  <a:solidFill>
                    <a:srgbClr val="1F2327"/>
                  </a:solidFill>
                </a:ln>
                <a:blipFill dpi="0" rotWithShape="1">
                  <a:blip r:embed="rId4">
                    <a:extLst>
                      <a:ext uri="{28A0092B-C50C-407E-A947-70E740481C1C}">
                        <a14:useLocalDpi xmlns=""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anose="00000400000000000000" pitchFamily="2" charset="2"/>
              </a:rPr>
              <a:t>Mujer Bonita </a:t>
            </a:r>
            <a:r>
              <a:rPr lang="es-ES" sz="6600" dirty="0">
                <a:ln>
                  <a:solidFill>
                    <a:srgbClr val="1F2327"/>
                  </a:solidFill>
                </a:ln>
                <a:blipFill dpi="0" rotWithShape="1">
                  <a:blip r:embed="rId4">
                    <a:extLst>
                      <a:ext uri="{28A0092B-C50C-407E-A947-70E740481C1C}">
                        <a14:useLocalDpi xmlns=""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anose="00000400000000000000" pitchFamily="2" charset="2"/>
              </a:rPr>
              <a:t>E</a:t>
            </a:r>
            <a:r>
              <a:rPr lang="es-ES" sz="6600" dirty="0" smtClean="0">
                <a:ln>
                  <a:solidFill>
                    <a:srgbClr val="1F2327"/>
                  </a:solidFill>
                </a:ln>
                <a:blipFill dpi="0" rotWithShape="1">
                  <a:blip r:embed="rId4">
                    <a:extLst>
                      <a:ext uri="{28A0092B-C50C-407E-A947-70E740481C1C}">
                        <a14:useLocalDpi xmlns=""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anose="00000400000000000000" pitchFamily="2" charset="2"/>
              </a:rPr>
              <a:t>s </a:t>
            </a:r>
            <a:r>
              <a:rPr lang="es-ES" sz="6600" dirty="0">
                <a:ln>
                  <a:solidFill>
                    <a:srgbClr val="1F2327"/>
                  </a:solidFill>
                </a:ln>
                <a:blipFill dpi="0" rotWithShape="1">
                  <a:blip r:embed="rId4">
                    <a:extLst>
                      <a:ext uri="{28A0092B-C50C-407E-A947-70E740481C1C}">
                        <a14:useLocalDpi xmlns=""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anose="00000400000000000000" pitchFamily="2" charset="2"/>
              </a:rPr>
              <a:t>L</a:t>
            </a:r>
            <a:r>
              <a:rPr lang="es-ES" sz="6600" dirty="0" smtClean="0">
                <a:ln>
                  <a:solidFill>
                    <a:srgbClr val="1F2327"/>
                  </a:solidFill>
                </a:ln>
                <a:blipFill dpi="0" rotWithShape="1">
                  <a:blip r:embed="rId4">
                    <a:extLst>
                      <a:ext uri="{28A0092B-C50C-407E-A947-70E740481C1C}">
                        <a14:useLocalDpi xmlns=""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anose="00000400000000000000" pitchFamily="2" charset="2"/>
              </a:rPr>
              <a:t>a </a:t>
            </a:r>
            <a:r>
              <a:rPr lang="es-ES" sz="6600" dirty="0">
                <a:ln>
                  <a:solidFill>
                    <a:srgbClr val="1F2327"/>
                  </a:solidFill>
                </a:ln>
                <a:blipFill dpi="0" rotWithShape="1">
                  <a:blip r:embed="rId4">
                    <a:extLst>
                      <a:ext uri="{28A0092B-C50C-407E-A947-70E740481C1C}">
                        <a14:useLocalDpi xmlns=""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anose="00000400000000000000" pitchFamily="2" charset="2"/>
              </a:rPr>
              <a:t>Q</a:t>
            </a:r>
            <a:r>
              <a:rPr lang="es-ES" sz="6600" dirty="0" smtClean="0">
                <a:ln>
                  <a:solidFill>
                    <a:srgbClr val="1F2327"/>
                  </a:solidFill>
                </a:ln>
                <a:blipFill dpi="0" rotWithShape="1">
                  <a:blip r:embed="rId4">
                    <a:extLst>
                      <a:ext uri="{28A0092B-C50C-407E-A947-70E740481C1C}">
                        <a14:useLocalDpi xmlns=""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anose="00000400000000000000" pitchFamily="2" charset="2"/>
              </a:rPr>
              <a:t>ue </a:t>
            </a:r>
          </a:p>
          <a:p>
            <a:pPr algn="ctr">
              <a:lnSpc>
                <a:spcPts val="6000"/>
              </a:lnSpc>
            </a:pPr>
            <a:r>
              <a:rPr lang="es-ES" sz="6600" dirty="0" smtClean="0">
                <a:ln>
                  <a:solidFill>
                    <a:srgbClr val="1F2327"/>
                  </a:solidFill>
                </a:ln>
                <a:blipFill dpi="0" rotWithShape="1">
                  <a:blip r:embed="rId4">
                    <a:extLst>
                      <a:ext uri="{28A0092B-C50C-407E-A947-70E740481C1C}">
                        <a14:useLocalDpi xmlns=""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anose="00000400000000000000" pitchFamily="2" charset="2"/>
              </a:rPr>
              <a:t>Lucha</a:t>
            </a:r>
            <a:endParaRPr lang="es-ES" sz="6600" dirty="0">
              <a:ln>
                <a:solidFill>
                  <a:srgbClr val="1F2327"/>
                </a:solidFill>
              </a:ln>
              <a:blipFill dpi="0" rotWithShape="1">
                <a:blip r:embed="rId4">
                  <a:extLst>
                    <a:ext uri="{28A0092B-C50C-407E-A947-70E740481C1C}">
                      <a14:useLocalDpi xmlns=""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C Champagne" panose="00000400000000000000" pitchFamily="2" charset="2"/>
            </a:endParaRPr>
          </a:p>
        </p:txBody>
      </p:sp>
      <p:sp>
        <p:nvSpPr>
          <p:cNvPr id="4" name="3 Medio marco"/>
          <p:cNvSpPr/>
          <p:nvPr/>
        </p:nvSpPr>
        <p:spPr>
          <a:xfrm flipH="1" flipV="1">
            <a:off x="0" y="0"/>
            <a:ext cx="9144000" cy="5143500"/>
          </a:xfrm>
          <a:prstGeom prst="halfFrame">
            <a:avLst>
              <a:gd name="adj1" fmla="val 5111"/>
              <a:gd name="adj2" fmla="val 5999"/>
            </a:avLst>
          </a:prstGeom>
          <a:blipFill>
            <a:blip r:embed="rId5" cstate="print"/>
            <a:stretch>
              <a:fillRect/>
            </a:stretch>
          </a:blipFill>
          <a:ln>
            <a:solidFill>
              <a:srgbClr val="80808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Medio marco"/>
          <p:cNvSpPr/>
          <p:nvPr/>
        </p:nvSpPr>
        <p:spPr>
          <a:xfrm>
            <a:off x="0" y="0"/>
            <a:ext cx="9144000" cy="5143500"/>
          </a:xfrm>
          <a:prstGeom prst="halfFrame">
            <a:avLst>
              <a:gd name="adj1" fmla="val 4888"/>
              <a:gd name="adj2" fmla="val 6443"/>
            </a:avLst>
          </a:prstGeom>
          <a:blipFill>
            <a:blip r:embed="rId5" cstate="print"/>
            <a:stretch>
              <a:fillRect/>
            </a:stretch>
          </a:blipFill>
          <a:ln>
            <a:solidFill>
              <a:srgbClr val="80808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edio marco"/>
          <p:cNvSpPr/>
          <p:nvPr/>
        </p:nvSpPr>
        <p:spPr>
          <a:xfrm flipH="1" flipV="1">
            <a:off x="0" y="0"/>
            <a:ext cx="9144000" cy="5143500"/>
          </a:xfrm>
          <a:prstGeom prst="halfFrame">
            <a:avLst>
              <a:gd name="adj1" fmla="val 5111"/>
              <a:gd name="adj2" fmla="val 5999"/>
            </a:avLst>
          </a:prstGeom>
          <a:blipFill>
            <a:blip r:embed="rId5" cstate="print"/>
            <a:stretch>
              <a:fillRect/>
            </a:stretch>
          </a:blipFill>
          <a:ln>
            <a:solidFill>
              <a:srgbClr val="80808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edio marco"/>
          <p:cNvSpPr/>
          <p:nvPr/>
        </p:nvSpPr>
        <p:spPr>
          <a:xfrm>
            <a:off x="0" y="0"/>
            <a:ext cx="9144000" cy="5143500"/>
          </a:xfrm>
          <a:prstGeom prst="halfFrame">
            <a:avLst>
              <a:gd name="adj1" fmla="val 4888"/>
              <a:gd name="adj2" fmla="val 6443"/>
            </a:avLst>
          </a:prstGeom>
          <a:blipFill>
            <a:blip r:embed="rId5" cstate="print"/>
            <a:stretch>
              <a:fillRect/>
            </a:stretch>
          </a:blipFill>
          <a:ln>
            <a:solidFill>
              <a:srgbClr val="80808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7000">
    <p:sndAc>
      <p:stSnd>
        <p:snd r:embed="rId2" name="Mujer de las mil batallas -Manuel Carrasco- editad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9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4000"/>
                            </p:stCondLst>
                            <p:childTnLst>
                              <p:par>
                                <p:cTn id="24" presetID="2" presetClass="exit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2" presetClass="exit" presetSubtype="9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2" presetClass="exit" presetSubtype="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4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42" dur="3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5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C69B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4572000" y="0"/>
            <a:ext cx="4572000" cy="5143500"/>
          </a:xfrm>
          <a:prstGeom prst="rect">
            <a:avLst/>
          </a:prstGeom>
          <a:solidFill>
            <a:srgbClr val="377B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4" name="3 Rectángulo"/>
          <p:cNvSpPr/>
          <p:nvPr/>
        </p:nvSpPr>
        <p:spPr>
          <a:xfrm flipH="1">
            <a:off x="0" y="0"/>
            <a:ext cx="4572000" cy="5143500"/>
          </a:xfrm>
          <a:prstGeom prst="rect">
            <a:avLst/>
          </a:prstGeom>
          <a:solidFill>
            <a:srgbClr val="377B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pic>
        <p:nvPicPr>
          <p:cNvPr id="2052" name="Picture 4" descr="E:\PPS  EXCLUSIVOS\- Mujer bonita es la que lucha\Imágenes\100641815_1663209357162751_6842694896160079872_n+png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4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2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4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1" dur="5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3">
                <a:lumMod val="60000"/>
                <a:lumOff val="40000"/>
              </a:schemeClr>
            </a:gs>
            <a:gs pos="50000">
              <a:schemeClr val="accent5">
                <a:lumMod val="75000"/>
              </a:schemeClr>
            </a:gs>
            <a:gs pos="100000">
              <a:srgbClr val="9C8B5A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E:\PPS  EXCLUSIVOS\- Mujer bonita es la que lucha\Imágenes\sand-coast-dawn-stones_591542353+png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25" y="0"/>
            <a:ext cx="9134475" cy="514508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CuadroTexto"/>
          <p:cNvSpPr txBox="1"/>
          <p:nvPr/>
        </p:nvSpPr>
        <p:spPr>
          <a:xfrm>
            <a:off x="4211960" y="254572"/>
            <a:ext cx="4320480" cy="11439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4000"/>
              </a:lnSpc>
            </a:pPr>
            <a:r>
              <a:rPr lang="es-ES" sz="4000" dirty="0" smtClean="0">
                <a:solidFill>
                  <a:schemeClr val="bg1"/>
                </a:solidFill>
                <a:effectLst>
                  <a:glow rad="63500">
                    <a:srgbClr val="4A3F5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anose="00000400000000000000" pitchFamily="2" charset="2"/>
              </a:rPr>
              <a:t>Mujer bonita es la que lucha  y no se calla,</a:t>
            </a:r>
            <a:endParaRPr lang="es-ES" sz="4000" dirty="0">
              <a:solidFill>
                <a:schemeClr val="bg1"/>
              </a:solidFill>
              <a:effectLst>
                <a:glow rad="63500">
                  <a:srgbClr val="4A3F5F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C Champagne" panose="00000400000000000000" pitchFamily="2" charset="2"/>
            </a:endParaRPr>
          </a:p>
        </p:txBody>
      </p:sp>
      <p:pic>
        <p:nvPicPr>
          <p:cNvPr id="3077" name="Picture 5" descr="E:\PPS  EXCLUSIVOS\- Mujer bonita es la que lucha\Imágenes\imagen.php11+png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25" y="0"/>
            <a:ext cx="9134475" cy="514508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CuadroTexto"/>
          <p:cNvSpPr txBox="1"/>
          <p:nvPr/>
        </p:nvSpPr>
        <p:spPr>
          <a:xfrm>
            <a:off x="269464" y="1046268"/>
            <a:ext cx="3600399" cy="11439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4000"/>
              </a:lnSpc>
            </a:pPr>
            <a:r>
              <a:rPr lang="es-ES" sz="4000" dirty="0" smtClean="0">
                <a:solidFill>
                  <a:schemeClr val="bg1"/>
                </a:solidFill>
                <a:effectLst>
                  <a:glow rad="63500">
                    <a:schemeClr val="bg2">
                      <a:lumMod val="10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anose="00000400000000000000" pitchFamily="2" charset="2"/>
              </a:rPr>
              <a:t>Bella la hacen sus ideas y no sus pechos</a:t>
            </a:r>
            <a:endParaRPr lang="es-ES" sz="4000" dirty="0">
              <a:solidFill>
                <a:schemeClr val="bg1"/>
              </a:solidFill>
              <a:effectLst>
                <a:glow rad="63500">
                  <a:schemeClr val="bg2">
                    <a:lumMod val="10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C Champagne" panose="00000400000000000000" pitchFamily="2" charset="2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" dur="5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>
                <a:lumMod val="50000"/>
                <a:lumOff val="50000"/>
              </a:schemeClr>
            </a:gs>
            <a:gs pos="50000">
              <a:schemeClr val="accent1">
                <a:lumMod val="50000"/>
              </a:schemeClr>
            </a:gs>
            <a:gs pos="100000">
              <a:schemeClr val="bg1">
                <a:lumMod val="5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1" name="Picture 5" descr="E:\PPS  EXCLUSIVOS\- Mujer bonita es la que lucha\Imágenes\brittany-ocean_11181528+png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715"/>
            <a:ext cx="9144000" cy="514621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CuadroTexto"/>
          <p:cNvSpPr txBox="1"/>
          <p:nvPr/>
        </p:nvSpPr>
        <p:spPr>
          <a:xfrm>
            <a:off x="2267744" y="267494"/>
            <a:ext cx="2894680" cy="11439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4000"/>
              </a:lnSpc>
            </a:pPr>
            <a:r>
              <a:rPr lang="es-ES" sz="4000" dirty="0" smtClean="0">
                <a:solidFill>
                  <a:schemeClr val="bg1"/>
                </a:solidFill>
                <a:effectLst>
                  <a:glow rad="63500">
                    <a:schemeClr val="tx1">
                      <a:lumMod val="85000"/>
                      <a:lumOff val="1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anose="00000400000000000000" pitchFamily="2" charset="2"/>
              </a:rPr>
              <a:t>Bonita es la que batalla tras batalla</a:t>
            </a:r>
            <a:endParaRPr lang="es-ES" sz="4000" dirty="0">
              <a:solidFill>
                <a:schemeClr val="bg1"/>
              </a:solidFill>
              <a:effectLst>
                <a:glow rad="63500">
                  <a:schemeClr val="tx1">
                    <a:lumMod val="85000"/>
                    <a:lumOff val="1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C Champagne" panose="00000400000000000000" pitchFamily="2" charset="2"/>
            </a:endParaRPr>
          </a:p>
        </p:txBody>
      </p:sp>
      <p:pic>
        <p:nvPicPr>
          <p:cNvPr id="4102" name="Picture 6" descr="E:\PPS  EXCLUSIVOS\- Mujer bonita es la que lucha\Imágenes\HDhut.blogspot.com (21)+png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6255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8 CuadroTexto"/>
          <p:cNvSpPr txBox="1"/>
          <p:nvPr/>
        </p:nvSpPr>
        <p:spPr>
          <a:xfrm>
            <a:off x="5580112" y="1799116"/>
            <a:ext cx="3384376" cy="11439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4000"/>
              </a:lnSpc>
            </a:pPr>
            <a:r>
              <a:rPr lang="es-ES" sz="4000" dirty="0" smtClean="0">
                <a:solidFill>
                  <a:schemeClr val="bg1"/>
                </a:solidFill>
                <a:effectLst>
                  <a:glow rad="63500">
                    <a:srgbClr val="293909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anose="00000400000000000000" pitchFamily="2" charset="2"/>
              </a:rPr>
              <a:t>No se cansa de pelear por sus derechos.</a:t>
            </a:r>
            <a:endParaRPr lang="es-ES" sz="4000" dirty="0">
              <a:solidFill>
                <a:schemeClr val="bg1"/>
              </a:solidFill>
              <a:effectLst>
                <a:glow rad="63500">
                  <a:srgbClr val="293909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C Champagne" panose="00000400000000000000" pitchFamily="2" charset="2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9" grpId="0"/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261300"/>
            </a:gs>
            <a:gs pos="50000">
              <a:schemeClr val="accent3">
                <a:lumMod val="75000"/>
              </a:schemeClr>
            </a:gs>
            <a:gs pos="100000">
              <a:schemeClr val="tx2">
                <a:lumMod val="40000"/>
                <a:lumOff val="60000"/>
              </a:schemeClr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E:\PPS  EXCLUSIVOS\- Mujer bonita es la que lucha\Imágenes\3d-nature-phantasmagoria-fantasy-flowers-forest-trees-flowers-house-bridge-wallpaper-1+PNG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4" dur="3000" fill="hold"/>
                                        <p:tgtEl>
                                          <p:spTgt spid="512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5" presetID="17" presetClass="entr" presetSubtype="2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6" presetClass="emph" presetSubtype="0" autoRev="1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Scale>
                                      <p:cBhvr>
                                        <p:cTn id="22" dur="3000" fill="hold"/>
                                        <p:tgtEl>
                                          <p:spTgt spid="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23" presetID="17" presetClass="entr" presetSubtype="2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6" presetClass="emph" presetSubtype="0" autoRev="1" fill="hold" grpId="1" nodeType="withEffect">
                                  <p:stCondLst>
                                    <p:cond delay="4000"/>
                                  </p:stCondLst>
                                  <p:childTnLst>
                                    <p:animScale>
                                      <p:cBhvr>
                                        <p:cTn id="30" dur="3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66FF"/>
            </a:gs>
            <a:gs pos="50000">
              <a:schemeClr val="tx2">
                <a:lumMod val="20000"/>
                <a:lumOff val="80000"/>
              </a:schemeClr>
            </a:gs>
            <a:gs pos="100000">
              <a:srgbClr val="155B22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E:\PPS  EXCLUSIVOS\- Mujer bonita es la que lucha\Imágenes\462942+png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2700"/>
            <a:ext cx="9144000" cy="51689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CuadroTexto"/>
          <p:cNvSpPr txBox="1"/>
          <p:nvPr/>
        </p:nvSpPr>
        <p:spPr>
          <a:xfrm>
            <a:off x="611561" y="627534"/>
            <a:ext cx="3672408" cy="11439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4000"/>
              </a:lnSpc>
            </a:pPr>
            <a:r>
              <a:rPr lang="es-ES" sz="4000" dirty="0" smtClean="0">
                <a:solidFill>
                  <a:schemeClr val="bg1"/>
                </a:solidFill>
                <a:effectLst>
                  <a:glow rad="63500">
                    <a:srgbClr val="0060A8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anose="00000400000000000000" pitchFamily="2" charset="2"/>
              </a:rPr>
              <a:t>Linda es la proclamada en rebeldía</a:t>
            </a:r>
            <a:endParaRPr lang="es-ES" sz="4000" dirty="0">
              <a:solidFill>
                <a:schemeClr val="bg1"/>
              </a:solidFill>
              <a:effectLst>
                <a:glow rad="63500">
                  <a:srgbClr val="0060A8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C Champagne" panose="00000400000000000000" pitchFamily="2" charset="2"/>
            </a:endParaRPr>
          </a:p>
        </p:txBody>
      </p:sp>
      <p:pic>
        <p:nvPicPr>
          <p:cNvPr id="6147" name="Picture 3" descr="E:\PPS  EXCLUSIVOS\- Mujer bonita es la que lucha\Imágenes\Switzerland_Sky_Scenery_480548+png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7420"/>
            <a:ext cx="9182260" cy="513014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CuadroTexto"/>
          <p:cNvSpPr txBox="1"/>
          <p:nvPr/>
        </p:nvSpPr>
        <p:spPr>
          <a:xfrm>
            <a:off x="4860032" y="699542"/>
            <a:ext cx="3096344" cy="11439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4000"/>
              </a:lnSpc>
            </a:pPr>
            <a:r>
              <a:rPr lang="es-ES" sz="4000" dirty="0" smtClean="0">
                <a:solidFill>
                  <a:schemeClr val="bg1"/>
                </a:solidFill>
                <a:effectLst>
                  <a:glow rad="63500">
                    <a:srgbClr val="303E4E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anose="00000400000000000000" pitchFamily="2" charset="2"/>
              </a:rPr>
              <a:t>La que prefiere morir a ser pisada</a:t>
            </a:r>
            <a:endParaRPr lang="es-ES" sz="4000" dirty="0">
              <a:solidFill>
                <a:schemeClr val="bg1"/>
              </a:solidFill>
              <a:effectLst>
                <a:glow rad="63500">
                  <a:srgbClr val="303E4E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C Champagne" panose="00000400000000000000" pitchFamily="2" charset="2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112B3B"/>
            </a:gs>
            <a:gs pos="50000">
              <a:srgbClr val="B47E42"/>
            </a:gs>
            <a:gs pos="100000">
              <a:schemeClr val="tx1">
                <a:lumMod val="85000"/>
                <a:lumOff val="15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E:\PPS  EXCLUSIVOS\- Mujer bonita es la que lucha\Imágenes\Sunrises_and_sunsets_Evening_Sky_Ivan_Slavov_Dress_569670_1280x85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CuadroTexto"/>
          <p:cNvSpPr txBox="1"/>
          <p:nvPr/>
        </p:nvSpPr>
        <p:spPr>
          <a:xfrm>
            <a:off x="755576" y="925859"/>
            <a:ext cx="3312368" cy="11439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4000"/>
              </a:lnSpc>
            </a:pPr>
            <a:r>
              <a:rPr lang="es-ES" sz="4000" dirty="0" smtClean="0">
                <a:solidFill>
                  <a:schemeClr val="bg1"/>
                </a:solidFill>
                <a:effectLst>
                  <a:glow rad="63500">
                    <a:schemeClr val="tx2">
                      <a:lumMod val="50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anose="00000400000000000000" pitchFamily="2" charset="2"/>
              </a:rPr>
              <a:t>Bonita es la mujer que hace poesía</a:t>
            </a:r>
            <a:endParaRPr lang="es-ES" sz="4000" dirty="0">
              <a:solidFill>
                <a:schemeClr val="bg1"/>
              </a:solidFill>
              <a:effectLst>
                <a:glow rad="63500">
                  <a:schemeClr val="tx2">
                    <a:lumMod val="50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C Champagne" panose="00000400000000000000" pitchFamily="2" charset="2"/>
            </a:endParaRPr>
          </a:p>
        </p:txBody>
      </p:sp>
      <p:pic>
        <p:nvPicPr>
          <p:cNvPr id="7172" name="Picture 4" descr="E:\PPS  EXCLUSIVOS\- Mujer bonita es la que lucha\Imágenes\a24-895344_1000x670+png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8575"/>
            <a:ext cx="9144000" cy="511492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CuadroTexto"/>
          <p:cNvSpPr txBox="1"/>
          <p:nvPr/>
        </p:nvSpPr>
        <p:spPr>
          <a:xfrm>
            <a:off x="5220072" y="3363838"/>
            <a:ext cx="3456383" cy="11439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4000"/>
              </a:lnSpc>
            </a:pPr>
            <a:r>
              <a:rPr lang="es-ES" sz="4000" dirty="0" smtClean="0">
                <a:solidFill>
                  <a:schemeClr val="bg1"/>
                </a:solidFill>
                <a:effectLst>
                  <a:glow rad="63500">
                    <a:srgbClr val="655129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anose="00000400000000000000" pitchFamily="2" charset="2"/>
              </a:rPr>
              <a:t>Convirtiendo la rutina en barricada</a:t>
            </a:r>
            <a:endParaRPr lang="es-ES" sz="4000" dirty="0">
              <a:solidFill>
                <a:schemeClr val="bg1"/>
              </a:solidFill>
              <a:effectLst>
                <a:glow rad="63500">
                  <a:srgbClr val="655129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C Champagne" panose="00000400000000000000" pitchFamily="2" charset="2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9B54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E:\PPS  EXCLUSIVOS\- Mujer bonita es la que lucha\Imágenes\tumblr_n4t908XOkW1sjn16ro1_1280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4288"/>
            <a:ext cx="9150350" cy="51577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2C8C3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147A2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0A3E1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8" presetClass="exit" presetSubtype="3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8" presetClass="exit" presetSubtype="32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50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CCFF"/>
            </a:gs>
            <a:gs pos="50000">
              <a:srgbClr val="008000"/>
            </a:gs>
            <a:gs pos="100000">
              <a:srgbClr val="B2D01E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3314" name="Picture 2" descr="E:\PPS  EXCLUSIVOS\- Mujer bonita es la que lucha\Imágenes\Japan_Parks_Pond_Okayama_Korakuen_HDR_Design_Trees_570358_1280x857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395536" y="987574"/>
            <a:ext cx="3528392" cy="11182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4000"/>
              </a:lnSpc>
            </a:pPr>
            <a:r>
              <a:rPr lang="es-ES" sz="4000" dirty="0" smtClean="0">
                <a:solidFill>
                  <a:schemeClr val="bg1"/>
                </a:solidFill>
                <a:effectLst>
                  <a:glow rad="63500">
                    <a:srgbClr val="0E847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anose="00000400000000000000" pitchFamily="2" charset="2"/>
              </a:rPr>
              <a:t>Bonita es la que rompe las cadenas</a:t>
            </a:r>
            <a:endParaRPr lang="es-ES" sz="4000" dirty="0">
              <a:solidFill>
                <a:schemeClr val="bg1"/>
              </a:solidFill>
              <a:effectLst>
                <a:glow rad="63500">
                  <a:srgbClr val="0E847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C Champagne" panose="00000400000000000000" pitchFamily="2" charset="2"/>
            </a:endParaRPr>
          </a:p>
        </p:txBody>
      </p:sp>
      <p:pic>
        <p:nvPicPr>
          <p:cNvPr id="13315" name="Picture 3" descr="E:\PPS  EXCLUSIVOS\- Mujer bonita es la que lucha\Imágenes\d2f9e7b2c0abf22a40a1cfc6344b5b28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985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5436096" y="411510"/>
            <a:ext cx="3024335" cy="11439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4000"/>
              </a:lnSpc>
            </a:pPr>
            <a:r>
              <a:rPr lang="es-ES" sz="4000" dirty="0" smtClean="0">
                <a:solidFill>
                  <a:schemeClr val="bg1"/>
                </a:solidFill>
                <a:effectLst>
                  <a:glow rad="63500">
                    <a:srgbClr val="098FB3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anose="00000400000000000000" pitchFamily="2" charset="2"/>
              </a:rPr>
              <a:t>La que nunca se dejó domesticar</a:t>
            </a:r>
            <a:endParaRPr lang="es-ES" sz="4000" dirty="0">
              <a:solidFill>
                <a:schemeClr val="bg1"/>
              </a:solidFill>
              <a:effectLst>
                <a:glow rad="63500">
                  <a:srgbClr val="098FB3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C Champagne" panose="00000400000000000000" pitchFamily="2" charset="2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" dur="50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13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2" grpId="0"/>
      <p:bldP spid="3" grpId="0"/>
      <p:bldP spid="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9906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E:\PPS  EXCLUSIVOS\- Mujer bonita es la que lucha\Imágenes\15 - 926214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572000" y="0"/>
            <a:ext cx="4572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grpSp>
        <p:nvGrpSpPr>
          <p:cNvPr id="5" name="13 Grupo"/>
          <p:cNvGrpSpPr/>
          <p:nvPr/>
        </p:nvGrpSpPr>
        <p:grpSpPr>
          <a:xfrm flipV="1">
            <a:off x="4572000" y="0"/>
            <a:ext cx="4572000" cy="5143500"/>
            <a:chOff x="4932040" y="836712"/>
            <a:chExt cx="3816424" cy="5018546"/>
          </a:xfrm>
          <a:blipFill>
            <a:blip r:embed="rId3"/>
            <a:stretch>
              <a:fillRect/>
            </a:stretch>
          </a:blipFill>
        </p:grpSpPr>
        <p:sp>
          <p:nvSpPr>
            <p:cNvPr id="6" name="5 Triángulo isósceles"/>
            <p:cNvSpPr/>
            <p:nvPr/>
          </p:nvSpPr>
          <p:spPr>
            <a:xfrm>
              <a:off x="4932040" y="3429000"/>
              <a:ext cx="3816424" cy="242625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7" name="6 Triángulo isósceles"/>
            <p:cNvSpPr/>
            <p:nvPr/>
          </p:nvSpPr>
          <p:spPr>
            <a:xfrm flipV="1">
              <a:off x="4932040" y="836712"/>
              <a:ext cx="3816424" cy="259228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sp>
        <p:nvSpPr>
          <p:cNvPr id="12" name="11 Rectángulo"/>
          <p:cNvSpPr/>
          <p:nvPr/>
        </p:nvSpPr>
        <p:spPr>
          <a:xfrm flipH="1">
            <a:off x="0" y="0"/>
            <a:ext cx="4572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grpSp>
        <p:nvGrpSpPr>
          <p:cNvPr id="13" name="13 Grupo"/>
          <p:cNvGrpSpPr/>
          <p:nvPr/>
        </p:nvGrpSpPr>
        <p:grpSpPr>
          <a:xfrm flipH="1" flipV="1">
            <a:off x="0" y="0"/>
            <a:ext cx="4572000" cy="5143500"/>
            <a:chOff x="4932040" y="836712"/>
            <a:chExt cx="3816424" cy="5018546"/>
          </a:xfrm>
          <a:blipFill>
            <a:blip r:embed="rId3"/>
            <a:stretch>
              <a:fillRect/>
            </a:stretch>
          </a:blipFill>
        </p:grpSpPr>
        <p:sp>
          <p:nvSpPr>
            <p:cNvPr id="14" name="13 Triángulo isósceles"/>
            <p:cNvSpPr/>
            <p:nvPr/>
          </p:nvSpPr>
          <p:spPr>
            <a:xfrm>
              <a:off x="4932040" y="3429000"/>
              <a:ext cx="3816424" cy="242625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5" name="14 Triángulo isósceles"/>
            <p:cNvSpPr/>
            <p:nvPr/>
          </p:nvSpPr>
          <p:spPr>
            <a:xfrm flipV="1">
              <a:off x="4932040" y="836712"/>
              <a:ext cx="3816424" cy="259228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sp>
        <p:nvSpPr>
          <p:cNvPr id="16" name="1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8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5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8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7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0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12" grpId="0" animBg="1"/>
      <p:bldP spid="12" grpId="1" animBg="1"/>
      <p:bldP spid="1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7" name="Picture 3" descr="E:\PPS  EXCLUSIVOS\- Mujer bonita es la que lucha\Imágenes\canada-bow-lake_60688948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-3175"/>
            <a:ext cx="9153524" cy="515143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3419872" y="339502"/>
            <a:ext cx="523893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4000" dirty="0" smtClean="0">
                <a:solidFill>
                  <a:schemeClr val="bg1"/>
                </a:solidFill>
                <a:effectLst>
                  <a:glow rad="63500">
                    <a:srgbClr val="155BA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anose="00000400000000000000" pitchFamily="2" charset="2"/>
              </a:rPr>
              <a:t>La que antes que invadirse en penas</a:t>
            </a:r>
            <a:endParaRPr lang="es-ES" sz="4000" dirty="0">
              <a:solidFill>
                <a:schemeClr val="bg1"/>
              </a:solidFill>
              <a:effectLst>
                <a:glow rad="63500">
                  <a:srgbClr val="155BAF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C Champagne" panose="00000400000000000000" pitchFamily="2" charset="2"/>
            </a:endParaRPr>
          </a:p>
        </p:txBody>
      </p:sp>
      <p:pic>
        <p:nvPicPr>
          <p:cNvPr id="11268" name="Picture 4" descr="E:\PPS  EXCLUSIVOS\- Mujer bonita es la que lucha\Imágenes\925375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6700" cy="5151438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5220072" y="2427734"/>
            <a:ext cx="3240359" cy="11439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4000"/>
              </a:lnSpc>
            </a:pPr>
            <a:r>
              <a:rPr lang="es-ES" sz="4000" dirty="0" smtClean="0">
                <a:solidFill>
                  <a:schemeClr val="bg1"/>
                </a:solidFill>
                <a:effectLst>
                  <a:glow rad="63500">
                    <a:srgbClr val="192F5B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anose="00000400000000000000" pitchFamily="2" charset="2"/>
              </a:rPr>
              <a:t>Combate a quien la pretende humillar</a:t>
            </a:r>
            <a:endParaRPr lang="es-ES" sz="4000" dirty="0">
              <a:solidFill>
                <a:schemeClr val="bg1"/>
              </a:solidFill>
              <a:effectLst>
                <a:glow rad="63500">
                  <a:srgbClr val="192F5B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C Champagne" panose="00000400000000000000" pitchFamily="2" charset="2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1" name="Picture 1" descr="E:\PPS  EXCLUSIVOS\- Mujer bonita es la que lucha\Imágenes\18 - 591738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2700" y="-14288"/>
            <a:ext cx="9156700" cy="5157788"/>
          </a:xfrm>
          <a:prstGeom prst="rect">
            <a:avLst/>
          </a:prstGeom>
          <a:noFill/>
        </p:spPr>
      </p:pic>
      <p:sp>
        <p:nvSpPr>
          <p:cNvPr id="3" name="2 Triángulo isósceles"/>
          <p:cNvSpPr/>
          <p:nvPr/>
        </p:nvSpPr>
        <p:spPr>
          <a:xfrm>
            <a:off x="0" y="2571750"/>
            <a:ext cx="9144000" cy="2571750"/>
          </a:xfrm>
          <a:prstGeom prst="triangle">
            <a:avLst>
              <a:gd name="adj" fmla="val 50000"/>
            </a:avLst>
          </a:prstGeom>
          <a:solidFill>
            <a:srgbClr val="9DB0D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4" name="3 Triángulo isósceles"/>
          <p:cNvSpPr/>
          <p:nvPr/>
        </p:nvSpPr>
        <p:spPr>
          <a:xfrm flipV="1">
            <a:off x="0" y="0"/>
            <a:ext cx="9144000" cy="2571750"/>
          </a:xfrm>
          <a:prstGeom prst="triangle">
            <a:avLst>
              <a:gd name="adj" fmla="val 50000"/>
            </a:avLst>
          </a:prstGeom>
          <a:solidFill>
            <a:srgbClr val="9DB0D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5" name="4 Triángulo isósceles"/>
          <p:cNvSpPr/>
          <p:nvPr/>
        </p:nvSpPr>
        <p:spPr>
          <a:xfrm rot="5400000">
            <a:off x="-285750" y="285750"/>
            <a:ext cx="5143500" cy="4572000"/>
          </a:xfrm>
          <a:prstGeom prst="triangle">
            <a:avLst>
              <a:gd name="adj" fmla="val 50261"/>
            </a:avLst>
          </a:prstGeom>
          <a:solidFill>
            <a:srgbClr val="9DB0D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6" name="5 Triángulo isósceles"/>
          <p:cNvSpPr/>
          <p:nvPr/>
        </p:nvSpPr>
        <p:spPr>
          <a:xfrm rot="5400000" flipV="1">
            <a:off x="4286250" y="285750"/>
            <a:ext cx="5143500" cy="4572000"/>
          </a:xfrm>
          <a:prstGeom prst="triangle">
            <a:avLst>
              <a:gd name="adj" fmla="val 50000"/>
            </a:avLst>
          </a:prstGeom>
          <a:solidFill>
            <a:srgbClr val="9DB0D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1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" dur="5000" fill="hold"/>
                                        <p:tgtEl>
                                          <p:spTgt spid="10241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9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CCFF"/>
            </a:gs>
            <a:gs pos="50000">
              <a:srgbClr val="008000"/>
            </a:gs>
            <a:gs pos="100000">
              <a:srgbClr val="B2D01E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9218" name="Picture 2" descr="E:\PPS  EXCLUSIVOS\- Mujer bonita es la que lucha\Imágenes\paisajes-naturales---06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1113" y="-30163"/>
            <a:ext cx="9167813" cy="5205413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403648" y="339502"/>
            <a:ext cx="3024336" cy="11439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4000"/>
              </a:lnSpc>
            </a:pPr>
            <a:r>
              <a:rPr lang="es-ES" sz="4000" dirty="0" smtClean="0">
                <a:solidFill>
                  <a:schemeClr val="bg1"/>
                </a:solidFill>
                <a:effectLst>
                  <a:glow rad="63500">
                    <a:srgbClr val="1A72DC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anose="00000400000000000000" pitchFamily="2" charset="2"/>
              </a:rPr>
              <a:t>Linda y bonita es toda guerrillera</a:t>
            </a:r>
            <a:endParaRPr lang="es-ES" sz="4000" dirty="0">
              <a:solidFill>
                <a:schemeClr val="bg1"/>
              </a:solidFill>
              <a:effectLst>
                <a:glow rad="63500">
                  <a:srgbClr val="1A72DC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C Champagne" panose="00000400000000000000" pitchFamily="2" charset="2"/>
            </a:endParaRPr>
          </a:p>
        </p:txBody>
      </p:sp>
      <p:pic>
        <p:nvPicPr>
          <p:cNvPr id="9219" name="Picture 3" descr="E:\PPS  EXCLUSIVOS\- Mujer bonita es la que lucha\Imágenes\20 - mountains-jungle-forest_349241091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6350"/>
            <a:ext cx="9150350" cy="514985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5004048" y="2643758"/>
            <a:ext cx="3240360" cy="11439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4000"/>
              </a:lnSpc>
            </a:pPr>
            <a:r>
              <a:rPr lang="es-ES" sz="4000" dirty="0" smtClean="0">
                <a:solidFill>
                  <a:schemeClr val="bg1"/>
                </a:solidFill>
                <a:effectLst>
                  <a:glow rad="63500">
                    <a:srgbClr val="1F2B07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anose="00000400000000000000" pitchFamily="2" charset="2"/>
              </a:rPr>
              <a:t>Disparando palabras o fusiles</a:t>
            </a:r>
            <a:endParaRPr lang="es-ES" sz="4000" dirty="0">
              <a:solidFill>
                <a:schemeClr val="bg1"/>
              </a:solidFill>
              <a:effectLst>
                <a:glow rad="63500">
                  <a:srgbClr val="1F2B07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C Champagne" panose="00000400000000000000" pitchFamily="2" charset="2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53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2" grpId="0"/>
      <p:bldP spid="3" grpId="0"/>
      <p:bldP spid="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C1622D"/>
            </a:gs>
            <a:gs pos="50000">
              <a:srgbClr val="333300"/>
            </a:gs>
            <a:gs pos="100000">
              <a:srgbClr val="222806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E:\PPS  EXCLUSIVOS\- Mujer bonita es la que lucha\Imágenes\forest-river-lake_1757654925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403648" y="555526"/>
            <a:ext cx="495840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4000" dirty="0" smtClean="0">
                <a:solidFill>
                  <a:schemeClr val="bg1"/>
                </a:solidFill>
                <a:effectLst>
                  <a:glow rad="101600">
                    <a:srgbClr val="7A4989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anose="00000400000000000000" pitchFamily="2" charset="2"/>
              </a:rPr>
              <a:t>Las que sacan sus garras de fiera</a:t>
            </a:r>
            <a:endParaRPr lang="es-ES" sz="4000" dirty="0">
              <a:solidFill>
                <a:schemeClr val="bg1"/>
              </a:solidFill>
              <a:effectLst>
                <a:glow rad="101600">
                  <a:srgbClr val="7A4989">
                    <a:alpha val="6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C Champagne" panose="00000400000000000000" pitchFamily="2" charset="2"/>
            </a:endParaRPr>
          </a:p>
        </p:txBody>
      </p:sp>
      <p:pic>
        <p:nvPicPr>
          <p:cNvPr id="8195" name="Picture 3" descr="E:\PPS  EXCLUSIVOS\- Mujer bonita es la que lucha\Imágenes\528717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4427984" y="915566"/>
            <a:ext cx="3240360" cy="11182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4000"/>
              </a:lnSpc>
            </a:pPr>
            <a:r>
              <a:rPr lang="es-ES" sz="4000" dirty="0" smtClean="0">
                <a:solidFill>
                  <a:schemeClr val="bg1"/>
                </a:solidFill>
                <a:effectLst>
                  <a:glow rad="63500">
                    <a:srgbClr val="006699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anose="00000400000000000000" pitchFamily="2" charset="2"/>
              </a:rPr>
              <a:t>Antes de verse como damas serviles</a:t>
            </a:r>
            <a:endParaRPr lang="es-ES" sz="4000" dirty="0">
              <a:solidFill>
                <a:schemeClr val="bg1"/>
              </a:solidFill>
              <a:effectLst>
                <a:glow rad="63500">
                  <a:srgbClr val="006699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C Champagne" panose="00000400000000000000" pitchFamily="2" charset="2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2" name="Picture 4" descr="E:\PPS  EXCLUSIVOS\- Mujer bonita es la que lucha\Imágenes\90244467_3034052640009625_4691472706762178560_n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9525" y="-9525"/>
            <a:ext cx="9163050" cy="5162550"/>
          </a:xfrm>
          <a:prstGeom prst="rect">
            <a:avLst/>
          </a:prstGeom>
          <a:noFill/>
        </p:spPr>
      </p:pic>
      <p:sp>
        <p:nvSpPr>
          <p:cNvPr id="7" name="6 Triángulo rectángulo"/>
          <p:cNvSpPr/>
          <p:nvPr/>
        </p:nvSpPr>
        <p:spPr>
          <a:xfrm flipV="1">
            <a:off x="0" y="0"/>
            <a:ext cx="9144000" cy="5143500"/>
          </a:xfrm>
          <a:prstGeom prst="rtTriangle">
            <a:avLst/>
          </a:prstGeom>
          <a:solidFill>
            <a:srgbClr val="D9969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8" name="7 Triángulo rectángulo"/>
          <p:cNvSpPr/>
          <p:nvPr/>
        </p:nvSpPr>
        <p:spPr>
          <a:xfrm flipH="1">
            <a:off x="0" y="0"/>
            <a:ext cx="9144000" cy="5143500"/>
          </a:xfrm>
          <a:prstGeom prst="rtTriangle">
            <a:avLst/>
          </a:prstGeom>
          <a:solidFill>
            <a:srgbClr val="D9969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5" name="4 Triángulo rectángulo"/>
          <p:cNvSpPr/>
          <p:nvPr/>
        </p:nvSpPr>
        <p:spPr>
          <a:xfrm flipV="1">
            <a:off x="0" y="0"/>
            <a:ext cx="9144000" cy="5143500"/>
          </a:xfrm>
          <a:prstGeom prst="rtTriangle">
            <a:avLst/>
          </a:prstGeom>
          <a:solidFill>
            <a:srgbClr val="A5C2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6" name="5 Triángulo rectángulo"/>
          <p:cNvSpPr/>
          <p:nvPr/>
        </p:nvSpPr>
        <p:spPr>
          <a:xfrm flipH="1">
            <a:off x="0" y="0"/>
            <a:ext cx="9144000" cy="5143500"/>
          </a:xfrm>
          <a:prstGeom prst="rtTriangle">
            <a:avLst/>
          </a:prstGeom>
          <a:solidFill>
            <a:srgbClr val="A5C2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3" name="2 Triángulo rectángulo"/>
          <p:cNvSpPr/>
          <p:nvPr/>
        </p:nvSpPr>
        <p:spPr>
          <a:xfrm flipV="1">
            <a:off x="0" y="0"/>
            <a:ext cx="9144000" cy="5143500"/>
          </a:xfrm>
          <a:prstGeom prst="rtTriangle">
            <a:avLst/>
          </a:prstGeom>
          <a:solidFill>
            <a:srgbClr val="F9E3A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4" name="3 Triángulo rectángulo"/>
          <p:cNvSpPr/>
          <p:nvPr/>
        </p:nvSpPr>
        <p:spPr>
          <a:xfrm flipH="1">
            <a:off x="0" y="0"/>
            <a:ext cx="9144000" cy="5143500"/>
          </a:xfrm>
          <a:prstGeom prst="rtTriangle">
            <a:avLst/>
          </a:prstGeom>
          <a:solidFill>
            <a:srgbClr val="F9E3A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2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7" presetClass="exit" presetSubtype="8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7" presetClass="exit" presetSubtype="2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5" grpId="0" animBg="1"/>
      <p:bldP spid="6" grpId="0" animBg="1"/>
      <p:bldP spid="3" grpId="0" animBg="1"/>
      <p:bldP spid="4" grpId="0" animBg="1"/>
      <p:bldP spid="9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2415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147" name="Picture 3" descr="E:\PPS  EXCLUSIVOS\- Mujer bonita es la que lucha\Imágenes\927577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3175"/>
            <a:ext cx="9144000" cy="515143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907704" y="483518"/>
            <a:ext cx="2649691" cy="11439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4000"/>
              </a:lnSpc>
            </a:pPr>
            <a:r>
              <a:rPr lang="es-ES" sz="4000" dirty="0" smtClean="0">
                <a:solidFill>
                  <a:schemeClr val="bg1"/>
                </a:solidFill>
                <a:effectLst>
                  <a:glow rad="63500">
                    <a:schemeClr val="accent1">
                      <a:lumMod val="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anose="00000400000000000000" pitchFamily="2" charset="2"/>
              </a:rPr>
              <a:t>La belleza está en la </a:t>
            </a:r>
            <a:r>
              <a:rPr lang="es-ES" sz="4000" dirty="0" smtClean="0">
                <a:solidFill>
                  <a:schemeClr val="bg1"/>
                </a:solidFill>
                <a:effectLst>
                  <a:glow rad="63500">
                    <a:schemeClr val="accent1">
                      <a:lumMod val="50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anose="00000400000000000000" pitchFamily="2" charset="2"/>
              </a:rPr>
              <a:t>insumisión</a:t>
            </a:r>
            <a:endParaRPr lang="es-ES" sz="4000" dirty="0">
              <a:solidFill>
                <a:schemeClr val="bg1"/>
              </a:solidFill>
              <a:effectLst>
                <a:glow rad="63500">
                  <a:schemeClr val="accent1">
                    <a:lumMod val="50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C Champagne" panose="00000400000000000000" pitchFamily="2" charset="2"/>
            </a:endParaRPr>
          </a:p>
        </p:txBody>
      </p:sp>
      <p:pic>
        <p:nvPicPr>
          <p:cNvPr id="6149" name="Picture 5" descr="E:\PPS  EXCLUSIVOS\- Mujer bonita es la que lucha\Imágenes\USA_Parks_Lake_Autumn_Sheffield_Lake_Park_Trees_536513_1280x847+PNG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53526" cy="51435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683568" y="2859782"/>
            <a:ext cx="404630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4000" dirty="0" smtClean="0">
                <a:solidFill>
                  <a:schemeClr val="bg1"/>
                </a:solidFill>
                <a:effectLst>
                  <a:glow rad="63500">
                    <a:schemeClr val="tx2">
                      <a:lumMod val="50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anose="00000400000000000000" pitchFamily="2" charset="2"/>
              </a:rPr>
              <a:t>En resistir pase lo que pase</a:t>
            </a:r>
            <a:endParaRPr lang="es-ES" sz="4000" dirty="0">
              <a:solidFill>
                <a:schemeClr val="bg1"/>
              </a:solidFill>
              <a:effectLst>
                <a:glow rad="63500">
                  <a:schemeClr val="tx2">
                    <a:lumMod val="50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C Champagne" panose="00000400000000000000" pitchFamily="2" charset="2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9" dur="5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" dur="7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2" grpId="0"/>
      <p:bldP spid="3" grpId="0"/>
      <p:bldP spid="8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BA7B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 descr="E:\PPS  EXCLUSIVOS\- Mujer bonita es la que lucha\Imágenes\947048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5143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827584" y="699542"/>
            <a:ext cx="2592288" cy="11439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4000"/>
              </a:lnSpc>
            </a:pPr>
            <a:r>
              <a:rPr lang="es-ES" sz="4000" dirty="0" smtClean="0">
                <a:solidFill>
                  <a:schemeClr val="bg1"/>
                </a:solidFill>
                <a:effectLst>
                  <a:glow rad="63500">
                    <a:schemeClr val="accent1">
                      <a:lumMod val="50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anose="00000400000000000000" pitchFamily="2" charset="2"/>
              </a:rPr>
              <a:t>Sin mujeres no habría revolución</a:t>
            </a:r>
            <a:endParaRPr lang="es-ES" sz="4000" dirty="0">
              <a:solidFill>
                <a:schemeClr val="bg1"/>
              </a:solidFill>
              <a:effectLst>
                <a:glow rad="63500">
                  <a:schemeClr val="accent1">
                    <a:lumMod val="50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C Champagne" panose="00000400000000000000" pitchFamily="2" charset="2"/>
            </a:endParaRPr>
          </a:p>
        </p:txBody>
      </p:sp>
      <p:pic>
        <p:nvPicPr>
          <p:cNvPr id="2050" name="Picture 2" descr="E:\PPS  EXCLUSIVOS\- Mujer bonita es la que lucha\Imágenes\957087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6350"/>
            <a:ext cx="9150350" cy="514985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2555776" y="483518"/>
            <a:ext cx="3384376" cy="11439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4000"/>
              </a:lnSpc>
            </a:pPr>
            <a:r>
              <a:rPr lang="es-ES" sz="4000" dirty="0" smtClean="0">
                <a:solidFill>
                  <a:schemeClr val="bg1"/>
                </a:solidFill>
                <a:effectLst>
                  <a:glow rad="63500">
                    <a:srgbClr val="80568C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anose="00000400000000000000" pitchFamily="2" charset="2"/>
              </a:rPr>
              <a:t>Linda es la que lucha por su clase.</a:t>
            </a:r>
            <a:endParaRPr lang="es-ES" sz="4000" dirty="0">
              <a:solidFill>
                <a:schemeClr val="bg1"/>
              </a:solidFill>
              <a:effectLst>
                <a:glow rad="63500">
                  <a:srgbClr val="80568C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C Champagne" panose="00000400000000000000" pitchFamily="2" charset="2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76618D"/>
            </a:gs>
            <a:gs pos="50000">
              <a:srgbClr val="0070C0"/>
            </a:gs>
            <a:gs pos="100000">
              <a:srgbClr val="003054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3074" name="Picture 2" descr="E:\PPS  EXCLUSIVOS\- Mujer bonita es la que lucha\Imágenes\928717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7813" cy="51689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1331640" y="555526"/>
            <a:ext cx="4248472" cy="16568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4000"/>
              </a:lnSpc>
            </a:pPr>
            <a:r>
              <a:rPr lang="es-ES" sz="4000" dirty="0" smtClean="0">
                <a:solidFill>
                  <a:schemeClr val="bg1"/>
                </a:solidFill>
                <a:effectLst>
                  <a:glow rad="63500">
                    <a:schemeClr val="accent2">
                      <a:lumMod val="50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anose="00000400000000000000" pitchFamily="2" charset="2"/>
              </a:rPr>
              <a:t>La constancia es la virtud </a:t>
            </a:r>
          </a:p>
          <a:p>
            <a:pPr algn="ctr">
              <a:lnSpc>
                <a:spcPts val="4000"/>
              </a:lnSpc>
            </a:pPr>
            <a:r>
              <a:rPr lang="es-ES" sz="4000" dirty="0" smtClean="0">
                <a:solidFill>
                  <a:schemeClr val="bg1"/>
                </a:solidFill>
                <a:effectLst>
                  <a:glow rad="63500">
                    <a:schemeClr val="accent2">
                      <a:lumMod val="50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anose="00000400000000000000" pitchFamily="2" charset="2"/>
              </a:rPr>
              <a:t>por la cual todas las otras virtudes dan fruto</a:t>
            </a:r>
            <a:endParaRPr lang="es-ES" sz="4000" dirty="0">
              <a:solidFill>
                <a:schemeClr val="bg1"/>
              </a:solidFill>
              <a:effectLst>
                <a:glow rad="63500">
                  <a:schemeClr val="accent2">
                    <a:lumMod val="50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C Champagne" panose="00000400000000000000" pitchFamily="2" charset="2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9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0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31" presetClass="entr" presetSubtype="0" fill="hold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6" presetClass="emph" presetSubtype="0" autoRev="1" fill="hold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Scale>
                                      <p:cBhvr>
                                        <p:cTn id="19" dur="5000" fill="hold"/>
                                        <p:tgtEl>
                                          <p:spTgt spid="307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3" grpId="0"/>
      <p:bldP spid="7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CA8B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E:\PPS  EXCLUSIVOS\- Mujer bonita es la que lucha\Imágenes\969365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514985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3347864" y="843558"/>
            <a:ext cx="259064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4000" dirty="0" smtClean="0">
                <a:solidFill>
                  <a:schemeClr val="bg1"/>
                </a:solidFill>
                <a:effectLst>
                  <a:glow rad="63500">
                    <a:schemeClr val="accent2">
                      <a:lumMod val="50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¡¡VAMOS!!</a:t>
            </a:r>
            <a:endParaRPr lang="es-ES" sz="4000" dirty="0">
              <a:solidFill>
                <a:schemeClr val="bg1"/>
              </a:solidFill>
              <a:effectLst>
                <a:glow rad="63500">
                  <a:schemeClr val="accent2">
                    <a:lumMod val="50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anose="04020705040A02060702" pitchFamily="82" charset="0"/>
            </a:endParaRPr>
          </a:p>
        </p:txBody>
      </p:sp>
      <p:sp>
        <p:nvSpPr>
          <p:cNvPr id="4" name="3 Triángulo isósceles"/>
          <p:cNvSpPr/>
          <p:nvPr/>
        </p:nvSpPr>
        <p:spPr>
          <a:xfrm rot="5400000">
            <a:off x="-292893" y="292896"/>
            <a:ext cx="5143500" cy="4557713"/>
          </a:xfrm>
          <a:prstGeom prst="triangle">
            <a:avLst/>
          </a:prstGeom>
          <a:solidFill>
            <a:schemeClr val="accent4">
              <a:lumMod val="75000"/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5" name="4 Combinar"/>
          <p:cNvSpPr/>
          <p:nvPr/>
        </p:nvSpPr>
        <p:spPr>
          <a:xfrm rot="5400000">
            <a:off x="4286250" y="285750"/>
            <a:ext cx="5143500" cy="4572000"/>
          </a:xfrm>
          <a:prstGeom prst="flowChartMerge">
            <a:avLst/>
          </a:prstGeom>
          <a:solidFill>
            <a:schemeClr val="accent4">
              <a:lumMod val="75000"/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6" name="5 Triángulo isósceles"/>
          <p:cNvSpPr/>
          <p:nvPr/>
        </p:nvSpPr>
        <p:spPr>
          <a:xfrm>
            <a:off x="0" y="2571750"/>
            <a:ext cx="9144000" cy="2571750"/>
          </a:xfrm>
          <a:prstGeom prst="triangle">
            <a:avLst>
              <a:gd name="adj" fmla="val 50000"/>
            </a:avLst>
          </a:prstGeom>
          <a:solidFill>
            <a:schemeClr val="accent4">
              <a:lumMod val="75000"/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7" name="6 Combinar"/>
          <p:cNvSpPr/>
          <p:nvPr/>
        </p:nvSpPr>
        <p:spPr>
          <a:xfrm>
            <a:off x="0" y="2"/>
            <a:ext cx="9144000" cy="2625329"/>
          </a:xfrm>
          <a:prstGeom prst="flowChartMerge">
            <a:avLst/>
          </a:prstGeom>
          <a:solidFill>
            <a:schemeClr val="accent4">
              <a:lumMod val="75000"/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8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8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8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8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8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8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8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8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8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8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8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8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8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8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3" dur="8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3" presetClass="entr" presetSubtype="16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5" grpId="0" animBg="1"/>
      <p:bldP spid="6" grpId="0" animBg="1"/>
      <p:bldP spid="7" grpId="0" animBg="1"/>
      <p:bldP spid="8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33CC"/>
            </a:gs>
            <a:gs pos="50000">
              <a:srgbClr val="00CCFF"/>
            </a:gs>
            <a:gs pos="100000">
              <a:srgbClr val="87F83A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1" name="Picture 5" descr="E:\PPS  EXCLUSIVOS\- Mujer bonita es la que lucha\Imágenes\Parks_Lake_Sky_HDR_438961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468313" y="357190"/>
            <a:ext cx="8280400" cy="437435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1042988" y="735808"/>
            <a:ext cx="7129462" cy="367188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1547813" y="1113236"/>
            <a:ext cx="6119812" cy="297060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9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0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0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0" presetClass="entr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8" dur="50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600"/>
                            </p:stCondLst>
                            <p:childTnLst>
                              <p:par>
                                <p:cTn id="20" presetID="8" presetClass="exit" presetSubtype="16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1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8" presetClass="exit" presetSubtype="16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4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8" presetClass="exit" presetSubtype="16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8" name="Picture 8" descr="E:\PPS  EXCLUSIVOS\- Mujer bonita es la que lucha\Imágenes\31 - 1BOTTOM%20SMAL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987824" y="627534"/>
            <a:ext cx="210666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600" dirty="0" smtClean="0">
                <a:solidFill>
                  <a:schemeClr val="bg1"/>
                </a:solidFill>
                <a:effectLst>
                  <a:glow rad="63500">
                    <a:schemeClr val="tx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anose="00000400000000000000" pitchFamily="2" charset="2"/>
              </a:rPr>
              <a:t>Febrero 2021</a:t>
            </a:r>
            <a:endParaRPr lang="es-ES" sz="3600" dirty="0">
              <a:solidFill>
                <a:schemeClr val="bg1"/>
              </a:solidFill>
              <a:effectLst>
                <a:glow rad="63500">
                  <a:schemeClr val="tx1"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C Champagne" panose="00000400000000000000" pitchFamily="2" charset="2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1043608" y="1347614"/>
            <a:ext cx="453650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600" dirty="0" smtClean="0">
                <a:solidFill>
                  <a:schemeClr val="bg1"/>
                </a:solidFill>
                <a:effectLst>
                  <a:glow rad="63500">
                    <a:schemeClr val="tx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anose="00000400000000000000" pitchFamily="2" charset="2"/>
              </a:rPr>
              <a:t>Música</a:t>
            </a:r>
            <a:r>
              <a:rPr lang="es-ES" sz="3600" dirty="0" smtClean="0">
                <a:solidFill>
                  <a:schemeClr val="bg1"/>
                </a:solidFill>
                <a:effectLst>
                  <a:glow rad="63500">
                    <a:schemeClr val="tx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anose="00000400000000000000" pitchFamily="2" charset="2"/>
              </a:rPr>
              <a:t>: Manuel Carrasco</a:t>
            </a:r>
          </a:p>
          <a:p>
            <a:r>
              <a:rPr lang="es-ES" sz="3600" dirty="0" smtClean="0">
                <a:solidFill>
                  <a:schemeClr val="bg1"/>
                </a:solidFill>
                <a:effectLst>
                  <a:glow rad="63500">
                    <a:schemeClr val="tx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anose="00000400000000000000" pitchFamily="2" charset="2"/>
              </a:rPr>
              <a:t>       Mujer de las mil batallas</a:t>
            </a:r>
            <a:endParaRPr lang="es-ES" sz="3600" dirty="0">
              <a:solidFill>
                <a:schemeClr val="bg1"/>
              </a:solidFill>
              <a:effectLst>
                <a:glow rad="63500">
                  <a:schemeClr val="tx1"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C Champagne" panose="00000400000000000000" pitchFamily="2" charset="2"/>
            </a:endParaRPr>
          </a:p>
        </p:txBody>
      </p:sp>
      <p:grpSp>
        <p:nvGrpSpPr>
          <p:cNvPr id="11" name="19 Grupo"/>
          <p:cNvGrpSpPr/>
          <p:nvPr/>
        </p:nvGrpSpPr>
        <p:grpSpPr>
          <a:xfrm>
            <a:off x="7308305" y="3003798"/>
            <a:ext cx="1152128" cy="1634698"/>
            <a:chOff x="3000235" y="2847045"/>
            <a:chExt cx="1278059" cy="1227022"/>
          </a:xfrm>
        </p:grpSpPr>
        <p:sp>
          <p:nvSpPr>
            <p:cNvPr id="12" name="20 CuadroTexto"/>
            <p:cNvSpPr txBox="1"/>
            <p:nvPr/>
          </p:nvSpPr>
          <p:spPr>
            <a:xfrm>
              <a:off x="3000235" y="3795394"/>
              <a:ext cx="1278059" cy="278673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>
              <a:defPPr>
                <a:defRPr lang="es-E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s-ES" sz="1600" b="1" dirty="0" smtClean="0">
                  <a:solidFill>
                    <a:schemeClr val="bg1"/>
                  </a:solidFill>
                  <a:effectLst>
                    <a:glow rad="63500">
                      <a:schemeClr val="tx1"/>
                    </a:glow>
                  </a:effectLst>
                  <a:latin typeface="Brock Script" pitchFamily="2" charset="0"/>
                </a:rPr>
                <a:t>Margarita</a:t>
              </a:r>
              <a:endParaRPr lang="es-ES" sz="1600" b="1" dirty="0">
                <a:solidFill>
                  <a:schemeClr val="bg1"/>
                </a:solidFill>
                <a:effectLst>
                  <a:glow rad="63500">
                    <a:schemeClr val="tx1"/>
                  </a:glow>
                </a:effectLst>
                <a:latin typeface="Brock Script" pitchFamily="2" charset="0"/>
              </a:endParaRPr>
            </a:p>
          </p:txBody>
        </p:sp>
        <p:pic>
          <p:nvPicPr>
            <p:cNvPr id="13" name="Picture 9"/>
            <p:cNvPicPr>
              <a:picLocks noChangeAspect="1" noChangeArrowheads="1"/>
            </p:cNvPicPr>
            <p:nvPr/>
          </p:nvPicPr>
          <p:blipFill>
            <a:blip r:embed="rId3" cstate="print">
              <a:clrChange>
                <a:clrFrom>
                  <a:srgbClr val="818181"/>
                </a:clrFrom>
                <a:clrTo>
                  <a:srgbClr val="818181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3000235" y="2847045"/>
              <a:ext cx="1220864" cy="95094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8" name="17 Rectángulo"/>
          <p:cNvSpPr/>
          <p:nvPr/>
        </p:nvSpPr>
        <p:spPr>
          <a:xfrm>
            <a:off x="0" y="0"/>
            <a:ext cx="4572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4572000" y="0"/>
            <a:ext cx="4572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0" y="3759882"/>
            <a:ext cx="9144000" cy="1383618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0" y="2571750"/>
            <a:ext cx="9144000" cy="1188132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0" y="1383618"/>
            <a:ext cx="9144000" cy="1188132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0" y="0"/>
            <a:ext cx="9144000" cy="1383618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8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5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6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9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3" dur="5000"/>
                                        <p:tgtEl>
                                          <p:spTgt spid="5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5" presetClass="entr" presetSubtype="0" fill="hold" grpId="0" nodeType="withEffect">
                                  <p:stCondLst>
                                    <p:cond delay="4000"/>
                                  </p:stCondLst>
                                  <p:iterate type="lt">
                                    <p:tmPct val="9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5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52" presetClass="entr" presetSubtype="0" fill="hold" nodeType="withEffect">
                                  <p:stCondLst>
                                    <p:cond delay="190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58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59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6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18" grpId="0" animBg="1"/>
      <p:bldP spid="19" grpId="0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20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1400" smtClean="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1299</TotalTime>
  <Words>201</Words>
  <Application>Microsoft Office PowerPoint</Application>
  <PresentationFormat>Presentación en pantalla (16:9)</PresentationFormat>
  <Paragraphs>32</Paragraphs>
  <Slides>22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22</vt:i4>
      </vt:variant>
    </vt:vector>
  </HeadingPairs>
  <TitlesOfParts>
    <vt:vector size="30" baseType="lpstr">
      <vt:lpstr>Arial</vt:lpstr>
      <vt:lpstr>CAC Champagne</vt:lpstr>
      <vt:lpstr>Calibri</vt:lpstr>
      <vt:lpstr>Algerian</vt:lpstr>
      <vt:lpstr>Brock Script</vt:lpstr>
      <vt:lpstr>Kristen ITC</vt:lpstr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Margarita</dc:creator>
  <cp:lastModifiedBy>Margarita</cp:lastModifiedBy>
  <cp:revision>36</cp:revision>
  <dcterms:created xsi:type="dcterms:W3CDTF">2020-03-08T23:41:05Z</dcterms:created>
  <dcterms:modified xsi:type="dcterms:W3CDTF">2021-02-22T23:52:52Z</dcterms:modified>
</cp:coreProperties>
</file>