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257" r:id="rId3"/>
    <p:sldId id="258" r:id="rId4"/>
    <p:sldId id="259" r:id="rId5"/>
    <p:sldId id="260" r:id="rId6"/>
    <p:sldId id="313"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10" r:id="rId55"/>
    <p:sldId id="315" r:id="rId56"/>
    <p:sldId id="314" r:id="rId57"/>
    <p:sldId id="312" r:id="rId58"/>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a5nvkALOanGwi5mhXVd2Q==" hashData="vHdvyFjOaMGEl8U3XjlWrT75Vi8="/>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84" y="-504"/>
      </p:cViewPr>
      <p:guideLst>
        <p:guide orient="horz" pos="1620"/>
        <p:guide pos="2880"/>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BE919D-0DA1-4313-A4A7-2FABC1823DDE}" type="datetimeFigureOut">
              <a:rPr lang="es-ES" smtClean="0"/>
              <a:t>08/04/2018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AF333F-573D-4232-A2EE-EDBB749AC17C}" type="slidenum">
              <a:rPr lang="es-ES" smtClean="0"/>
              <a:t>‹Nº›</a:t>
            </a:fld>
            <a:endParaRPr lang="es-ES"/>
          </a:p>
        </p:txBody>
      </p:sp>
    </p:spTree>
    <p:extLst>
      <p:ext uri="{BB962C8B-B14F-4D97-AF65-F5344CB8AC3E}">
        <p14:creationId xmlns:p14="http://schemas.microsoft.com/office/powerpoint/2010/main" val="2005453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AF333F-573D-4232-A2EE-EDBB749AC17C}" type="slidenum">
              <a:rPr lang="es-ES" smtClean="0"/>
              <a:t>52</a:t>
            </a:fld>
            <a:endParaRPr lang="es-ES"/>
          </a:p>
        </p:txBody>
      </p:sp>
    </p:spTree>
    <p:extLst>
      <p:ext uri="{BB962C8B-B14F-4D97-AF65-F5344CB8AC3E}">
        <p14:creationId xmlns:p14="http://schemas.microsoft.com/office/powerpoint/2010/main" val="13147100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53</a:t>
            </a:fld>
            <a:endParaRPr lang="es-ES"/>
          </a:p>
        </p:txBody>
      </p:sp>
    </p:spTree>
    <p:extLst>
      <p:ext uri="{BB962C8B-B14F-4D97-AF65-F5344CB8AC3E}">
        <p14:creationId xmlns:p14="http://schemas.microsoft.com/office/powerpoint/2010/main" val="2820950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16388" name="3 Marcador de número de diapositiva"/>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B1576BE-B699-4908-8EAC-A0BA8B0E90F0}" type="slidenum">
              <a:rPr lang="es-ES" altLang="es-ES" smtClean="0"/>
              <a:pPr fontAlgn="base">
                <a:spcBef>
                  <a:spcPct val="0"/>
                </a:spcBef>
                <a:spcAft>
                  <a:spcPct val="0"/>
                </a:spcAft>
                <a:defRPr/>
              </a:pPr>
              <a:t>54</a:t>
            </a:fld>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16388" name="3 Marcador de número de diapositiva"/>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B1576BE-B699-4908-8EAC-A0BA8B0E90F0}" type="slidenum">
              <a:rPr lang="es-ES" altLang="es-ES" smtClean="0"/>
              <a:pPr fontAlgn="base">
                <a:spcBef>
                  <a:spcPct val="0"/>
                </a:spcBef>
                <a:spcAft>
                  <a:spcPct val="0"/>
                </a:spcAft>
                <a:defRPr/>
              </a:pPr>
              <a:t>55</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3804205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2220064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2975973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4201919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1084224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909682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2890598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1199406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3471130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1898301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9190CB-FBF3-4B8A-A9BC-DC935142AE24}" type="datetimeFigureOut">
              <a:rPr lang="es-ES" smtClean="0"/>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8F03326-B4EA-41C9-BD4D-A86FAE2FD7FA}" type="slidenum">
              <a:rPr lang="es-ES" smtClean="0"/>
              <a:t>‹Nº›</a:t>
            </a:fld>
            <a:endParaRPr lang="es-ES"/>
          </a:p>
        </p:txBody>
      </p:sp>
    </p:spTree>
    <p:extLst>
      <p:ext uri="{BB962C8B-B14F-4D97-AF65-F5344CB8AC3E}">
        <p14:creationId xmlns:p14="http://schemas.microsoft.com/office/powerpoint/2010/main" val="2973287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4073666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C9190CB-FBF3-4B8A-A9BC-DC935142AE24}" type="datetimeFigureOut">
              <a:rPr lang="es-ES" smtClean="0"/>
              <a:t>08/04/2018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8F03326-B4EA-41C9-BD4D-A86FAE2FD7FA}" type="slidenum">
              <a:rPr lang="es-ES" smtClean="0"/>
              <a:t>‹Nº›</a:t>
            </a:fld>
            <a:endParaRPr lang="es-ES"/>
          </a:p>
        </p:txBody>
      </p:sp>
    </p:spTree>
    <p:extLst>
      <p:ext uri="{BB962C8B-B14F-4D97-AF65-F5344CB8AC3E}">
        <p14:creationId xmlns:p14="http://schemas.microsoft.com/office/powerpoint/2010/main" val="3499992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hyperlink" Target="https://www.youtube.com/watch?v=9W_C76Chb1Q"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hyperlink" Target="https://www.youtube.com/watch?v=ILzu3krETsQ" TargetMode="External"/></Relationships>
</file>

<file path=ppt/slides/_rels/slide56.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3.png"/><Relationship Id="rId18" Type="http://schemas.openxmlformats.org/officeDocument/2006/relationships/image" Target="../media/image6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9.png"/><Relationship Id="rId11" Type="http://schemas.openxmlformats.org/officeDocument/2006/relationships/image" Target="../media/image62.png"/><Relationship Id="rId5" Type="http://schemas.openxmlformats.org/officeDocument/2006/relationships/hyperlink" Target="http://www.mispps.com/" TargetMode="External"/><Relationship Id="rId15" Type="http://schemas.openxmlformats.org/officeDocument/2006/relationships/image" Target="../media/image64.png"/><Relationship Id="rId10" Type="http://schemas.openxmlformats.org/officeDocument/2006/relationships/hyperlink" Target="https://www.facebook.com/mispps" TargetMode="External"/><Relationship Id="rId4" Type="http://schemas.openxmlformats.org/officeDocument/2006/relationships/image" Target="../media/image58.png"/><Relationship Id="rId9" Type="http://schemas.openxmlformats.org/officeDocument/2006/relationships/image" Target="../media/image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3">
            <a:lum/>
            <a:extLst>
              <a:ext uri="{28A0092B-C50C-407E-A947-70E740481C1C}">
                <a14:useLocalDpi xmlns:a14="http://schemas.microsoft.com/office/drawing/2010/main" val="0"/>
              </a:ext>
            </a:extLst>
          </a:blip>
          <a:srcRect t="723" b="2083"/>
          <a:stretch/>
        </p:blipFill>
        <p:spPr>
          <a:xfrm>
            <a:off x="8032" y="0"/>
            <a:ext cx="9144000" cy="5143500"/>
          </a:xfrm>
          <a:prstGeom prst="rect">
            <a:avLst/>
          </a:prstGeom>
          <a:noFill/>
          <a:ln>
            <a:noFill/>
          </a:ln>
        </p:spPr>
      </p:pic>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7784" b="13917"/>
          <a:stretch/>
        </p:blipFill>
        <p:spPr bwMode="auto">
          <a:xfrm>
            <a:off x="755576" y="150725"/>
            <a:ext cx="7632848" cy="1436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35883" y="4803998"/>
            <a:ext cx="1413829" cy="415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856908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RABACIÓN AJQVALN.wav"/>
          </p:stSnd>
        </p:sndAc>
      </p:transition>
    </mc:Choice>
    <mc:Fallback xmlns="">
      <p:transition spd="slow">
        <p:sndAc>
          <p:stSnd loop="1">
            <p:snd r:embed="rId6" name="GRABACIÓN AJQVAL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800" fill="hold"/>
                                        <p:tgtEl>
                                          <p:spTgt spid="1026"/>
                                        </p:tgtEl>
                                        <p:attrNameLst>
                                          <p:attrName>ppt_w</p:attrName>
                                        </p:attrNameLst>
                                      </p:cBhvr>
                                      <p:tavLst>
                                        <p:tav tm="0">
                                          <p:val>
                                            <p:fltVal val="0"/>
                                          </p:val>
                                        </p:tav>
                                        <p:tav tm="100000">
                                          <p:val>
                                            <p:strVal val="#ppt_w"/>
                                          </p:val>
                                        </p:tav>
                                      </p:tavLst>
                                    </p:anim>
                                    <p:anim calcmode="lin" valueType="num">
                                      <p:cBhvr>
                                        <p:cTn id="16"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6"/>
          <p:cNvSpPr txBox="1"/>
          <p:nvPr/>
        </p:nvSpPr>
        <p:spPr>
          <a:xfrm>
            <a:off x="5220072" y="619186"/>
            <a:ext cx="3714750" cy="4524315"/>
          </a:xfrm>
          <a:prstGeom prst="rect">
            <a:avLst/>
          </a:prstGeom>
          <a:noFill/>
        </p:spPr>
        <p:txBody>
          <a:bodyPr wrap="square" rtlCol="0">
            <a:spAutoFit/>
            <a:scene3d>
              <a:camera prst="obliqueBottomLeft"/>
              <a:lightRig rig="threePt" dir="t"/>
            </a:scene3d>
            <a:sp3d extrusionH="12700">
              <a:extrusionClr>
                <a:schemeClr val="accent2">
                  <a:lumMod val="50000"/>
                </a:schemeClr>
              </a:extrusionClr>
            </a:sp3d>
          </a:bodyPr>
          <a:lstStyle/>
          <a:p>
            <a:pPr algn="ctr"/>
            <a:r>
              <a:rPr lang="es-ES" dirty="0" smtClean="0">
                <a:solidFill>
                  <a:schemeClr val="bg1"/>
                </a:solidFill>
                <a:latin typeface="Arial Black" panose="020B0A04020102020204" pitchFamily="34" charset="0"/>
              </a:rPr>
              <a:t>En nuestro vídeo (también lo publicamos en </a:t>
            </a:r>
            <a:r>
              <a:rPr lang="es-ES" dirty="0" err="1" smtClean="0">
                <a:solidFill>
                  <a:schemeClr val="bg1"/>
                </a:solidFill>
                <a:latin typeface="Arial Black" panose="020B0A04020102020204" pitchFamily="34" charset="0"/>
              </a:rPr>
              <a:t>power</a:t>
            </a:r>
            <a:r>
              <a:rPr lang="es-ES" dirty="0" smtClean="0">
                <a:solidFill>
                  <a:schemeClr val="bg1"/>
                </a:solidFill>
                <a:latin typeface="Arial Black" panose="020B0A04020102020204" pitchFamily="34" charset="0"/>
              </a:rPr>
              <a:t> </a:t>
            </a:r>
            <a:r>
              <a:rPr lang="es-ES" dirty="0" err="1" smtClean="0">
                <a:solidFill>
                  <a:schemeClr val="bg1"/>
                </a:solidFill>
                <a:latin typeface="Arial Black" panose="020B0A04020102020204" pitchFamily="34" charset="0"/>
              </a:rPr>
              <a:t>point</a:t>
            </a:r>
            <a:r>
              <a:rPr lang="es-ES" dirty="0" smtClean="0">
                <a:solidFill>
                  <a:schemeClr val="bg1"/>
                </a:solidFill>
                <a:latin typeface="Arial Black" panose="020B0A04020102020204" pitchFamily="34" charset="0"/>
              </a:rPr>
              <a:t>), cuyo título es  “Más señales cumpliéndose de revelaciones a Mónica Gómez (la activación del anillo de fuego y otros)”, relacionado a las profecías dadas por el Eterno a Mónica Gómez sobre el acercamiento del planeta </a:t>
            </a:r>
            <a:r>
              <a:rPr lang="es-ES" dirty="0" err="1" smtClean="0">
                <a:solidFill>
                  <a:schemeClr val="bg1"/>
                </a:solidFill>
                <a:latin typeface="Arial Black" panose="020B0A04020102020204" pitchFamily="34" charset="0"/>
              </a:rPr>
              <a:t>Nibiru</a:t>
            </a:r>
            <a:r>
              <a:rPr lang="es-ES" dirty="0" smtClean="0">
                <a:solidFill>
                  <a:schemeClr val="bg1"/>
                </a:solidFill>
                <a:latin typeface="Arial Black" panose="020B0A04020102020204" pitchFamily="34" charset="0"/>
              </a:rPr>
              <a:t> a la órbita de la Tierra, sus efectos sobre ella y los seres vivos….. </a:t>
            </a:r>
          </a:p>
          <a:p>
            <a:pPr algn="ctr"/>
            <a:r>
              <a:rPr lang="es-ES" dirty="0" smtClean="0">
                <a:solidFill>
                  <a:schemeClr val="bg1"/>
                </a:solidFill>
                <a:latin typeface="Arial Black" panose="020B0A04020102020204" pitchFamily="34" charset="0"/>
              </a:rPr>
              <a:t> </a:t>
            </a:r>
          </a:p>
          <a:p>
            <a:pPr algn="ct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0155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5154"/>
            <a:ext cx="9144000" cy="5168654"/>
          </a:xfrm>
          <a:prstGeom prst="rect">
            <a:avLst/>
          </a:prstGeom>
          <a:noFill/>
          <a:ln>
            <a:noFill/>
          </a:ln>
        </p:spPr>
      </p:pic>
      <p:sp>
        <p:nvSpPr>
          <p:cNvPr id="3" name="CuadroTexto 1"/>
          <p:cNvSpPr txBox="1"/>
          <p:nvPr/>
        </p:nvSpPr>
        <p:spPr>
          <a:xfrm>
            <a:off x="251520" y="3458423"/>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 las mismas que vienen cumpliéndose delante de nuestros ojos, pues, expusimos de manera prolija, con información documentaria proveniente de los medios de comunicación, lo relativo a la aparición de enormes grietas (entre el minuto 50 y el minuto 71 de nuestro vídeo), aves y peces muertos (entre el minuto 33 y el minuto 47, de nuestro vídeo), los mismos que se vienen dando últimamente.</a:t>
            </a:r>
          </a:p>
        </p:txBody>
      </p:sp>
    </p:spTree>
    <p:extLst>
      <p:ext uri="{BB962C8B-B14F-4D97-AF65-F5344CB8AC3E}">
        <p14:creationId xmlns:p14="http://schemas.microsoft.com/office/powerpoint/2010/main" val="793550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7986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En este nueva presentación, queremos hacer público más cumplimientos de dichas profecías en cuanto a la aparición de nuevas grietas y aves muertas que no consignamos en nuestra presentación anterior.                                                                        Las revelaciones de Mónica Gómez donde aparece la palabra “Grietas” la encontramos en las revelaciones número 9 y 16, de los cuales ofreceremos extractos de los mismos.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4346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S SEÑALES CUMPLIENDOSE - MONICA GOMEZZZZZ"/>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5796"/>
            <a:ext cx="9144000" cy="5169296"/>
          </a:xfrm>
          <a:prstGeom prst="rect">
            <a:avLst/>
          </a:prstGeom>
          <a:noFill/>
          <a:ln>
            <a:noFill/>
          </a:ln>
        </p:spPr>
      </p:pic>
      <p:sp>
        <p:nvSpPr>
          <p:cNvPr id="3" name="CuadroTexto 1"/>
          <p:cNvSpPr txBox="1"/>
          <p:nvPr/>
        </p:nvSpPr>
        <p:spPr>
          <a:xfrm>
            <a:off x="251520" y="3932503"/>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La revelación de Mónica Gómez donde aparecen las palabras “Aves  muertas” la encontramos en la revelación número 13, titulada “Revelación Ataque de guerra, </a:t>
            </a:r>
            <a:r>
              <a:rPr lang="es-ES" sz="1500" b="1" dirty="0" err="1" smtClean="0">
                <a:solidFill>
                  <a:schemeClr val="bg1"/>
                </a:solidFill>
                <a:latin typeface="Arial Black" panose="020B0A04020102020204" pitchFamily="34" charset="0"/>
              </a:rPr>
              <a:t>Nibiru</a:t>
            </a:r>
            <a:r>
              <a:rPr lang="es-ES" sz="1500" b="1" dirty="0" smtClean="0">
                <a:solidFill>
                  <a:schemeClr val="bg1"/>
                </a:solidFill>
                <a:latin typeface="Arial Black" panose="020B0A04020102020204" pitchFamily="34" charset="0"/>
              </a:rPr>
              <a:t>, Ajenjo”, publicada el 14 de Setiembre del 2017, cuyo extracto transcribiremos más adelante.</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5881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6"/>
          <p:cNvSpPr txBox="1"/>
          <p:nvPr/>
        </p:nvSpPr>
        <p:spPr>
          <a:xfrm>
            <a:off x="5652120" y="411510"/>
            <a:ext cx="3282702" cy="4555093"/>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Aquí les hacemos llegar una transcripción, la cual es un extracto de la Revelación, número 9, titulada “El sol,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Ajenjo, Anticristo, Ecumenismo” dada por Dios a Mónica Gómez, publicada el 17 de Diciembre de 2016, donde se da cuenta que por el acercamiento del planeta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a la órbita de la Tierra, su gran campo magnético provocará grietas y resquebrajaduras en el suelo terráqueo</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9806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1990"/>
            <a:ext cx="9144000" cy="5111510"/>
          </a:xfrm>
          <a:prstGeom prst="rect">
            <a:avLst/>
          </a:prstGeom>
          <a:noFill/>
          <a:ln>
            <a:noFill/>
          </a:ln>
        </p:spPr>
      </p:pic>
      <p:sp>
        <p:nvSpPr>
          <p:cNvPr id="3" name="CuadroTexto 1"/>
          <p:cNvSpPr txBox="1"/>
          <p:nvPr/>
        </p:nvSpPr>
        <p:spPr>
          <a:xfrm>
            <a:off x="323530" y="3816000"/>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(21 min 40 </a:t>
            </a:r>
            <a:r>
              <a:rPr lang="es-ES" sz="1500" b="1" dirty="0" err="1" smtClean="0">
                <a:solidFill>
                  <a:srgbClr val="002060"/>
                </a:solidFill>
                <a:latin typeface="Arial Black" panose="020B0A04020102020204" pitchFamily="34" charset="0"/>
              </a:rPr>
              <a:t>seg</a:t>
            </a:r>
            <a:r>
              <a:rPr lang="es-ES" sz="1500" b="1" dirty="0" smtClean="0">
                <a:solidFill>
                  <a:srgbClr val="002060"/>
                </a:solidFill>
                <a:latin typeface="Arial Black" panose="020B0A04020102020204" pitchFamily="34" charset="0"/>
              </a:rPr>
              <a:t>.) Y me dijo el Señor, ESTA ES LA FUERZA MAGNÉTICA DE NIBIRU, QUE ESTÁ A PUNTO DE TOCAR LA TIERRA.</a:t>
            </a:r>
          </a:p>
          <a:p>
            <a:pPr algn="ctr"/>
            <a:r>
              <a:rPr lang="es-ES" sz="1500" b="1" dirty="0" smtClean="0">
                <a:solidFill>
                  <a:srgbClr val="002060"/>
                </a:solidFill>
                <a:latin typeface="Arial Black" panose="020B0A04020102020204" pitchFamily="34" charset="0"/>
              </a:rPr>
              <a:t>Luego me hizo entrar dentro de esa fuerza. Y se sentía cómo me jalaba. Era una sensación tan terrible, que sentía que me iba a partir en pedazos. Y le pedí al Señor, “Sácame de aquí”—le dije—Y me dijo, ASÍ SE VA A SENTIR EN LA TIERRA.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6766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1200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MIRA... Me llevó a la tierra. Y me llevó a unos lugares. Y vi como la tierra comenzaba a agrietarse, pero eran unas grietas, muy grandes, muy largas. Y vi que aparecían por donde quiera.</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82517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4299942"/>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{22m 21s} Y la gente se preguntaba: “¿Qué es esto? ¿Qué está pasando?” Empezaban a alarmarse…..</a:t>
            </a:r>
          </a:p>
          <a:p>
            <a:pPr algn="ctr"/>
            <a:r>
              <a:rPr lang="es-ES" sz="1500" b="1" dirty="0">
                <a:solidFill>
                  <a:schemeClr val="bg1"/>
                </a:solidFill>
                <a:latin typeface="Arial Black" panose="020B0A04020102020204" pitchFamily="34" charset="0"/>
              </a:rPr>
              <a:t>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754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299942"/>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 </a:t>
            </a:r>
            <a:r>
              <a:rPr lang="es-ES" sz="1500" b="1" dirty="0">
                <a:solidFill>
                  <a:schemeClr val="bg1"/>
                </a:solidFill>
                <a:latin typeface="Arial Black" panose="020B0A04020102020204" pitchFamily="34" charset="0"/>
              </a:rPr>
              <a:t>y esto comenzaba a pasar en los noticieros, y decían: “¡Miren! Apareció una grieta por allá”</a:t>
            </a:r>
          </a:p>
          <a:p>
            <a:pPr algn="ct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15984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60" y="0"/>
            <a:ext cx="9144000" cy="5143500"/>
          </a:xfrm>
          <a:prstGeom prst="rect">
            <a:avLst/>
          </a:prstGeom>
          <a:noFill/>
          <a:ln>
            <a:noFill/>
          </a:ln>
        </p:spPr>
      </p:pic>
      <p:sp>
        <p:nvSpPr>
          <p:cNvPr id="3" name="CuadroTexto 1"/>
          <p:cNvSpPr txBox="1"/>
          <p:nvPr/>
        </p:nvSpPr>
        <p:spPr>
          <a:xfrm>
            <a:off x="395536" y="408391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me dijo el Señor, LA FUERZA MAGNÉTICA DE LA TIERRA SE DEBILITARÁ, PARA DAR PASO A LA FUERZA MAGNÉTICA DE NIBIRU. Y ESTO COMENZARÁ A PASAR</a:t>
            </a:r>
          </a:p>
        </p:txBody>
      </p:sp>
    </p:spTree>
    <p:extLst>
      <p:ext uri="{BB962C8B-B14F-4D97-AF65-F5344CB8AC3E}">
        <p14:creationId xmlns:p14="http://schemas.microsoft.com/office/powerpoint/2010/main" val="74826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 y="0"/>
            <a:ext cx="9144000" cy="5143500"/>
          </a:xfrm>
          <a:prstGeom prst="rect">
            <a:avLst/>
          </a:prstGeom>
          <a:noFill/>
          <a:ln>
            <a:noFill/>
          </a:ln>
        </p:spPr>
      </p:pic>
      <p:sp>
        <p:nvSpPr>
          <p:cNvPr id="3" name="CuadroTexto 1"/>
          <p:cNvSpPr txBox="1"/>
          <p:nvPr/>
        </p:nvSpPr>
        <p:spPr>
          <a:xfrm>
            <a:off x="251520" y="4355431"/>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COMENZARÁ A AGRIETARSE LA TIERRA, Y A RESQUEBRAJARSE. Y MIRA.</a:t>
            </a:r>
          </a:p>
          <a:p>
            <a:pPr algn="ctr"/>
            <a:r>
              <a:rPr lang="es-ES" sz="1500" b="1" dirty="0" smtClean="0">
                <a:solidFill>
                  <a:schemeClr val="bg1"/>
                </a:solidFill>
                <a:latin typeface="Arial Black" panose="020B0A04020102020204" pitchFamily="34" charset="0"/>
              </a:rPr>
              <a:t>Me llevo rápidamente a una iglesia.</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19571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08391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ahí estaba un pastor. Ese pastor decía: “Dios, lo que quiere solamente es el corazón. No la vestimenta.</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91845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8391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lo vi cómo se burlaban del altar del Señor, jugando con La Palabra santa de Dios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9171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36" y="0"/>
            <a:ext cx="9144000" cy="5143500"/>
          </a:xfrm>
          <a:prstGeom prst="rect">
            <a:avLst/>
          </a:prstGeom>
          <a:noFill/>
          <a:ln>
            <a:noFill/>
          </a:ln>
        </p:spPr>
      </p:pic>
      <p:sp>
        <p:nvSpPr>
          <p:cNvPr id="3" name="CuadroTexto 1"/>
          <p:cNvSpPr txBox="1"/>
          <p:nvPr/>
        </p:nvSpPr>
        <p:spPr>
          <a:xfrm>
            <a:off x="251520" y="357986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vi aparecer una grieta que se abrió, hacia donde estaba ese hombre, y se lo trago. Y así, vi caer muchos falsos pastores, que se burlaban de La Palabra de Dios. Los vi haciendo mofa del Evangelio con obras de teatro. Vi abrirse la tierra, y los vi desaparecer. Y Me dijo el Señor:</a:t>
            </a:r>
          </a:p>
          <a:p>
            <a:pPr algn="ctr"/>
            <a:r>
              <a:rPr lang="es-ES" sz="1500" b="1" dirty="0" smtClean="0">
                <a:solidFill>
                  <a:schemeClr val="bg1"/>
                </a:solidFill>
                <a:latin typeface="Arial Black" panose="020B0A04020102020204" pitchFamily="34" charset="0"/>
              </a:rPr>
              <a:t>SON LOS BURLADORES DE MI PALABRA, Y CAERÁN, PORQUE MI JUICIO VIENE, Y EMPIEZA POR MI CASA—Me dijo el Señor.</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8251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024" y="-8010"/>
            <a:ext cx="9144000" cy="5151510"/>
          </a:xfrm>
          <a:prstGeom prst="rect">
            <a:avLst/>
          </a:prstGeom>
          <a:noFill/>
          <a:ln>
            <a:noFill/>
          </a:ln>
        </p:spPr>
      </p:pic>
      <p:sp>
        <p:nvSpPr>
          <p:cNvPr id="4" name="CuadroTexto 6"/>
          <p:cNvSpPr txBox="1"/>
          <p:nvPr/>
        </p:nvSpPr>
        <p:spPr>
          <a:xfrm>
            <a:off x="5554002" y="771551"/>
            <a:ext cx="3563888" cy="4031873"/>
          </a:xfrm>
          <a:prstGeom prst="rect">
            <a:avLst/>
          </a:prstGeom>
          <a:noFill/>
        </p:spPr>
        <p:txBody>
          <a:bodyPr wrap="square" rtlCol="0">
            <a:spAutoFit/>
            <a:scene3d>
              <a:camera prst="obliqueBottomLeft"/>
              <a:lightRig rig="threePt" dir="t"/>
            </a:scene3d>
            <a:sp3d extrusionH="19050">
              <a:extrusionClr>
                <a:schemeClr val="tx1"/>
              </a:extrusionClr>
            </a:sp3d>
          </a:bodyPr>
          <a:lstStyle/>
          <a:p>
            <a:pPr algn="ctr"/>
            <a:r>
              <a:rPr lang="es-ES" sz="1600" dirty="0" smtClean="0">
                <a:solidFill>
                  <a:schemeClr val="bg1"/>
                </a:solidFill>
                <a:latin typeface="Arial Black" panose="020B0A04020102020204" pitchFamily="34" charset="0"/>
              </a:rPr>
              <a:t>Aquí les hacemos llegar un vídeo, el cual es un extracto de 1 minuto con 20 segundos de la Revelación, número 16, titulada “Juicios: Núcleo Terrestre,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El Sol” dada por Dios a Mónica Gómez, publicada el 9 de Marzo de 2018, donde se da cuenta, entre otros eventos, que por el acercamiento del planeta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a la órbita de la Tierra, su gran campo magnético provocará grietas en el planeta.</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07119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01191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{11m 33s} Y vi mucha nieve. Vi muchísima nieve. La vi caer. La vi caer. La vi venir sobre las calles. Caía por montón, por montones, tanto que cubría poblaciones. Las casas se cubrían de nieve, ciudades enteras,</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4898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48000"/>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fuertes tormentas comenzaron a venir, y azotaba a las naciones, y había grandes, grandes inundaciones y deslaves en las montañas;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1846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58"/>
            <a:ext cx="9144000" cy="5130942"/>
          </a:xfrm>
          <a:prstGeom prst="rect">
            <a:avLst/>
          </a:prstGeom>
          <a:noFill/>
          <a:ln>
            <a:noFill/>
          </a:ln>
        </p:spPr>
      </p:pic>
      <p:sp>
        <p:nvSpPr>
          <p:cNvPr id="3" name="CuadroTexto 1"/>
          <p:cNvSpPr txBox="1"/>
          <p:nvPr/>
        </p:nvSpPr>
        <p:spPr>
          <a:xfrm>
            <a:off x="251520" y="4248000"/>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vi moverse el mar hacia un lado y hacia otro. Un día inundaba en unos lugares y otros, parecía desaparecer;</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8003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566"/>
            <a:ext cx="9144000" cy="5122934"/>
          </a:xfrm>
          <a:prstGeom prst="rect">
            <a:avLst/>
          </a:prstGeom>
          <a:noFill/>
          <a:ln>
            <a:noFill/>
          </a:ln>
        </p:spPr>
      </p:pic>
      <p:sp>
        <p:nvSpPr>
          <p:cNvPr id="3" name="CuadroTexto 1"/>
          <p:cNvSpPr txBox="1"/>
          <p:nvPr/>
        </p:nvSpPr>
        <p:spPr>
          <a:xfrm>
            <a:off x="251520" y="424800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la tierra comenzó a moverse grande, grandemente; Y grandes tornados y vientos huracanados se dejaron venir, y grandes terremotos cada vez en diferentes naciones;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411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4800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seguían apareciendo grietas en diferentes partes de la tierra. Santo. Iglesia. Arrepiéntete Iglesia. Cristo viene, Iglesia, pero recuerda esto ante sus juicios Iglesia de Jesucristo:</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69191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92" y="0"/>
            <a:ext cx="9144000" cy="5143500"/>
          </a:xfrm>
          <a:prstGeom prst="rect">
            <a:avLst/>
          </a:prstGeom>
          <a:noFill/>
          <a:ln>
            <a:noFill/>
          </a:ln>
        </p:spPr>
      </p:pic>
      <p:sp>
        <p:nvSpPr>
          <p:cNvPr id="3" name="CuadroTexto 1"/>
          <p:cNvSpPr txBox="1"/>
          <p:nvPr/>
        </p:nvSpPr>
        <p:spPr>
          <a:xfrm>
            <a:off x="288000" y="408391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Ven al Señor Jesucristo en un arrepentimiento santo, Iglesia. Iglesia despiértate, el Señor te está apercibiendo en estos tiempos. Santo.</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626413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566"/>
            <a:ext cx="9144000" cy="5122934"/>
          </a:xfrm>
          <a:prstGeom prst="rect">
            <a:avLst/>
          </a:prstGeom>
          <a:noFill/>
          <a:ln>
            <a:noFill/>
          </a:ln>
        </p:spPr>
      </p:pic>
      <p:sp>
        <p:nvSpPr>
          <p:cNvPr id="3" name="CuadroTexto 1"/>
          <p:cNvSpPr txBox="1"/>
          <p:nvPr/>
        </p:nvSpPr>
        <p:spPr>
          <a:xfrm>
            <a:off x="251520" y="3795886"/>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A continuación, se expondrá el cumplimiento de profecías cumplidas, en cuanto a grietas aparecidas en diferentes partes del mundo. Así tenemos, en Perú (Cuzco), Arabia Saudita, Kenia, México (Tijuana y Saltillo).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9722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560" y="21710"/>
            <a:ext cx="9144000" cy="5121790"/>
          </a:xfrm>
          <a:prstGeom prst="rect">
            <a:avLst/>
          </a:prstGeom>
          <a:noFill/>
          <a:ln>
            <a:noFill/>
          </a:ln>
        </p:spPr>
      </p:pic>
    </p:spTree>
    <p:extLst>
      <p:ext uri="{BB962C8B-B14F-4D97-AF65-F5344CB8AC3E}">
        <p14:creationId xmlns:p14="http://schemas.microsoft.com/office/powerpoint/2010/main" val="241559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53074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990"/>
            <a:ext cx="9144000" cy="5127510"/>
          </a:xfrm>
          <a:prstGeom prst="rect">
            <a:avLst/>
          </a:prstGeom>
          <a:noFill/>
          <a:ln>
            <a:noFill/>
          </a:ln>
        </p:spPr>
      </p:pic>
    </p:spTree>
    <p:extLst>
      <p:ext uri="{BB962C8B-B14F-4D97-AF65-F5344CB8AC3E}">
        <p14:creationId xmlns:p14="http://schemas.microsoft.com/office/powerpoint/2010/main" val="91618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408881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264" y="0"/>
            <a:ext cx="9144000" cy="5143500"/>
          </a:xfrm>
          <a:prstGeom prst="rect">
            <a:avLst/>
          </a:prstGeom>
          <a:noFill/>
          <a:ln>
            <a:noFill/>
          </a:ln>
        </p:spPr>
      </p:pic>
    </p:spTree>
    <p:extLst>
      <p:ext uri="{BB962C8B-B14F-4D97-AF65-F5344CB8AC3E}">
        <p14:creationId xmlns:p14="http://schemas.microsoft.com/office/powerpoint/2010/main" val="417878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8" y="0"/>
            <a:ext cx="9144000" cy="5143500"/>
          </a:xfrm>
          <a:prstGeom prst="rect">
            <a:avLst/>
          </a:prstGeom>
          <a:noFill/>
          <a:ln>
            <a:noFill/>
          </a:ln>
        </p:spPr>
      </p:pic>
    </p:spTree>
    <p:extLst>
      <p:ext uri="{BB962C8B-B14F-4D97-AF65-F5344CB8AC3E}">
        <p14:creationId xmlns:p14="http://schemas.microsoft.com/office/powerpoint/2010/main" val="2934879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702249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6270"/>
            <a:ext cx="9144000" cy="5117230"/>
          </a:xfrm>
          <a:prstGeom prst="rect">
            <a:avLst/>
          </a:prstGeom>
          <a:noFill/>
          <a:ln>
            <a:noFill/>
          </a:ln>
        </p:spPr>
      </p:pic>
    </p:spTree>
    <p:extLst>
      <p:ext uri="{BB962C8B-B14F-4D97-AF65-F5344CB8AC3E}">
        <p14:creationId xmlns:p14="http://schemas.microsoft.com/office/powerpoint/2010/main" val="387819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2921309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14002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406"/>
            <a:ext cx="9144000" cy="5124094"/>
          </a:xfrm>
          <a:prstGeom prst="rect">
            <a:avLst/>
          </a:prstGeom>
          <a:noFill/>
          <a:ln>
            <a:noFill/>
          </a:ln>
        </p:spPr>
      </p:pic>
    </p:spTree>
    <p:extLst>
      <p:ext uri="{BB962C8B-B14F-4D97-AF65-F5344CB8AC3E}">
        <p14:creationId xmlns:p14="http://schemas.microsoft.com/office/powerpoint/2010/main" val="68409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91740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645637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1470"/>
            <a:ext cx="9144000" cy="5092030"/>
          </a:xfrm>
          <a:prstGeom prst="rect">
            <a:avLst/>
          </a:prstGeom>
          <a:noFill/>
          <a:ln>
            <a:noFill/>
          </a:ln>
        </p:spPr>
      </p:pic>
    </p:spTree>
    <p:extLst>
      <p:ext uri="{BB962C8B-B14F-4D97-AF65-F5344CB8AC3E}">
        <p14:creationId xmlns:p14="http://schemas.microsoft.com/office/powerpoint/2010/main" val="312210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404422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6"/>
          <p:cNvSpPr txBox="1"/>
          <p:nvPr/>
        </p:nvSpPr>
        <p:spPr>
          <a:xfrm>
            <a:off x="5508104" y="483518"/>
            <a:ext cx="3563888" cy="4278094"/>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Aquí les hacemos llegar una transcripción, la cual es un extracto de la revelación dada por Dios a la profeta Mónica Gómez, de su décimo tercer vídeo titulado “Revelación Ataque de guerra,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Ajenjo”, publicado el 14 de Setiembre del 2017.                                                En este extracto el Señor le mostró la aparición de AVES Y PECES MUERTOS producto de la radiación del planeta </a:t>
            </a:r>
            <a:r>
              <a:rPr lang="es-ES" sz="1600" dirty="0" err="1" smtClean="0">
                <a:solidFill>
                  <a:schemeClr val="bg1"/>
                </a:solidFill>
                <a:latin typeface="Arial Black" panose="020B0A04020102020204" pitchFamily="34" charset="0"/>
              </a:rPr>
              <a:t>Nibiru</a:t>
            </a:r>
            <a:r>
              <a:rPr lang="es-ES" sz="1600" dirty="0" smtClean="0">
                <a:solidFill>
                  <a:schemeClr val="bg1"/>
                </a:solidFill>
                <a:latin typeface="Arial Black" panose="020B0A04020102020204" pitchFamily="34" charset="0"/>
              </a:rPr>
              <a:t>, el cual se viene acercando a la orbita de la Tierra.</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7641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4898"/>
          </a:xfrm>
          <a:prstGeom prst="rect">
            <a:avLst/>
          </a:prstGeom>
          <a:noFill/>
          <a:ln>
            <a:noFill/>
          </a:ln>
        </p:spPr>
      </p:pic>
      <p:sp>
        <p:nvSpPr>
          <p:cNvPr id="3" name="CuadroTexto 1"/>
          <p:cNvSpPr txBox="1"/>
          <p:nvPr/>
        </p:nvSpPr>
        <p:spPr>
          <a:xfrm>
            <a:off x="251520" y="4381753"/>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{16m 04s} Y volví a ver más temblores en la Tierra. Y vinieron mega terremotos. Y vi grandes tornados, y fuertes vientos que azotaban la tierra.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29643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8" y="2270"/>
            <a:ext cx="9144000" cy="5141230"/>
          </a:xfrm>
          <a:prstGeom prst="rect">
            <a:avLst/>
          </a:prstGeom>
          <a:noFill/>
          <a:ln>
            <a:noFill/>
          </a:ln>
        </p:spPr>
      </p:pic>
      <p:sp>
        <p:nvSpPr>
          <p:cNvPr id="3" name="CuadroTexto 1"/>
          <p:cNvSpPr txBox="1"/>
          <p:nvPr/>
        </p:nvSpPr>
        <p:spPr>
          <a:xfrm>
            <a:off x="323528" y="4299942"/>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Oh Santo. Iglesia. Escucha iglesia, es tiempo de prepararse, Iglesia. Iglesia vive La Palabra del Señor. Escuché la voz del Señor, que me dijo fuertemente:</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2386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155926"/>
            <a:ext cx="8588327" cy="117724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b="1" dirty="0" smtClean="0">
                <a:solidFill>
                  <a:schemeClr val="bg1"/>
                </a:solidFill>
                <a:latin typeface="Arial Black" panose="020B0A04020102020204" pitchFamily="34" charset="0"/>
              </a:rPr>
              <a:t>UNJAN SUS CASAS. CUBRAN LAS PUERTAS CON LA SANGRE DEL CORDERO. UNJAN SUS TERRENOS, SUS POSESIONES. ÚNJANLOS RÁPIDAMENTE.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4522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515966"/>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LAS RAÍCES SE SECAN. LA MIEL SE AMARGA. OH LA MIEL SE AMARGA.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4190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381753"/>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{16m 44s} Y vi los bosques arder. Y vi que no había agua. Y vi muchos incendios forestales por dondequiera. </a:t>
            </a:r>
          </a:p>
          <a:p>
            <a:pPr algn="ctr"/>
            <a:endParaRPr lang="es-ES" sz="1500" b="1"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897755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371950"/>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la gran mancha, que venía directamente a la tierra. Y cuando la radiación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venía entrando…</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56262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016" y="0"/>
            <a:ext cx="9144000" cy="5143500"/>
          </a:xfrm>
          <a:prstGeom prst="rect">
            <a:avLst/>
          </a:prstGeom>
          <a:noFill/>
          <a:ln>
            <a:noFill/>
          </a:ln>
        </p:spPr>
      </p:pic>
      <p:sp>
        <p:nvSpPr>
          <p:cNvPr id="3" name="CuadroTexto 1"/>
          <p:cNvSpPr txBox="1"/>
          <p:nvPr/>
        </p:nvSpPr>
        <p:spPr>
          <a:xfrm>
            <a:off x="323528" y="444395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Vi </a:t>
            </a:r>
            <a:r>
              <a:rPr lang="es-ES" sz="1500" b="1" dirty="0">
                <a:solidFill>
                  <a:schemeClr val="bg1"/>
                </a:solidFill>
                <a:latin typeface="Arial Black" panose="020B0A04020102020204" pitchFamily="34" charset="0"/>
              </a:rPr>
              <a:t>que las aves de los cielos comenzaron a caer. Las veía por multitudes, en diferentes partes de la tierra. Vi las calles llenas de ellas, muertas.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1315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651870"/>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gran cantidad de peces muertos. Esta vez eran muchos más. Y parecían muertos en las orillas de las playas, y dentro del mar. Y vi las aguas del mar cambiando de color, y se veían negras en diferentes partes. Muy negras, contaminadas. Y parecían no estar aptas para la vida. Y por todas partes se veía muerte. Se respiraba muerte, porque la radiación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estaba llegando con mayor fuerza, que antes.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1554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390871"/>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me dijo el Señor: “Habrá gran mortandad. Pestes y hambre, cual nunca ha habido jamás”.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8766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 y="0"/>
            <a:ext cx="9144000" cy="5143500"/>
          </a:xfrm>
          <a:prstGeom prst="rect">
            <a:avLst/>
          </a:prstGeom>
          <a:noFill/>
          <a:ln>
            <a:noFill/>
          </a:ln>
        </p:spPr>
      </p:pic>
      <p:sp>
        <p:nvSpPr>
          <p:cNvPr id="3" name="CuadroTexto 1"/>
          <p:cNvSpPr txBox="1"/>
          <p:nvPr/>
        </p:nvSpPr>
        <p:spPr>
          <a:xfrm>
            <a:off x="251520" y="3795886"/>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A continuación, se expondrá el cumplimiento de profecías cumplidas, en cuanto a la aparición de aves muertas en Chihuahua, México.</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4519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68" y="4550"/>
            <a:ext cx="9144000" cy="5138950"/>
          </a:xfrm>
          <a:prstGeom prst="rect">
            <a:avLst/>
          </a:prstGeom>
          <a:noFill/>
          <a:ln>
            <a:noFill/>
          </a:ln>
        </p:spPr>
      </p:pic>
    </p:spTree>
    <p:extLst>
      <p:ext uri="{BB962C8B-B14F-4D97-AF65-F5344CB8AC3E}">
        <p14:creationId xmlns:p14="http://schemas.microsoft.com/office/powerpoint/2010/main" val="136001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255601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144" y="0"/>
            <a:ext cx="9144000" cy="5143500"/>
          </a:xfrm>
          <a:prstGeom prst="rect">
            <a:avLst/>
          </a:prstGeom>
          <a:noFill/>
          <a:ln>
            <a:noFill/>
          </a:ln>
        </p:spPr>
      </p:pic>
      <p:sp>
        <p:nvSpPr>
          <p:cNvPr id="3" name="CuadroTexto 1"/>
          <p:cNvSpPr txBox="1"/>
          <p:nvPr/>
        </p:nvSpPr>
        <p:spPr>
          <a:xfrm>
            <a:off x="251520" y="3795886"/>
            <a:ext cx="8588327" cy="1669688"/>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Escrito está en Ezequiel 33:33 (Versión TLA) “Muy pronto se cumplirá todo lo que he dicho. Cuando se cumpla, van a darse cuenta de que hubo entre ellos alguien que les hablaba de mi parte” </a:t>
            </a:r>
          </a:p>
          <a:p>
            <a:pPr algn="ctr"/>
            <a:r>
              <a:rPr lang="es-ES" sz="2800" b="1" dirty="0">
                <a:solidFill>
                  <a:schemeClr val="bg1"/>
                </a:solidFill>
                <a:latin typeface="Agency FB" panose="020B0503020202020204" pitchFamily="34" charset="0"/>
              </a:rPr>
              <a:t>¡</a:t>
            </a:r>
            <a:r>
              <a:rPr lang="es-ES" sz="2800" b="1" dirty="0" smtClean="0">
                <a:solidFill>
                  <a:schemeClr val="bg1"/>
                </a:solidFill>
                <a:latin typeface="Agency FB" panose="020B0503020202020204" pitchFamily="34" charset="0"/>
              </a:rPr>
              <a:t>Dios les bendiga!</a:t>
            </a:r>
          </a:p>
          <a:p>
            <a:pPr algn="ctr"/>
            <a:r>
              <a:rPr lang="es-ES" sz="1600" b="1" dirty="0" smtClean="0">
                <a:solidFill>
                  <a:schemeClr val="bg1"/>
                </a:solidFill>
                <a:latin typeface="Arial Black" panose="020B0A04020102020204" pitchFamily="34" charset="0"/>
              </a:rPr>
              <a:t> </a:t>
            </a:r>
          </a:p>
          <a:p>
            <a:pPr algn="ctr"/>
            <a:endParaRPr lang="es-ES" sz="1500" b="1"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169925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l="5791" t="14020" r="5711" b="24268"/>
          <a:stretch>
            <a:fillRect/>
          </a:stretch>
        </p:blipFill>
        <p:spPr bwMode="auto">
          <a:xfrm>
            <a:off x="5508106" y="2571750"/>
            <a:ext cx="28797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5580114" y="1059583"/>
            <a:ext cx="255410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1 CuadroTexto"/>
          <p:cNvSpPr txBox="1"/>
          <p:nvPr/>
        </p:nvSpPr>
        <p:spPr>
          <a:xfrm>
            <a:off x="611560" y="4731990"/>
            <a:ext cx="8136904" cy="315457"/>
          </a:xfrm>
          <a:prstGeom prst="rect">
            <a:avLst/>
          </a:prstGeom>
          <a:noFill/>
        </p:spPr>
        <p:txBody>
          <a:bodyPr lIns="68565" tIns="34283" rIns="68565" bIns="34283">
            <a:spAutoFit/>
            <a:scene3d>
              <a:camera prst="obliqueBottomLeft"/>
              <a:lightRig rig="threePt" dir="t"/>
            </a:scene3d>
            <a:sp3d extrusionH="69850" contourW="6350">
              <a:extrusionClr>
                <a:srgbClr val="0060A8"/>
              </a:extrusionClr>
              <a:contourClr>
                <a:srgbClr val="0070C0"/>
              </a:contourClr>
            </a:sp3d>
          </a:bodyPr>
          <a:lstStyle/>
          <a:p>
            <a:pPr algn="ctr" fontAlgn="auto">
              <a:spcBef>
                <a:spcPts val="0"/>
              </a:spcBef>
              <a:spcAft>
                <a:spcPts val="0"/>
              </a:spcAft>
              <a:defRPr/>
            </a:pPr>
            <a:r>
              <a:rPr lang="es-ES" sz="1600" b="1" i="1" dirty="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rPr>
              <a:t>Seguidamente les compartimos </a:t>
            </a:r>
            <a:r>
              <a:rPr lang="es-ES" sz="1600" b="1" i="1" dirty="0" smtClean="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rPr>
              <a:t> dos vídeos </a:t>
            </a:r>
            <a:r>
              <a:rPr lang="es-ES" sz="1600" b="1" i="1" dirty="0" smtClean="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rPr>
              <a:t>para reforzar el tema aquí tratado. </a:t>
            </a:r>
            <a:endParaRPr lang="es-ES" sz="1600" b="1" i="1" dirty="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endParaRPr>
          </a:p>
        </p:txBody>
      </p:sp>
    </p:spTree>
    <p:extLst>
      <p:ext uri="{BB962C8B-B14F-4D97-AF65-F5344CB8AC3E}">
        <p14:creationId xmlns:p14="http://schemas.microsoft.com/office/powerpoint/2010/main" val="1610131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650" fill="hold"/>
                                        <p:tgtEl>
                                          <p:spTgt spid="8"/>
                                        </p:tgtEl>
                                        <p:attrNameLst>
                                          <p:attrName>ppt_w</p:attrName>
                                        </p:attrNameLst>
                                      </p:cBhvr>
                                      <p:tavLst>
                                        <p:tav tm="0">
                                          <p:val>
                                            <p:strVal val="4/3*#ppt_w"/>
                                          </p:val>
                                        </p:tav>
                                        <p:tav tm="100000">
                                          <p:val>
                                            <p:strVal val="#ppt_w"/>
                                          </p:val>
                                        </p:tav>
                                      </p:tavLst>
                                    </p:anim>
                                    <p:anim calcmode="lin" valueType="num">
                                      <p:cBhvr>
                                        <p:cTn id="8" dur="1650"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1800" fill="hold"/>
                                        <p:tgtEl>
                                          <p:spTgt spid="12294"/>
                                        </p:tgtEl>
                                        <p:attrNameLst>
                                          <p:attrName>ppt_w</p:attrName>
                                        </p:attrNameLst>
                                      </p:cBhvr>
                                      <p:tavLst>
                                        <p:tav tm="0">
                                          <p:val>
                                            <p:fltVal val="0"/>
                                          </p:val>
                                        </p:tav>
                                        <p:tav tm="100000">
                                          <p:val>
                                            <p:strVal val="#ppt_w"/>
                                          </p:val>
                                        </p:tav>
                                      </p:tavLst>
                                    </p:anim>
                                    <p:anim calcmode="lin" valueType="num">
                                      <p:cBhvr>
                                        <p:cTn id="12" dur="1800" fill="hold"/>
                                        <p:tgtEl>
                                          <p:spTgt spid="1229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800" fill="hold"/>
                                        <p:tgtEl>
                                          <p:spTgt spid="1028"/>
                                        </p:tgtEl>
                                        <p:attrNameLst>
                                          <p:attrName>ppt_w</p:attrName>
                                        </p:attrNameLst>
                                      </p:cBhvr>
                                      <p:tavLst>
                                        <p:tav tm="0">
                                          <p:val>
                                            <p:fltVal val="0"/>
                                          </p:val>
                                        </p:tav>
                                        <p:tav tm="100000">
                                          <p:val>
                                            <p:strVal val="#ppt_w"/>
                                          </p:val>
                                        </p:tav>
                                      </p:tavLst>
                                    </p:anim>
                                    <p:anim calcmode="lin" valueType="num">
                                      <p:cBhvr>
                                        <p:cTn id="16" dur="1800" fill="hold"/>
                                        <p:tgtEl>
                                          <p:spTgt spid="102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fontAlgn="auto">
              <a:spcBef>
                <a:spcPts val="0"/>
              </a:spcBef>
              <a:spcAft>
                <a:spcPts val="0"/>
              </a:spcAft>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899592" y="1059582"/>
            <a:ext cx="7344816" cy="900246"/>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16 MINUTOS "Mónica Gómez: Más Señales Cumplidas-Grandes Grietas y Aves muertas por acercamiento de </a:t>
            </a:r>
            <a:r>
              <a:rPr lang="es-ES"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Nibiru</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endParaRPr>
          </a:p>
        </p:txBody>
      </p:sp>
      <p:sp>
        <p:nvSpPr>
          <p:cNvPr id="7" name="6 Rectángulo"/>
          <p:cNvSpPr/>
          <p:nvPr/>
        </p:nvSpPr>
        <p:spPr>
          <a:xfrm>
            <a:off x="1008000" y="3312000"/>
            <a:ext cx="3384376" cy="807913"/>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cs typeface="+mn-cs"/>
              </a:rPr>
              <a:t>  </a:t>
            </a:r>
          </a:p>
          <a:p>
            <a:pPr algn="ctr" fontAlgn="auto">
              <a:spcBef>
                <a:spcPts val="0"/>
              </a:spcBef>
              <a:spcAft>
                <a:spcPts val="0"/>
              </a:spcAft>
              <a:defRPr/>
            </a:pP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rPr>
              <a:t>Pulse clic sobre el siguiente icono si desea visualizarlo</a:t>
            </a:r>
          </a:p>
        </p:txBody>
      </p:sp>
    </p:spTree>
    <p:extLst>
      <p:ext uri="{BB962C8B-B14F-4D97-AF65-F5344CB8AC3E}">
        <p14:creationId xmlns:p14="http://schemas.microsoft.com/office/powerpoint/2010/main" val="41703349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fontAlgn="auto">
              <a:spcBef>
                <a:spcPts val="0"/>
              </a:spcBef>
              <a:spcAft>
                <a:spcPts val="0"/>
              </a:spcAft>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899592" y="915566"/>
            <a:ext cx="7344816" cy="1454244"/>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Para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quienes no vieron nuestro vídeo de 1 hora con 41 minutos, titulado "Más Señales cumpliéndose de Revelaciones a Mónica Gómez- La Activación del anillo de fuego y otros", les hacemos llegar el mismo.</a:t>
            </a: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endParaRPr>
          </a:p>
        </p:txBody>
      </p:sp>
      <p:sp>
        <p:nvSpPr>
          <p:cNvPr id="7" name="6 Rectángulo"/>
          <p:cNvSpPr/>
          <p:nvPr/>
        </p:nvSpPr>
        <p:spPr>
          <a:xfrm>
            <a:off x="1008000" y="3312000"/>
            <a:ext cx="3384376" cy="807913"/>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cs typeface="+mn-cs"/>
              </a:rPr>
              <a:t>  </a:t>
            </a:r>
          </a:p>
          <a:p>
            <a:pPr algn="ctr" fontAlgn="auto">
              <a:spcBef>
                <a:spcPts val="0"/>
              </a:spcBef>
              <a:spcAft>
                <a:spcPts val="0"/>
              </a:spcAft>
              <a:defRPr/>
            </a:pP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rPr>
              <a:t>Pulse clic sobre el siguiente icono si desea visualizarlo</a:t>
            </a:r>
          </a:p>
        </p:txBody>
      </p:sp>
    </p:spTree>
    <p:extLst>
      <p:ext uri="{BB962C8B-B14F-4D97-AF65-F5344CB8AC3E}">
        <p14:creationId xmlns:p14="http://schemas.microsoft.com/office/powerpoint/2010/main" val="41703349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1575</Words>
  <Application>Microsoft Office PowerPoint</Application>
  <PresentationFormat>Presentación en pantalla (16:9)</PresentationFormat>
  <Paragraphs>58</Paragraphs>
  <Slides>56</Slides>
  <Notes>4</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2018-03-29T18:56:12Z</dcterms:created>
  <dcterms:modified xsi:type="dcterms:W3CDTF">2018-04-07T23:20:58Z</dcterms:modified>
</cp:coreProperties>
</file>