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76" r:id="rId3"/>
    <p:sldId id="275" r:id="rId4"/>
    <p:sldId id="274" r:id="rId5"/>
    <p:sldId id="273" r:id="rId6"/>
    <p:sldId id="272" r:id="rId7"/>
    <p:sldId id="256" r:id="rId8"/>
    <p:sldId id="269" r:id="rId9"/>
    <p:sldId id="268" r:id="rId10"/>
    <p:sldId id="267" r:id="rId11"/>
    <p:sldId id="271" r:id="rId12"/>
    <p:sldId id="265" r:id="rId13"/>
    <p:sldId id="279" r:id="rId14"/>
    <p:sldId id="261" r:id="rId15"/>
    <p:sldId id="263" r:id="rId16"/>
    <p:sldId id="270" r:id="rId17"/>
    <p:sldId id="284" r:id="rId18"/>
    <p:sldId id="258" r:id="rId19"/>
    <p:sldId id="257" r:id="rId20"/>
    <p:sldId id="285" r:id="rId2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cPkDlg+rOV3P0vDvL8L1dA" hashData="A48RHaT0f6nWlwbnwqtykOLw2J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00"/>
    <a:srgbClr val="640000"/>
    <a:srgbClr val="800000"/>
    <a:srgbClr val="540000"/>
    <a:srgbClr val="FF0101"/>
    <a:srgbClr val="FF6600"/>
    <a:srgbClr val="D20000"/>
    <a:srgbClr val="CC0066"/>
    <a:srgbClr val="D00000"/>
    <a:srgbClr val="92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3298" autoAdjust="0"/>
  </p:normalViewPr>
  <p:slideViewPr>
    <p:cSldViewPr>
      <p:cViewPr>
        <p:scale>
          <a:sx n="50" d="100"/>
          <a:sy n="50" d="100"/>
        </p:scale>
        <p:origin x="-570" y="-4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9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E145E-2BE3-4385-B921-BB2A3AB3418D}" type="datetimeFigureOut">
              <a:rPr lang="es-ES" smtClean="0"/>
              <a:pPr/>
              <a:t>09/10/2013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ABBB6-5115-4769-9943-F3FA6187AD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8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E145E-2BE3-4385-B921-BB2A3AB3418D}" type="datetimeFigureOut">
              <a:rPr lang="es-ES" smtClean="0"/>
              <a:pPr/>
              <a:t>09/10/2013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ABBB6-5115-4769-9943-F3FA6187AD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8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E145E-2BE3-4385-B921-BB2A3AB3418D}" type="datetimeFigureOut">
              <a:rPr lang="es-ES" smtClean="0"/>
              <a:pPr/>
              <a:t>09/10/2013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ABBB6-5115-4769-9943-F3FA6187AD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8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E145E-2BE3-4385-B921-BB2A3AB3418D}" type="datetimeFigureOut">
              <a:rPr lang="es-ES" smtClean="0"/>
              <a:pPr/>
              <a:t>09/10/2013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ABBB6-5115-4769-9943-F3FA6187AD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8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E145E-2BE3-4385-B921-BB2A3AB3418D}" type="datetimeFigureOut">
              <a:rPr lang="es-ES" smtClean="0"/>
              <a:pPr/>
              <a:t>09/10/2013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ABBB6-5115-4769-9943-F3FA6187AD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8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E145E-2BE3-4385-B921-BB2A3AB3418D}" type="datetimeFigureOut">
              <a:rPr lang="es-ES" smtClean="0"/>
              <a:pPr/>
              <a:t>09/10/2013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ABBB6-5115-4769-9943-F3FA6187AD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8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E145E-2BE3-4385-B921-BB2A3AB3418D}" type="datetimeFigureOut">
              <a:rPr lang="es-ES" smtClean="0"/>
              <a:pPr/>
              <a:t>09/10/2013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ABBB6-5115-4769-9943-F3FA6187AD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8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E145E-2BE3-4385-B921-BB2A3AB3418D}" type="datetimeFigureOut">
              <a:rPr lang="es-ES" smtClean="0"/>
              <a:pPr/>
              <a:t>09/10/2013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ABBB6-5115-4769-9943-F3FA6187AD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8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E145E-2BE3-4385-B921-BB2A3AB3418D}" type="datetimeFigureOut">
              <a:rPr lang="es-ES" smtClean="0"/>
              <a:pPr/>
              <a:t>09/10/2013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ABBB6-5115-4769-9943-F3FA6187AD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8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E145E-2BE3-4385-B921-BB2A3AB3418D}" type="datetimeFigureOut">
              <a:rPr lang="es-ES" smtClean="0"/>
              <a:pPr/>
              <a:t>09/10/2013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ABBB6-5115-4769-9943-F3FA6187AD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8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E145E-2BE3-4385-B921-BB2A3AB3418D}" type="datetimeFigureOut">
              <a:rPr lang="es-ES" smtClean="0"/>
              <a:pPr/>
              <a:t>09/10/2013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ABBB6-5115-4769-9943-F3FA6187AD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8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73F152-7BA8-4E08-A440-09E79800089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8000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0E145E-2BE3-4385-B921-BB2A3AB3418D}" type="datetimeFigureOut">
              <a:rPr lang="es-ES" smtClean="0"/>
              <a:pPr/>
              <a:t>09/10/2013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AABBB6-5115-4769-9943-F3FA6187AD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8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B1FA742-BAA3-4AD1-A490-1FCA0AC747B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8000">
    <p:zo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0.png"/><Relationship Id="rId7" Type="http://schemas.openxmlformats.org/officeDocument/2006/relationships/image" Target="../media/image32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3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1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80_preview copy copy.jpg"/>
          <p:cNvPicPr>
            <a:picLocks noChangeAspect="1"/>
          </p:cNvPicPr>
          <p:nvPr/>
        </p:nvPicPr>
        <p:blipFill>
          <a:blip r:embed="rId3"/>
          <a:srcRect l="15625"/>
          <a:stretch>
            <a:fillRect/>
          </a:stretch>
        </p:blipFill>
        <p:spPr>
          <a:xfrm>
            <a:off x="0" y="0"/>
            <a:ext cx="7715240" cy="6858000"/>
          </a:xfrm>
          <a:prstGeom prst="rect">
            <a:avLst/>
          </a:prstGeom>
        </p:spPr>
      </p:pic>
      <p:sp>
        <p:nvSpPr>
          <p:cNvPr id="16" name="15 Lágrima"/>
          <p:cNvSpPr/>
          <p:nvPr/>
        </p:nvSpPr>
        <p:spPr>
          <a:xfrm rot="8010594">
            <a:off x="3798223" y="747844"/>
            <a:ext cx="1857388" cy="1816018"/>
          </a:xfrm>
          <a:prstGeom prst="teardrop">
            <a:avLst/>
          </a:prstGeom>
          <a:gradFill flip="none" rotWithShape="1">
            <a:gsLst>
              <a:gs pos="71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3242096">
            <a:off x="5010933" y="1671847"/>
            <a:ext cx="1857388" cy="1816018"/>
          </a:xfrm>
          <a:prstGeom prst="teardrop">
            <a:avLst/>
          </a:prstGeom>
          <a:gradFill flip="none" rotWithShape="1">
            <a:gsLst>
              <a:gs pos="71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5827933">
            <a:off x="4860633" y="2756514"/>
            <a:ext cx="1857388" cy="1816018"/>
          </a:xfrm>
          <a:prstGeom prst="teardrop">
            <a:avLst/>
          </a:prstGeom>
          <a:gradFill flip="none" rotWithShape="1">
            <a:gsLst>
              <a:gs pos="71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Lágrima"/>
          <p:cNvSpPr/>
          <p:nvPr/>
        </p:nvSpPr>
        <p:spPr>
          <a:xfrm rot="18941551">
            <a:off x="3771133" y="3230271"/>
            <a:ext cx="1857388" cy="1940412"/>
          </a:xfrm>
          <a:prstGeom prst="teardrop">
            <a:avLst/>
          </a:prstGeom>
          <a:gradFill flip="none" rotWithShape="1">
            <a:gsLst>
              <a:gs pos="71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472474">
            <a:off x="2539825" y="2693104"/>
            <a:ext cx="1892070" cy="1750101"/>
          </a:xfrm>
          <a:prstGeom prst="teardrop">
            <a:avLst/>
          </a:prstGeom>
          <a:gradFill flip="none" rotWithShape="1">
            <a:gsLst>
              <a:gs pos="71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4573654">
            <a:off x="2703177" y="1258507"/>
            <a:ext cx="1853265" cy="1871634"/>
          </a:xfrm>
          <a:prstGeom prst="teardrop">
            <a:avLst/>
          </a:prstGeom>
          <a:gradFill flip="none" rotWithShape="1">
            <a:gsLst>
              <a:gs pos="71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2" name="21 Imagen" descr="cooltext1226255292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29323" y="0"/>
            <a:ext cx="928694" cy="895917"/>
          </a:xfrm>
          <a:prstGeom prst="rect">
            <a:avLst/>
          </a:prstGeom>
        </p:spPr>
      </p:pic>
      <p:pic>
        <p:nvPicPr>
          <p:cNvPr id="23" name="22 Imagen" descr="cooltext1226255524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29388" y="785794"/>
            <a:ext cx="857256" cy="781297"/>
          </a:xfrm>
          <a:prstGeom prst="rect">
            <a:avLst/>
          </a:prstGeom>
        </p:spPr>
      </p:pic>
      <p:pic>
        <p:nvPicPr>
          <p:cNvPr id="24" name="23 Imagen" descr="cooltext1226255292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86578" y="1357299"/>
            <a:ext cx="857256" cy="827000"/>
          </a:xfrm>
          <a:prstGeom prst="rect">
            <a:avLst/>
          </a:prstGeom>
        </p:spPr>
      </p:pic>
      <p:pic>
        <p:nvPicPr>
          <p:cNvPr id="25" name="24 Imagen" descr="cooltext1226255615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58082" y="2071678"/>
            <a:ext cx="746013" cy="777985"/>
          </a:xfrm>
          <a:prstGeom prst="rect">
            <a:avLst/>
          </a:prstGeom>
        </p:spPr>
      </p:pic>
      <p:pic>
        <p:nvPicPr>
          <p:cNvPr id="26" name="25 Imagen" descr="cooltext1226255714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72396" y="2714620"/>
            <a:ext cx="758711" cy="908316"/>
          </a:xfrm>
          <a:prstGeom prst="rect">
            <a:avLst/>
          </a:prstGeom>
        </p:spPr>
      </p:pic>
      <p:pic>
        <p:nvPicPr>
          <p:cNvPr id="27" name="26 Imagen" descr="cooltext1226255912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001024" y="3286124"/>
            <a:ext cx="673483" cy="942876"/>
          </a:xfrm>
          <a:prstGeom prst="rect">
            <a:avLst/>
          </a:prstGeom>
        </p:spPr>
      </p:pic>
      <p:pic>
        <p:nvPicPr>
          <p:cNvPr id="28" name="27 Imagen" descr="cooltext1226255524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22282" y="4071942"/>
            <a:ext cx="707435" cy="644751"/>
          </a:xfrm>
          <a:prstGeom prst="rect">
            <a:avLst/>
          </a:prstGeom>
        </p:spPr>
      </p:pic>
      <p:pic>
        <p:nvPicPr>
          <p:cNvPr id="29" name="28 Imagen" descr="cooltext1226256084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323429" y="4572009"/>
            <a:ext cx="820571" cy="714380"/>
          </a:xfrm>
          <a:prstGeom prst="rect">
            <a:avLst/>
          </a:prstGeom>
        </p:spPr>
      </p:pic>
      <p:pic>
        <p:nvPicPr>
          <p:cNvPr id="30" name="29 Imagen" descr="cooltext1226256235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000893" y="3357563"/>
            <a:ext cx="714380" cy="723780"/>
          </a:xfrm>
          <a:prstGeom prst="rect">
            <a:avLst/>
          </a:prstGeom>
        </p:spPr>
      </p:pic>
      <p:pic>
        <p:nvPicPr>
          <p:cNvPr id="31" name="30 Imagen" descr="cooltext1226255615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29520" y="4000505"/>
            <a:ext cx="548017" cy="571504"/>
          </a:xfrm>
          <a:prstGeom prst="rect">
            <a:avLst/>
          </a:prstGeom>
        </p:spPr>
      </p:pic>
      <p:pic>
        <p:nvPicPr>
          <p:cNvPr id="32" name="31 Imagen" descr="cooltext1226256084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643570" y="2643182"/>
            <a:ext cx="751137" cy="653931"/>
          </a:xfrm>
          <a:prstGeom prst="rect">
            <a:avLst/>
          </a:prstGeom>
        </p:spPr>
      </p:pic>
      <p:pic>
        <p:nvPicPr>
          <p:cNvPr id="33" name="32 Imagen" descr="cooltext1226256519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143636" y="3143248"/>
            <a:ext cx="571504" cy="714380"/>
          </a:xfrm>
          <a:prstGeom prst="rect">
            <a:avLst/>
          </a:prstGeom>
        </p:spPr>
      </p:pic>
      <p:pic>
        <p:nvPicPr>
          <p:cNvPr id="34" name="33 Imagen" descr="cooltext1226256691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215074" y="3643314"/>
            <a:ext cx="731594" cy="642942"/>
          </a:xfrm>
          <a:prstGeom prst="rect">
            <a:avLst/>
          </a:prstGeom>
        </p:spPr>
      </p:pic>
      <p:pic>
        <p:nvPicPr>
          <p:cNvPr id="35" name="34 Imagen" descr="cooltext1226255615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00826" y="4143380"/>
            <a:ext cx="642942" cy="599059"/>
          </a:xfrm>
          <a:prstGeom prst="rect">
            <a:avLst/>
          </a:prstGeom>
        </p:spPr>
      </p:pic>
      <p:pic>
        <p:nvPicPr>
          <p:cNvPr id="36" name="35 Imagen" descr="cooltext1226255714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86578" y="4572008"/>
            <a:ext cx="571504" cy="684195"/>
          </a:xfrm>
          <a:prstGeom prst="rect">
            <a:avLst/>
          </a:prstGeom>
        </p:spPr>
      </p:pic>
      <p:pic>
        <p:nvPicPr>
          <p:cNvPr id="37" name="36 Imagen" descr="cooltext1226256968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000892" y="5072074"/>
            <a:ext cx="500066" cy="607177"/>
          </a:xfrm>
          <a:prstGeom prst="rect">
            <a:avLst/>
          </a:prstGeom>
        </p:spPr>
      </p:pic>
      <p:pic>
        <p:nvPicPr>
          <p:cNvPr id="38" name="37 Imagen" descr="cooltext1226256519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358082" y="5572140"/>
            <a:ext cx="428628" cy="642942"/>
          </a:xfrm>
          <a:prstGeom prst="rect">
            <a:avLst/>
          </a:prstGeom>
        </p:spPr>
      </p:pic>
      <p:pic>
        <p:nvPicPr>
          <p:cNvPr id="39" name="38 Imagen" descr="cooltext1226255524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00958" y="6000768"/>
            <a:ext cx="548657" cy="500042"/>
          </a:xfrm>
          <a:prstGeom prst="rect">
            <a:avLst/>
          </a:prstGeom>
        </p:spPr>
      </p:pic>
      <p:sp>
        <p:nvSpPr>
          <p:cNvPr id="40" name="39 CuadroTexto"/>
          <p:cNvSpPr txBox="1"/>
          <p:nvPr/>
        </p:nvSpPr>
        <p:spPr>
          <a:xfrm>
            <a:off x="0" y="6286520"/>
            <a:ext cx="230864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Esta es una creación de Raquel</a:t>
            </a:r>
            <a:endParaRPr lang="es-ES" sz="12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</p:cSld>
  <p:clrMapOvr>
    <a:masterClrMapping/>
  </p:clrMapOvr>
  <p:transition spd="slow" advTm="17000">
    <p:zoom/>
    <p:sndAc>
      <p:stSnd loop="1">
        <p:snd r:embed="rId2" name="Beethoven's Silenc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000"/>
                            </p:stCondLst>
                            <p:childTnLst>
                              <p:par>
                                <p:cTn id="66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6000"/>
                            </p:stCondLst>
                            <p:childTnLst>
                              <p:par>
                                <p:cTn id="98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9000"/>
                            </p:stCondLst>
                            <p:childTnLst>
                              <p:par>
                                <p:cTn id="20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1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16" grpId="3" animBg="1"/>
      <p:bldP spid="17" grpId="0" animBg="1"/>
      <p:bldP spid="17" grpId="1" animBg="1"/>
      <p:bldP spid="17" grpId="3" animBg="1"/>
      <p:bldP spid="18" grpId="0" animBg="1"/>
      <p:bldP spid="18" grpId="1" animBg="1"/>
      <p:bldP spid="18" grpId="3" animBg="1"/>
      <p:bldP spid="19" grpId="0" animBg="1"/>
      <p:bldP spid="19" grpId="1" animBg="1"/>
      <p:bldP spid="19" grpId="3" animBg="1"/>
      <p:bldP spid="20" grpId="0" animBg="1"/>
      <p:bldP spid="20" grpId="1" animBg="1"/>
      <p:bldP spid="20" grpId="3" animBg="1"/>
      <p:bldP spid="21" grpId="0" animBg="1"/>
      <p:bldP spid="21" grpId="1" animBg="1"/>
      <p:bldP spid="21" grpId="3" animBg="1"/>
      <p:bldP spid="4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42804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heurón"/>
          <p:cNvSpPr/>
          <p:nvPr/>
        </p:nvSpPr>
        <p:spPr>
          <a:xfrm>
            <a:off x="0" y="0"/>
            <a:ext cx="4572000" cy="6858000"/>
          </a:xfrm>
          <a:prstGeom prst="chevron">
            <a:avLst>
              <a:gd name="adj" fmla="val 87167"/>
            </a:avLst>
          </a:prstGeom>
          <a:solidFill>
            <a:srgbClr val="A14D07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flipH="1">
            <a:off x="4500562" y="0"/>
            <a:ext cx="4643438" cy="6858000"/>
          </a:xfrm>
          <a:prstGeom prst="chevron">
            <a:avLst>
              <a:gd name="adj" fmla="val 86923"/>
            </a:avLst>
          </a:prstGeom>
          <a:solidFill>
            <a:srgbClr val="A14D07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0" y="0"/>
            <a:ext cx="3786182" cy="6858000"/>
          </a:xfrm>
          <a:prstGeom prst="chevron">
            <a:avLst>
              <a:gd name="adj" fmla="val 87167"/>
            </a:avLst>
          </a:prstGeom>
          <a:solidFill>
            <a:srgbClr val="D1630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flipH="1">
            <a:off x="5286380" y="0"/>
            <a:ext cx="3857620" cy="6858000"/>
          </a:xfrm>
          <a:prstGeom prst="chevron">
            <a:avLst>
              <a:gd name="adj" fmla="val 86923"/>
            </a:avLst>
          </a:prstGeom>
          <a:solidFill>
            <a:srgbClr val="D1630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0" y="0"/>
            <a:ext cx="3143208" cy="6858000"/>
          </a:xfrm>
          <a:prstGeom prst="chevron">
            <a:avLst>
              <a:gd name="adj" fmla="val 87167"/>
            </a:avLst>
          </a:prstGeom>
          <a:solidFill>
            <a:srgbClr val="F5791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flipH="1">
            <a:off x="6000760" y="0"/>
            <a:ext cx="3143240" cy="6858000"/>
          </a:xfrm>
          <a:prstGeom prst="chevron">
            <a:avLst>
              <a:gd name="adj" fmla="val 86923"/>
            </a:avLst>
          </a:prstGeom>
          <a:solidFill>
            <a:srgbClr val="F5791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0" y="0"/>
            <a:ext cx="2571672" cy="6858000"/>
          </a:xfrm>
          <a:prstGeom prst="chevron">
            <a:avLst>
              <a:gd name="adj" fmla="val 87167"/>
            </a:avLst>
          </a:prstGeom>
          <a:solidFill>
            <a:srgbClr val="F7994B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flipH="1">
            <a:off x="6572264" y="0"/>
            <a:ext cx="2571736" cy="6858000"/>
          </a:xfrm>
          <a:prstGeom prst="chevron">
            <a:avLst>
              <a:gd name="adj" fmla="val 86923"/>
            </a:avLst>
          </a:prstGeom>
          <a:solidFill>
            <a:srgbClr val="F7994B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0" y="0"/>
            <a:ext cx="2071574" cy="6858000"/>
          </a:xfrm>
          <a:prstGeom prst="chevron">
            <a:avLst>
              <a:gd name="adj" fmla="val 87167"/>
            </a:avLst>
          </a:prstGeom>
          <a:solidFill>
            <a:srgbClr val="FABD8A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flipH="1">
            <a:off x="7072330" y="0"/>
            <a:ext cx="2071670" cy="6858000"/>
          </a:xfrm>
          <a:prstGeom prst="chevron">
            <a:avLst>
              <a:gd name="adj" fmla="val 86923"/>
            </a:avLst>
          </a:prstGeom>
          <a:solidFill>
            <a:srgbClr val="FABD8A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2571736" y="714356"/>
            <a:ext cx="396993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Nuestras almas necesitan</a:t>
            </a:r>
          </a:p>
          <a:p>
            <a:pPr algn="ctr"/>
            <a:r>
              <a:rPr lang="es-ES" sz="2800" b="1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momentos de silencio</a:t>
            </a:r>
            <a:endParaRPr lang="es-ES" sz="2800" dirty="0"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000"/>
                            </p:stCondLst>
                            <p:childTnLst>
                              <p:par>
                                <p:cTn id="79" presetID="13" presetClass="exit" presetSubtype="1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6000"/>
                            </p:stCondLst>
                            <p:childTnLst>
                              <p:par>
                                <p:cTn id="15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/>
      <p:bldP spid="1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57224" y="-202504"/>
            <a:ext cx="7786708" cy="7060501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857224" y="-202502"/>
            <a:ext cx="7786708" cy="7060502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7060502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12" name="11 Luna"/>
          <p:cNvSpPr/>
          <p:nvPr/>
        </p:nvSpPr>
        <p:spPr>
          <a:xfrm rot="5400000">
            <a:off x="2985451" y="-2229481"/>
            <a:ext cx="3530251" cy="7786711"/>
          </a:xfrm>
          <a:prstGeom prst="moon">
            <a:avLst>
              <a:gd name="adj" fmla="val 14382"/>
            </a:avLst>
          </a:prstGeom>
          <a:solidFill>
            <a:schemeClr val="accent5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5400000" flipH="1">
            <a:off x="2880032" y="1094100"/>
            <a:ext cx="3741090" cy="7786710"/>
          </a:xfrm>
          <a:prstGeom prst="moon">
            <a:avLst>
              <a:gd name="adj" fmla="val 14382"/>
            </a:avLst>
          </a:prstGeom>
          <a:solidFill>
            <a:schemeClr val="accent5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5400000">
            <a:off x="3169308" y="-1759872"/>
            <a:ext cx="3162540" cy="7786709"/>
          </a:xfrm>
          <a:prstGeom prst="moon">
            <a:avLst>
              <a:gd name="adj" fmla="val 14382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5400000" flipH="1">
            <a:off x="3210997" y="701160"/>
            <a:ext cx="3079163" cy="7786710"/>
          </a:xfrm>
          <a:prstGeom prst="moon">
            <a:avLst>
              <a:gd name="adj" fmla="val 14382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5400000">
            <a:off x="3537044" y="-1535011"/>
            <a:ext cx="2427065" cy="7786709"/>
          </a:xfrm>
          <a:prstGeom prst="moon">
            <a:avLst>
              <a:gd name="adj" fmla="val 14382"/>
            </a:avLst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5400000" flipH="1">
            <a:off x="3505187" y="423845"/>
            <a:ext cx="2490784" cy="7786710"/>
          </a:xfrm>
          <a:prstGeom prst="moon">
            <a:avLst>
              <a:gd name="adj" fmla="val 14382"/>
            </a:avLst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3286116" y="3286124"/>
            <a:ext cx="429316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accent5">
                    <a:lumMod val="50000"/>
                  </a:schemeClr>
                </a:solidFill>
              </a:rPr>
              <a:t>Para reflexionar, para pensar, </a:t>
            </a:r>
          </a:p>
          <a:p>
            <a:pPr algn="ctr"/>
            <a:r>
              <a:rPr lang="es-ES" sz="2400" b="1" dirty="0" smtClean="0">
                <a:solidFill>
                  <a:schemeClr val="accent5">
                    <a:lumMod val="50000"/>
                  </a:schemeClr>
                </a:solidFill>
              </a:rPr>
              <a:t>para recordar</a:t>
            </a:r>
            <a:endParaRPr lang="es-ES" sz="24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7143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000"/>
                            </p:stCondLst>
                            <p:childTnLst>
                              <p:par>
                                <p:cTn id="63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1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1" grpId="0"/>
      <p:bldP spid="2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Anillo"/>
          <p:cNvSpPr/>
          <p:nvPr/>
        </p:nvSpPr>
        <p:spPr>
          <a:xfrm>
            <a:off x="-71438" y="1071546"/>
            <a:ext cx="1428760" cy="3786214"/>
          </a:xfrm>
          <a:prstGeom prst="donut">
            <a:avLst>
              <a:gd name="adj" fmla="val 17983"/>
            </a:avLst>
          </a:prstGeom>
          <a:solidFill>
            <a:schemeClr val="accent3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428596" y="1071546"/>
            <a:ext cx="1428760" cy="3786214"/>
          </a:xfrm>
          <a:prstGeom prst="donut">
            <a:avLst>
              <a:gd name="adj" fmla="val 17983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142976" y="1071546"/>
            <a:ext cx="1428760" cy="3786214"/>
          </a:xfrm>
          <a:prstGeom prst="donut">
            <a:avLst>
              <a:gd name="adj" fmla="val 17983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785918" y="1071546"/>
            <a:ext cx="1428760" cy="3786214"/>
          </a:xfrm>
          <a:prstGeom prst="donut">
            <a:avLst>
              <a:gd name="adj" fmla="val 17983"/>
            </a:avLst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500298" y="1000108"/>
            <a:ext cx="1428760" cy="3786214"/>
          </a:xfrm>
          <a:prstGeom prst="donut">
            <a:avLst>
              <a:gd name="adj" fmla="val 17983"/>
            </a:avLst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143240" y="1071546"/>
            <a:ext cx="1428760" cy="3786214"/>
          </a:xfrm>
          <a:prstGeom prst="donut">
            <a:avLst>
              <a:gd name="adj" fmla="val 17983"/>
            </a:avLst>
          </a:prstGeom>
          <a:solidFill>
            <a:schemeClr val="accent3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786182" y="1071546"/>
            <a:ext cx="1428760" cy="3786214"/>
          </a:xfrm>
          <a:prstGeom prst="donut">
            <a:avLst>
              <a:gd name="adj" fmla="val 17983"/>
            </a:avLst>
          </a:prstGeom>
          <a:solidFill>
            <a:schemeClr val="accent3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4500562" y="1000108"/>
            <a:ext cx="1428760" cy="3786214"/>
          </a:xfrm>
          <a:prstGeom prst="donut">
            <a:avLst>
              <a:gd name="adj" fmla="val 17983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143504" y="1071546"/>
            <a:ext cx="1428760" cy="3786214"/>
          </a:xfrm>
          <a:prstGeom prst="donut">
            <a:avLst>
              <a:gd name="adj" fmla="val 17983"/>
            </a:avLst>
          </a:prstGeom>
          <a:solidFill>
            <a:schemeClr val="accent3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5857884" y="1000108"/>
            <a:ext cx="1428760" cy="3786214"/>
          </a:xfrm>
          <a:prstGeom prst="donut">
            <a:avLst>
              <a:gd name="adj" fmla="val 17983"/>
            </a:avLst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6500826" y="1000108"/>
            <a:ext cx="1428760" cy="3786214"/>
          </a:xfrm>
          <a:prstGeom prst="donut">
            <a:avLst>
              <a:gd name="adj" fmla="val 17983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7215206" y="1000108"/>
            <a:ext cx="1428760" cy="3786214"/>
          </a:xfrm>
          <a:prstGeom prst="donut">
            <a:avLst>
              <a:gd name="adj" fmla="val 17983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7865669" y="1000108"/>
            <a:ext cx="1278331" cy="3786214"/>
          </a:xfrm>
          <a:prstGeom prst="donut">
            <a:avLst>
              <a:gd name="adj" fmla="val 17983"/>
            </a:avLst>
          </a:prstGeom>
          <a:solidFill>
            <a:schemeClr val="accent3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2428860" y="357166"/>
            <a:ext cx="362631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vida nos ha llenado de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ruidos innecesarios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3000"/>
                            </p:stCondLst>
                            <p:childTnLst>
                              <p:par>
                                <p:cTn id="126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6000"/>
                            </p:stCondLst>
                            <p:childTnLst>
                              <p:par>
                                <p:cTn id="18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/>
      <p:bldP spid="1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B0413E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Luna"/>
          <p:cNvSpPr/>
          <p:nvPr/>
        </p:nvSpPr>
        <p:spPr>
          <a:xfrm>
            <a:off x="0" y="1428736"/>
            <a:ext cx="5214942" cy="3500438"/>
          </a:xfrm>
          <a:prstGeom prst="moon">
            <a:avLst>
              <a:gd name="adj" fmla="val 24064"/>
            </a:avLst>
          </a:prstGeom>
          <a:solidFill>
            <a:schemeClr val="accent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500562" y="1428736"/>
            <a:ext cx="4643438" cy="3500438"/>
          </a:xfrm>
          <a:prstGeom prst="moon">
            <a:avLst>
              <a:gd name="adj" fmla="val 24474"/>
            </a:avLst>
          </a:prstGeom>
          <a:solidFill>
            <a:schemeClr val="accent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357290" y="1428736"/>
            <a:ext cx="3643338" cy="3500438"/>
          </a:xfrm>
          <a:prstGeom prst="moon">
            <a:avLst>
              <a:gd name="adj" fmla="val 24064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500562" y="1428736"/>
            <a:ext cx="3429024" cy="3500438"/>
          </a:xfrm>
          <a:prstGeom prst="moon">
            <a:avLst>
              <a:gd name="adj" fmla="val 24474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2357422" y="1428736"/>
            <a:ext cx="2643206" cy="3500438"/>
          </a:xfrm>
          <a:prstGeom prst="moon">
            <a:avLst>
              <a:gd name="adj" fmla="val 24064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4572000" y="1428736"/>
            <a:ext cx="2428892" cy="3500438"/>
          </a:xfrm>
          <a:prstGeom prst="moon">
            <a:avLst>
              <a:gd name="adj" fmla="val 24474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285720" y="357166"/>
            <a:ext cx="569418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Músicas y prisas, tensiones y urgencias, </a:t>
            </a:r>
          </a:p>
          <a:p>
            <a:pPr algn="ctr"/>
            <a:r>
              <a:rPr lang="es-ES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mensajes y noticias</a:t>
            </a:r>
            <a:endParaRPr lang="es-ES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000"/>
                            </p:stCondLst>
                            <p:childTnLst>
                              <p:par>
                                <p:cTn id="6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4C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74165262_a9o89_wEf_lApeSOYam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18" name="17 Rectángulo"/>
          <p:cNvSpPr/>
          <p:nvPr/>
        </p:nvSpPr>
        <p:spPr>
          <a:xfrm>
            <a:off x="285720" y="2000240"/>
            <a:ext cx="357190" cy="1071570"/>
          </a:xfrm>
          <a:prstGeom prst="rect">
            <a:avLst/>
          </a:prstGeom>
          <a:solidFill>
            <a:srgbClr val="39AD39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714348" y="2000240"/>
            <a:ext cx="357190" cy="1071570"/>
          </a:xfrm>
          <a:prstGeom prst="rect">
            <a:avLst/>
          </a:prstGeom>
          <a:solidFill>
            <a:srgbClr val="6BCF6B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142976" y="2000240"/>
            <a:ext cx="357190" cy="1071570"/>
          </a:xfrm>
          <a:prstGeom prst="rect">
            <a:avLst/>
          </a:prstGeom>
          <a:solidFill>
            <a:srgbClr val="39AD39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571604" y="2000240"/>
            <a:ext cx="357190" cy="1071570"/>
          </a:xfrm>
          <a:prstGeom prst="rect">
            <a:avLst/>
          </a:prstGeom>
          <a:solidFill>
            <a:srgbClr val="6BCF6B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2000232" y="2000240"/>
            <a:ext cx="357190" cy="1071570"/>
          </a:xfrm>
          <a:prstGeom prst="rect">
            <a:avLst/>
          </a:prstGeom>
          <a:solidFill>
            <a:srgbClr val="39AD39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2428860" y="2000240"/>
            <a:ext cx="357190" cy="1071570"/>
          </a:xfrm>
          <a:prstGeom prst="rect">
            <a:avLst/>
          </a:prstGeom>
          <a:solidFill>
            <a:srgbClr val="6BCF6B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2857488" y="2000240"/>
            <a:ext cx="357190" cy="1071570"/>
          </a:xfrm>
          <a:prstGeom prst="rect">
            <a:avLst/>
          </a:prstGeom>
          <a:solidFill>
            <a:srgbClr val="39AD39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3286116" y="2000240"/>
            <a:ext cx="357190" cy="1071570"/>
          </a:xfrm>
          <a:prstGeom prst="rect">
            <a:avLst/>
          </a:prstGeom>
          <a:solidFill>
            <a:srgbClr val="6BCF6B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3714744" y="2000240"/>
            <a:ext cx="357190" cy="1071570"/>
          </a:xfrm>
          <a:prstGeom prst="rect">
            <a:avLst/>
          </a:prstGeom>
          <a:solidFill>
            <a:srgbClr val="39AD39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4143372" y="2000240"/>
            <a:ext cx="357190" cy="1071570"/>
          </a:xfrm>
          <a:prstGeom prst="rect">
            <a:avLst/>
          </a:prstGeom>
          <a:solidFill>
            <a:srgbClr val="6BCF6B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4572000" y="2000240"/>
            <a:ext cx="357190" cy="1071570"/>
          </a:xfrm>
          <a:prstGeom prst="rect">
            <a:avLst/>
          </a:prstGeom>
          <a:solidFill>
            <a:srgbClr val="39AD39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000628" y="2000240"/>
            <a:ext cx="357190" cy="1071570"/>
          </a:xfrm>
          <a:prstGeom prst="rect">
            <a:avLst/>
          </a:prstGeom>
          <a:solidFill>
            <a:srgbClr val="6BCF6B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5429256" y="2000240"/>
            <a:ext cx="357190" cy="1071570"/>
          </a:xfrm>
          <a:prstGeom prst="rect">
            <a:avLst/>
          </a:prstGeom>
          <a:solidFill>
            <a:srgbClr val="39AD39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5929322" y="2000240"/>
            <a:ext cx="357190" cy="1071570"/>
          </a:xfrm>
          <a:prstGeom prst="rect">
            <a:avLst/>
          </a:prstGeom>
          <a:solidFill>
            <a:srgbClr val="6BCF6B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6286512" y="2000240"/>
            <a:ext cx="357190" cy="1071570"/>
          </a:xfrm>
          <a:prstGeom prst="rect">
            <a:avLst/>
          </a:prstGeom>
          <a:solidFill>
            <a:srgbClr val="39AD39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6715140" y="2000240"/>
            <a:ext cx="357190" cy="1071570"/>
          </a:xfrm>
          <a:prstGeom prst="rect">
            <a:avLst/>
          </a:prstGeom>
          <a:solidFill>
            <a:srgbClr val="6BCF6B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7143768" y="2000240"/>
            <a:ext cx="357190" cy="1071570"/>
          </a:xfrm>
          <a:prstGeom prst="rect">
            <a:avLst/>
          </a:prstGeom>
          <a:solidFill>
            <a:srgbClr val="39AD39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7572396" y="2000240"/>
            <a:ext cx="357190" cy="1071570"/>
          </a:xfrm>
          <a:prstGeom prst="rect">
            <a:avLst/>
          </a:prstGeom>
          <a:solidFill>
            <a:srgbClr val="6BCF6B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8001024" y="2000240"/>
            <a:ext cx="357190" cy="1071570"/>
          </a:xfrm>
          <a:prstGeom prst="rect">
            <a:avLst/>
          </a:prstGeom>
          <a:solidFill>
            <a:srgbClr val="39AD39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8429652" y="2000240"/>
            <a:ext cx="357190" cy="1071570"/>
          </a:xfrm>
          <a:prstGeom prst="rect">
            <a:avLst/>
          </a:prstGeom>
          <a:solidFill>
            <a:srgbClr val="6BCF6B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285720" y="3286124"/>
            <a:ext cx="357190" cy="1071570"/>
          </a:xfrm>
          <a:prstGeom prst="rect">
            <a:avLst/>
          </a:prstGeom>
          <a:solidFill>
            <a:srgbClr val="6BCF6B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714348" y="3286124"/>
            <a:ext cx="357190" cy="1071570"/>
          </a:xfrm>
          <a:prstGeom prst="rect">
            <a:avLst/>
          </a:prstGeom>
          <a:solidFill>
            <a:srgbClr val="39AD39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1142976" y="3286124"/>
            <a:ext cx="357190" cy="1071570"/>
          </a:xfrm>
          <a:prstGeom prst="rect">
            <a:avLst/>
          </a:prstGeom>
          <a:solidFill>
            <a:srgbClr val="6BCF6B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1571604" y="3286124"/>
            <a:ext cx="357190" cy="1071570"/>
          </a:xfrm>
          <a:prstGeom prst="rect">
            <a:avLst/>
          </a:prstGeom>
          <a:solidFill>
            <a:srgbClr val="39AD39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2000232" y="3286124"/>
            <a:ext cx="357190" cy="1071570"/>
          </a:xfrm>
          <a:prstGeom prst="rect">
            <a:avLst/>
          </a:prstGeom>
          <a:solidFill>
            <a:srgbClr val="6BCF6B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2428860" y="3286124"/>
            <a:ext cx="357190" cy="1071570"/>
          </a:xfrm>
          <a:prstGeom prst="rect">
            <a:avLst/>
          </a:prstGeom>
          <a:solidFill>
            <a:srgbClr val="39AD39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2857488" y="3286124"/>
            <a:ext cx="357190" cy="1071570"/>
          </a:xfrm>
          <a:prstGeom prst="rect">
            <a:avLst/>
          </a:prstGeom>
          <a:solidFill>
            <a:srgbClr val="6BCF6B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3286116" y="3286124"/>
            <a:ext cx="357190" cy="1071570"/>
          </a:xfrm>
          <a:prstGeom prst="rect">
            <a:avLst/>
          </a:prstGeom>
          <a:solidFill>
            <a:srgbClr val="39AD39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3714744" y="3286124"/>
            <a:ext cx="357190" cy="1071570"/>
          </a:xfrm>
          <a:prstGeom prst="rect">
            <a:avLst/>
          </a:prstGeom>
          <a:solidFill>
            <a:srgbClr val="6BCF6B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4143372" y="3286124"/>
            <a:ext cx="357190" cy="1071570"/>
          </a:xfrm>
          <a:prstGeom prst="rect">
            <a:avLst/>
          </a:prstGeom>
          <a:solidFill>
            <a:srgbClr val="39AD39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4572000" y="3286124"/>
            <a:ext cx="357190" cy="1071570"/>
          </a:xfrm>
          <a:prstGeom prst="rect">
            <a:avLst/>
          </a:prstGeom>
          <a:solidFill>
            <a:srgbClr val="6BCF6B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5000628" y="3286124"/>
            <a:ext cx="357190" cy="1071570"/>
          </a:xfrm>
          <a:prstGeom prst="rect">
            <a:avLst/>
          </a:prstGeom>
          <a:solidFill>
            <a:srgbClr val="39AD39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5429256" y="3286124"/>
            <a:ext cx="357190" cy="1071570"/>
          </a:xfrm>
          <a:prstGeom prst="rect">
            <a:avLst/>
          </a:prstGeom>
          <a:solidFill>
            <a:srgbClr val="6BCF6B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5929322" y="3286124"/>
            <a:ext cx="357190" cy="1071570"/>
          </a:xfrm>
          <a:prstGeom prst="rect">
            <a:avLst/>
          </a:prstGeom>
          <a:solidFill>
            <a:srgbClr val="39AD39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6286512" y="3286124"/>
            <a:ext cx="357190" cy="1071570"/>
          </a:xfrm>
          <a:prstGeom prst="rect">
            <a:avLst/>
          </a:prstGeom>
          <a:solidFill>
            <a:srgbClr val="6BCF6B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6715140" y="3286124"/>
            <a:ext cx="357190" cy="1071570"/>
          </a:xfrm>
          <a:prstGeom prst="rect">
            <a:avLst/>
          </a:prstGeom>
          <a:solidFill>
            <a:srgbClr val="39AD39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7143768" y="3286124"/>
            <a:ext cx="357190" cy="1071570"/>
          </a:xfrm>
          <a:prstGeom prst="rect">
            <a:avLst/>
          </a:prstGeom>
          <a:solidFill>
            <a:srgbClr val="6BCF6B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7572396" y="3286124"/>
            <a:ext cx="357190" cy="1071570"/>
          </a:xfrm>
          <a:prstGeom prst="rect">
            <a:avLst/>
          </a:prstGeom>
          <a:solidFill>
            <a:srgbClr val="39AD39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8001024" y="3286124"/>
            <a:ext cx="357190" cy="1071570"/>
          </a:xfrm>
          <a:prstGeom prst="rect">
            <a:avLst/>
          </a:prstGeom>
          <a:solidFill>
            <a:srgbClr val="6BCF6B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8429652" y="3286124"/>
            <a:ext cx="357190" cy="1071570"/>
          </a:xfrm>
          <a:prstGeom prst="rect">
            <a:avLst/>
          </a:prstGeom>
          <a:solidFill>
            <a:srgbClr val="39AD39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CuadroTexto"/>
          <p:cNvSpPr txBox="1"/>
          <p:nvPr/>
        </p:nvSpPr>
        <p:spPr>
          <a:xfrm>
            <a:off x="857224" y="428604"/>
            <a:ext cx="712086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540000"/>
                </a:solidFill>
              </a:rPr>
              <a:t>Vale la pena apagar aparatos que nos bombardean </a:t>
            </a:r>
            <a:endParaRPr lang="es-ES" sz="2400" dirty="0" smtClean="0">
              <a:solidFill>
                <a:srgbClr val="540000"/>
              </a:solidFill>
            </a:endParaRPr>
          </a:p>
          <a:p>
            <a:pPr algn="ctr"/>
            <a:r>
              <a:rPr lang="es-ES" sz="2400" b="1" dirty="0" smtClean="0">
                <a:solidFill>
                  <a:srgbClr val="540000"/>
                </a:solidFill>
              </a:rPr>
              <a:t>sin cesar</a:t>
            </a:r>
            <a:endParaRPr lang="es-ES" sz="2400" dirty="0">
              <a:solidFill>
                <a:srgbClr val="540000"/>
              </a:solidFill>
            </a:endParaRPr>
          </a:p>
        </p:txBody>
      </p:sp>
      <p:sp>
        <p:nvSpPr>
          <p:cNvPr id="60" name="5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0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6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9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2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5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8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1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4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7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0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3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6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9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2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5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8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1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4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7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3000"/>
                            </p:stCondLst>
                            <p:childTnLst>
                              <p:par>
                                <p:cTn id="20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9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  <p:bldP spid="54" grpId="1" animBg="1"/>
      <p:bldP spid="54" grpId="2" animBg="1"/>
      <p:bldP spid="55" grpId="0" animBg="1"/>
      <p:bldP spid="55" grpId="1" animBg="1"/>
      <p:bldP spid="55" grpId="2" animBg="1"/>
      <p:bldP spid="56" grpId="0" animBg="1"/>
      <p:bldP spid="56" grpId="1" animBg="1"/>
      <p:bldP spid="56" grpId="2" animBg="1"/>
      <p:bldP spid="57" grpId="0" animBg="1"/>
      <p:bldP spid="57" grpId="1" animBg="1"/>
      <p:bldP spid="57" grpId="2" animBg="1"/>
      <p:bldP spid="58" grpId="0" animBg="1"/>
      <p:bldP spid="58" grpId="1" animBg="1"/>
      <p:bldP spid="58" grpId="2" animBg="1"/>
      <p:bldP spid="59" grpId="0"/>
      <p:bldP spid="6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C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6 Cheurón"/>
          <p:cNvSpPr/>
          <p:nvPr/>
        </p:nvSpPr>
        <p:spPr>
          <a:xfrm rot="16200000">
            <a:off x="2500310" y="-214326"/>
            <a:ext cx="1500174" cy="1928826"/>
          </a:xfrm>
          <a:prstGeom prst="chevron">
            <a:avLst>
              <a:gd name="adj" fmla="val 72131"/>
            </a:avLst>
          </a:prstGeom>
          <a:solidFill>
            <a:srgbClr val="4B3219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4929202" y="-142888"/>
            <a:ext cx="1500174" cy="1785950"/>
          </a:xfrm>
          <a:prstGeom prst="chevron">
            <a:avLst>
              <a:gd name="adj" fmla="val 72131"/>
            </a:avLst>
          </a:prstGeom>
          <a:solidFill>
            <a:srgbClr val="4B3219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2500310" y="357154"/>
            <a:ext cx="1500174" cy="1928826"/>
          </a:xfrm>
          <a:prstGeom prst="chevron">
            <a:avLst>
              <a:gd name="adj" fmla="val 72131"/>
            </a:avLst>
          </a:prstGeom>
          <a:solidFill>
            <a:srgbClr val="82562A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4929202" y="428592"/>
            <a:ext cx="1500174" cy="1785950"/>
          </a:xfrm>
          <a:prstGeom prst="chevron">
            <a:avLst>
              <a:gd name="adj" fmla="val 72131"/>
            </a:avLst>
          </a:prstGeom>
          <a:solidFill>
            <a:srgbClr val="82562A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2500310" y="928682"/>
            <a:ext cx="1500174" cy="1928826"/>
          </a:xfrm>
          <a:prstGeom prst="chevron">
            <a:avLst>
              <a:gd name="adj" fmla="val 72131"/>
            </a:avLst>
          </a:prstGeom>
          <a:solidFill>
            <a:srgbClr val="996633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4929202" y="1000120"/>
            <a:ext cx="1500174" cy="1785950"/>
          </a:xfrm>
          <a:prstGeom prst="chevron">
            <a:avLst>
              <a:gd name="adj" fmla="val 72131"/>
            </a:avLst>
          </a:prstGeom>
          <a:solidFill>
            <a:srgbClr val="996633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2500310" y="1500162"/>
            <a:ext cx="1500174" cy="1928826"/>
          </a:xfrm>
          <a:prstGeom prst="chevron">
            <a:avLst>
              <a:gd name="adj" fmla="val 72131"/>
            </a:avLst>
          </a:prstGeom>
          <a:solidFill>
            <a:srgbClr val="C28446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4929202" y="1571600"/>
            <a:ext cx="1500174" cy="1785950"/>
          </a:xfrm>
          <a:prstGeom prst="chevron">
            <a:avLst>
              <a:gd name="adj" fmla="val 72131"/>
            </a:avLst>
          </a:prstGeom>
          <a:solidFill>
            <a:srgbClr val="C28446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2500310" y="2000252"/>
            <a:ext cx="1500174" cy="1928826"/>
          </a:xfrm>
          <a:prstGeom prst="chevron">
            <a:avLst>
              <a:gd name="adj" fmla="val 72131"/>
            </a:avLst>
          </a:prstGeom>
          <a:solidFill>
            <a:srgbClr val="4B3219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4929202" y="2071690"/>
            <a:ext cx="1500174" cy="1785950"/>
          </a:xfrm>
          <a:prstGeom prst="chevron">
            <a:avLst>
              <a:gd name="adj" fmla="val 72131"/>
            </a:avLst>
          </a:prstGeom>
          <a:solidFill>
            <a:srgbClr val="4B3219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2500310" y="2571732"/>
            <a:ext cx="1500174" cy="1928826"/>
          </a:xfrm>
          <a:prstGeom prst="chevron">
            <a:avLst>
              <a:gd name="adj" fmla="val 72131"/>
            </a:avLst>
          </a:prstGeom>
          <a:solidFill>
            <a:srgbClr val="82562A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4929202" y="2643170"/>
            <a:ext cx="1500174" cy="1785950"/>
          </a:xfrm>
          <a:prstGeom prst="chevron">
            <a:avLst>
              <a:gd name="adj" fmla="val 72131"/>
            </a:avLst>
          </a:prstGeom>
          <a:solidFill>
            <a:srgbClr val="82562A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2500310" y="3143260"/>
            <a:ext cx="1500174" cy="1928826"/>
          </a:xfrm>
          <a:prstGeom prst="chevron">
            <a:avLst>
              <a:gd name="adj" fmla="val 72131"/>
            </a:avLst>
          </a:prstGeom>
          <a:solidFill>
            <a:srgbClr val="996633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4929202" y="3214698"/>
            <a:ext cx="1500174" cy="1785950"/>
          </a:xfrm>
          <a:prstGeom prst="chevron">
            <a:avLst>
              <a:gd name="adj" fmla="val 72131"/>
            </a:avLst>
          </a:prstGeom>
          <a:solidFill>
            <a:srgbClr val="996633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2500310" y="3643302"/>
            <a:ext cx="1500174" cy="1928826"/>
          </a:xfrm>
          <a:prstGeom prst="chevron">
            <a:avLst>
              <a:gd name="adj" fmla="val 72131"/>
            </a:avLst>
          </a:prstGeom>
          <a:solidFill>
            <a:srgbClr val="C28446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4929202" y="3786178"/>
            <a:ext cx="1500174" cy="1785950"/>
          </a:xfrm>
          <a:prstGeom prst="chevron">
            <a:avLst>
              <a:gd name="adj" fmla="val 72131"/>
            </a:avLst>
          </a:prstGeom>
          <a:solidFill>
            <a:srgbClr val="C28446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2428872" y="4179099"/>
            <a:ext cx="1500174" cy="1928826"/>
          </a:xfrm>
          <a:prstGeom prst="chevron">
            <a:avLst>
              <a:gd name="adj" fmla="val 72131"/>
            </a:avLst>
          </a:prstGeom>
          <a:solidFill>
            <a:srgbClr val="4B3219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6200000">
            <a:off x="4857764" y="4250537"/>
            <a:ext cx="1500174" cy="1785950"/>
          </a:xfrm>
          <a:prstGeom prst="chevron">
            <a:avLst>
              <a:gd name="adj" fmla="val 72131"/>
            </a:avLst>
          </a:prstGeom>
          <a:solidFill>
            <a:srgbClr val="4B3219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>
            <a:off x="2428872" y="4750579"/>
            <a:ext cx="1500174" cy="1928826"/>
          </a:xfrm>
          <a:prstGeom prst="chevron">
            <a:avLst>
              <a:gd name="adj" fmla="val 72131"/>
            </a:avLst>
          </a:prstGeom>
          <a:solidFill>
            <a:srgbClr val="82562A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4857764" y="4822017"/>
            <a:ext cx="1500174" cy="1785950"/>
          </a:xfrm>
          <a:prstGeom prst="chevron">
            <a:avLst>
              <a:gd name="adj" fmla="val 72131"/>
            </a:avLst>
          </a:prstGeom>
          <a:solidFill>
            <a:srgbClr val="82562A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2428872" y="5322107"/>
            <a:ext cx="1500174" cy="1928826"/>
          </a:xfrm>
          <a:prstGeom prst="chevron">
            <a:avLst>
              <a:gd name="adj" fmla="val 72131"/>
            </a:avLst>
          </a:prstGeom>
          <a:solidFill>
            <a:srgbClr val="996633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4857764" y="5393545"/>
            <a:ext cx="1500174" cy="1785950"/>
          </a:xfrm>
          <a:prstGeom prst="chevron">
            <a:avLst>
              <a:gd name="adj" fmla="val 72131"/>
            </a:avLst>
          </a:prstGeom>
          <a:solidFill>
            <a:srgbClr val="996633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uadroTexto"/>
          <p:cNvSpPr txBox="1"/>
          <p:nvPr/>
        </p:nvSpPr>
        <p:spPr>
          <a:xfrm>
            <a:off x="2071670" y="285728"/>
            <a:ext cx="598272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vale la pena encontrar lugares para 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el corazón se abra a Dios, al hermano, 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uno mismo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" name="2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3000"/>
                            </p:stCondLst>
                            <p:childTnLst>
                              <p:par>
                                <p:cTn id="20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2" fill="hold">
                            <p:stCondLst>
                              <p:cond delay="6000"/>
                            </p:stCondLst>
                            <p:childTnLst>
                              <p:par>
                                <p:cTn id="30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/>
      <p:bldP spid="3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8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16" name="15 Luna"/>
          <p:cNvSpPr/>
          <p:nvPr/>
        </p:nvSpPr>
        <p:spPr>
          <a:xfrm>
            <a:off x="1071538" y="1785926"/>
            <a:ext cx="2786050" cy="2714644"/>
          </a:xfrm>
          <a:prstGeom prst="moon">
            <a:avLst>
              <a:gd name="adj" fmla="val 30709"/>
            </a:avLst>
          </a:prstGeom>
          <a:solidFill>
            <a:srgbClr val="5F3F1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>
            <a:off x="2143108" y="1785926"/>
            <a:ext cx="2786050" cy="2714644"/>
          </a:xfrm>
          <a:prstGeom prst="moon">
            <a:avLst>
              <a:gd name="adj" fmla="val 30709"/>
            </a:avLst>
          </a:prstGeom>
          <a:solidFill>
            <a:srgbClr val="C28446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>
            <a:off x="3214678" y="1785926"/>
            <a:ext cx="2786050" cy="2714644"/>
          </a:xfrm>
          <a:prstGeom prst="moon">
            <a:avLst>
              <a:gd name="adj" fmla="val 30709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>
            <a:off x="0" y="1785926"/>
            <a:ext cx="2786050" cy="2714644"/>
          </a:xfrm>
          <a:prstGeom prst="moon">
            <a:avLst>
              <a:gd name="adj" fmla="val 30709"/>
            </a:avLst>
          </a:prstGeom>
          <a:solidFill>
            <a:srgbClr val="4B3219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>
            <a:off x="4429124" y="1785926"/>
            <a:ext cx="2786050" cy="2714644"/>
          </a:xfrm>
          <a:prstGeom prst="moon">
            <a:avLst>
              <a:gd name="adj" fmla="val 30709"/>
            </a:avLst>
          </a:prstGeom>
          <a:solidFill>
            <a:srgbClr val="4B3219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>
            <a:off x="5500694" y="1785926"/>
            <a:ext cx="2786050" cy="2714644"/>
          </a:xfrm>
          <a:prstGeom prst="moon">
            <a:avLst>
              <a:gd name="adj" fmla="val 30709"/>
            </a:avLst>
          </a:prstGeom>
          <a:solidFill>
            <a:srgbClr val="C28446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>
            <a:off x="6643702" y="1785926"/>
            <a:ext cx="2500298" cy="2714644"/>
          </a:xfrm>
          <a:prstGeom prst="moon">
            <a:avLst>
              <a:gd name="adj" fmla="val 30709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uadroTexto"/>
          <p:cNvSpPr txBox="1"/>
          <p:nvPr/>
        </p:nvSpPr>
        <p:spPr>
          <a:xfrm>
            <a:off x="4643438" y="1142984"/>
            <a:ext cx="361028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C000"/>
                </a:solidFill>
              </a:rPr>
              <a:t>Nuestras almas necesitan</a:t>
            </a:r>
          </a:p>
          <a:p>
            <a:pPr algn="ctr"/>
            <a:r>
              <a:rPr lang="es-ES" sz="2400" b="1" dirty="0" smtClean="0">
                <a:solidFill>
                  <a:srgbClr val="FFC000"/>
                </a:solidFill>
              </a:rPr>
              <a:t> momentos de silencio</a:t>
            </a:r>
            <a:endParaRPr lang="es-ES" sz="2400" dirty="0">
              <a:solidFill>
                <a:srgbClr val="FFC000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000"/>
                            </p:stCondLst>
                            <p:childTnLst>
                              <p:par>
                                <p:cTn id="84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12" grpId="0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89" y="0"/>
            <a:ext cx="911721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Anillo"/>
          <p:cNvSpPr/>
          <p:nvPr/>
        </p:nvSpPr>
        <p:spPr>
          <a:xfrm>
            <a:off x="-71438" y="1071546"/>
            <a:ext cx="1428760" cy="3786214"/>
          </a:xfrm>
          <a:prstGeom prst="donut">
            <a:avLst>
              <a:gd name="adj" fmla="val 17983"/>
            </a:avLst>
          </a:prstGeom>
          <a:solidFill>
            <a:schemeClr val="accent3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428596" y="1071546"/>
            <a:ext cx="1428760" cy="3786214"/>
          </a:xfrm>
          <a:prstGeom prst="donut">
            <a:avLst>
              <a:gd name="adj" fmla="val 17983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142976" y="1071546"/>
            <a:ext cx="1428760" cy="3786214"/>
          </a:xfrm>
          <a:prstGeom prst="donut">
            <a:avLst>
              <a:gd name="adj" fmla="val 17983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785918" y="1071546"/>
            <a:ext cx="1428760" cy="3786214"/>
          </a:xfrm>
          <a:prstGeom prst="donut">
            <a:avLst>
              <a:gd name="adj" fmla="val 17983"/>
            </a:avLst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500298" y="1000108"/>
            <a:ext cx="1428760" cy="3786214"/>
          </a:xfrm>
          <a:prstGeom prst="donut">
            <a:avLst>
              <a:gd name="adj" fmla="val 17983"/>
            </a:avLst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143240" y="1071546"/>
            <a:ext cx="1428760" cy="3786214"/>
          </a:xfrm>
          <a:prstGeom prst="donut">
            <a:avLst>
              <a:gd name="adj" fmla="val 17983"/>
            </a:avLst>
          </a:prstGeom>
          <a:solidFill>
            <a:schemeClr val="accent3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786182" y="1071546"/>
            <a:ext cx="1428760" cy="3786214"/>
          </a:xfrm>
          <a:prstGeom prst="donut">
            <a:avLst>
              <a:gd name="adj" fmla="val 17983"/>
            </a:avLst>
          </a:prstGeom>
          <a:solidFill>
            <a:schemeClr val="accent3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4500562" y="1000108"/>
            <a:ext cx="1428760" cy="3786214"/>
          </a:xfrm>
          <a:prstGeom prst="donut">
            <a:avLst>
              <a:gd name="adj" fmla="val 17983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143504" y="1071546"/>
            <a:ext cx="1428760" cy="3786214"/>
          </a:xfrm>
          <a:prstGeom prst="donut">
            <a:avLst>
              <a:gd name="adj" fmla="val 17983"/>
            </a:avLst>
          </a:prstGeom>
          <a:solidFill>
            <a:schemeClr val="accent3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5857884" y="1000108"/>
            <a:ext cx="1428760" cy="3786214"/>
          </a:xfrm>
          <a:prstGeom prst="donut">
            <a:avLst>
              <a:gd name="adj" fmla="val 17983"/>
            </a:avLst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6500826" y="1000108"/>
            <a:ext cx="1428760" cy="3786214"/>
          </a:xfrm>
          <a:prstGeom prst="donut">
            <a:avLst>
              <a:gd name="adj" fmla="val 17983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7215206" y="1000108"/>
            <a:ext cx="1428760" cy="3786214"/>
          </a:xfrm>
          <a:prstGeom prst="donut">
            <a:avLst>
              <a:gd name="adj" fmla="val 17983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7865669" y="1000108"/>
            <a:ext cx="1278331" cy="3786214"/>
          </a:xfrm>
          <a:prstGeom prst="donut">
            <a:avLst>
              <a:gd name="adj" fmla="val 17983"/>
            </a:avLst>
          </a:prstGeom>
          <a:solidFill>
            <a:schemeClr val="accent3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1571604" y="428604"/>
            <a:ext cx="637001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</a:rPr>
              <a:t>Para reflexionar, para pensar, para recordar, </a:t>
            </a:r>
            <a:endParaRPr lang="es-ES" sz="2400" dirty="0" smtClean="0">
              <a:solidFill>
                <a:srgbClr val="FFFF00"/>
              </a:solidFill>
            </a:endParaRPr>
          </a:p>
          <a:p>
            <a:pPr algn="ctr"/>
            <a:r>
              <a:rPr lang="es-ES" sz="2400" b="1" dirty="0" smtClean="0">
                <a:solidFill>
                  <a:srgbClr val="FFFF00"/>
                </a:solidFill>
              </a:rPr>
              <a:t>para proyectar, para oír la voz profunda </a:t>
            </a:r>
            <a:endParaRPr lang="es-ES" sz="2400" dirty="0" smtClean="0">
              <a:solidFill>
                <a:srgbClr val="FFFF00"/>
              </a:solidFill>
            </a:endParaRPr>
          </a:p>
          <a:p>
            <a:pPr algn="ctr"/>
            <a:r>
              <a:rPr lang="es-ES" sz="2400" b="1" dirty="0" smtClean="0">
                <a:solidFill>
                  <a:srgbClr val="FFFF00"/>
                </a:solidFill>
              </a:rPr>
              <a:t>de un enamorado eterno</a:t>
            </a:r>
            <a:endParaRPr lang="es-ES" sz="2400" dirty="0">
              <a:solidFill>
                <a:srgbClr val="FFFF00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3000"/>
                            </p:stCondLst>
                            <p:childTnLst>
                              <p:par>
                                <p:cTn id="126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6000"/>
                            </p:stCondLst>
                            <p:childTnLst>
                              <p:par>
                                <p:cTn id="18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/>
      <p:bldP spid="1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Luna"/>
          <p:cNvSpPr/>
          <p:nvPr/>
        </p:nvSpPr>
        <p:spPr>
          <a:xfrm>
            <a:off x="0" y="1428736"/>
            <a:ext cx="5214942" cy="3500438"/>
          </a:xfrm>
          <a:prstGeom prst="moon">
            <a:avLst>
              <a:gd name="adj" fmla="val 24064"/>
            </a:avLst>
          </a:prstGeom>
          <a:solidFill>
            <a:schemeClr val="accent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500562" y="1428736"/>
            <a:ext cx="4643438" cy="3500438"/>
          </a:xfrm>
          <a:prstGeom prst="moon">
            <a:avLst>
              <a:gd name="adj" fmla="val 24474"/>
            </a:avLst>
          </a:prstGeom>
          <a:solidFill>
            <a:schemeClr val="accent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357290" y="1428736"/>
            <a:ext cx="3643338" cy="3500438"/>
          </a:xfrm>
          <a:prstGeom prst="moon">
            <a:avLst>
              <a:gd name="adj" fmla="val 24064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500562" y="1428736"/>
            <a:ext cx="3429024" cy="3500438"/>
          </a:xfrm>
          <a:prstGeom prst="moon">
            <a:avLst>
              <a:gd name="adj" fmla="val 24474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2357422" y="1428736"/>
            <a:ext cx="2643206" cy="3500438"/>
          </a:xfrm>
          <a:prstGeom prst="moon">
            <a:avLst>
              <a:gd name="adj" fmla="val 24064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4572000" y="1428736"/>
            <a:ext cx="2428892" cy="3500438"/>
          </a:xfrm>
          <a:prstGeom prst="moon">
            <a:avLst>
              <a:gd name="adj" fmla="val 24474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1357290" y="642918"/>
            <a:ext cx="640912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Desde el silencio de lo accesorio será posible 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abrirse a mensajes de vida y de esperanza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/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285720" y="2000240"/>
            <a:ext cx="357190" cy="1071570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14348" y="2000240"/>
            <a:ext cx="357190" cy="107157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142976" y="2000240"/>
            <a:ext cx="357190" cy="1071570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571604" y="2000240"/>
            <a:ext cx="357190" cy="107157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000232" y="2000240"/>
            <a:ext cx="357190" cy="1071570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428860" y="2000240"/>
            <a:ext cx="357190" cy="107157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857488" y="2000240"/>
            <a:ext cx="357190" cy="1071570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286116" y="2000240"/>
            <a:ext cx="357190" cy="107157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714744" y="2000240"/>
            <a:ext cx="357190" cy="1071570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143372" y="2000240"/>
            <a:ext cx="357190" cy="107157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572000" y="2000240"/>
            <a:ext cx="357190" cy="1071570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5000628" y="2000240"/>
            <a:ext cx="357190" cy="107157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429256" y="2000240"/>
            <a:ext cx="357190" cy="1071570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857884" y="2000240"/>
            <a:ext cx="357190" cy="107157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286512" y="2000240"/>
            <a:ext cx="357190" cy="1071570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715140" y="2000240"/>
            <a:ext cx="357190" cy="107157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7143768" y="2000240"/>
            <a:ext cx="357190" cy="1071570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7572396" y="2000240"/>
            <a:ext cx="357190" cy="107157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8001024" y="2000240"/>
            <a:ext cx="357190" cy="1071570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8429652" y="2000240"/>
            <a:ext cx="357190" cy="107157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285720" y="3286124"/>
            <a:ext cx="357190" cy="107157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14348" y="3286124"/>
            <a:ext cx="357190" cy="1071570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1142976" y="3286124"/>
            <a:ext cx="357190" cy="107157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1571604" y="3286124"/>
            <a:ext cx="357190" cy="1071570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2000232" y="3286124"/>
            <a:ext cx="357190" cy="107157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2428860" y="3286124"/>
            <a:ext cx="357190" cy="1071570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2857488" y="3286124"/>
            <a:ext cx="357190" cy="107157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286116" y="3286124"/>
            <a:ext cx="357190" cy="1071570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3714744" y="3286124"/>
            <a:ext cx="357190" cy="107157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4143372" y="3286124"/>
            <a:ext cx="357190" cy="1071570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4572000" y="3286124"/>
            <a:ext cx="357190" cy="107157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5000628" y="3286124"/>
            <a:ext cx="357190" cy="1071570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5429256" y="3286124"/>
            <a:ext cx="357190" cy="107157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5857884" y="3286124"/>
            <a:ext cx="357190" cy="1071570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6286512" y="3286124"/>
            <a:ext cx="357190" cy="107157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6715140" y="3286124"/>
            <a:ext cx="357190" cy="1071570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7143768" y="3286124"/>
            <a:ext cx="357190" cy="107157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7572396" y="3286124"/>
            <a:ext cx="357190" cy="1071570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8001024" y="3286124"/>
            <a:ext cx="357190" cy="107157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8429652" y="3286124"/>
            <a:ext cx="357190" cy="1071570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CuadroTexto"/>
          <p:cNvSpPr txBox="1"/>
          <p:nvPr/>
        </p:nvSpPr>
        <p:spPr>
          <a:xfrm>
            <a:off x="1214414" y="500042"/>
            <a:ext cx="677140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Descubriremos el diálogo que surge entre nubes 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amapolas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6" name="4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2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5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8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1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4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7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3000"/>
                            </p:stCondLst>
                            <p:childTnLst>
                              <p:par>
                                <p:cTn id="20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/>
      <p:bldP spid="4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4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heurón"/>
          <p:cNvSpPr/>
          <p:nvPr/>
        </p:nvSpPr>
        <p:spPr>
          <a:xfrm rot="16200000">
            <a:off x="2500310" y="-214326"/>
            <a:ext cx="1500174" cy="1928826"/>
          </a:xfrm>
          <a:prstGeom prst="chevron">
            <a:avLst>
              <a:gd name="adj" fmla="val 72131"/>
            </a:avLst>
          </a:prstGeom>
          <a:solidFill>
            <a:srgbClr val="8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4929202" y="-142888"/>
            <a:ext cx="1500174" cy="1785950"/>
          </a:xfrm>
          <a:prstGeom prst="chevron">
            <a:avLst>
              <a:gd name="adj" fmla="val 72131"/>
            </a:avLst>
          </a:prstGeom>
          <a:solidFill>
            <a:srgbClr val="8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2500310" y="357154"/>
            <a:ext cx="1500174" cy="1928826"/>
          </a:xfrm>
          <a:prstGeom prst="chevron">
            <a:avLst>
              <a:gd name="adj" fmla="val 72131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4929202" y="428592"/>
            <a:ext cx="1500174" cy="1785950"/>
          </a:xfrm>
          <a:prstGeom prst="chevron">
            <a:avLst>
              <a:gd name="adj" fmla="val 72131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2500310" y="928682"/>
            <a:ext cx="1500174" cy="1928826"/>
          </a:xfrm>
          <a:prstGeom prst="chevron">
            <a:avLst>
              <a:gd name="adj" fmla="val 72131"/>
            </a:avLst>
          </a:prstGeom>
          <a:solidFill>
            <a:srgbClr val="FF0101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4929202" y="1000120"/>
            <a:ext cx="1500174" cy="1785950"/>
          </a:xfrm>
          <a:prstGeom prst="chevron">
            <a:avLst>
              <a:gd name="adj" fmla="val 72131"/>
            </a:avLst>
          </a:prstGeom>
          <a:solidFill>
            <a:srgbClr val="FF0101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2500310" y="1500162"/>
            <a:ext cx="1500174" cy="1928826"/>
          </a:xfrm>
          <a:prstGeom prst="chevron">
            <a:avLst>
              <a:gd name="adj" fmla="val 72131"/>
            </a:avLst>
          </a:prstGeom>
          <a:solidFill>
            <a:srgbClr val="8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4929202" y="1571600"/>
            <a:ext cx="1500174" cy="1785950"/>
          </a:xfrm>
          <a:prstGeom prst="chevron">
            <a:avLst>
              <a:gd name="adj" fmla="val 72131"/>
            </a:avLst>
          </a:prstGeom>
          <a:solidFill>
            <a:srgbClr val="8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2500310" y="2000252"/>
            <a:ext cx="1500174" cy="1928826"/>
          </a:xfrm>
          <a:prstGeom prst="chevron">
            <a:avLst>
              <a:gd name="adj" fmla="val 72131"/>
            </a:avLst>
          </a:prstGeom>
          <a:solidFill>
            <a:srgbClr val="D2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4929202" y="2071690"/>
            <a:ext cx="1500174" cy="1785950"/>
          </a:xfrm>
          <a:prstGeom prst="chevron">
            <a:avLst>
              <a:gd name="adj" fmla="val 72131"/>
            </a:avLst>
          </a:prstGeom>
          <a:solidFill>
            <a:srgbClr val="D2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2500310" y="2571732"/>
            <a:ext cx="1500174" cy="1928826"/>
          </a:xfrm>
          <a:prstGeom prst="chevron">
            <a:avLst>
              <a:gd name="adj" fmla="val 72131"/>
            </a:avLst>
          </a:prstGeom>
          <a:solidFill>
            <a:srgbClr val="FF0101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4929202" y="2643170"/>
            <a:ext cx="1500174" cy="1785950"/>
          </a:xfrm>
          <a:prstGeom prst="chevron">
            <a:avLst>
              <a:gd name="adj" fmla="val 72131"/>
            </a:avLst>
          </a:prstGeom>
          <a:solidFill>
            <a:srgbClr val="FF0101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2500310" y="3143260"/>
            <a:ext cx="1500174" cy="1928826"/>
          </a:xfrm>
          <a:prstGeom prst="chevron">
            <a:avLst>
              <a:gd name="adj" fmla="val 72131"/>
            </a:avLst>
          </a:prstGeom>
          <a:solidFill>
            <a:srgbClr val="8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4929202" y="3214698"/>
            <a:ext cx="1500174" cy="1785950"/>
          </a:xfrm>
          <a:prstGeom prst="chevron">
            <a:avLst>
              <a:gd name="adj" fmla="val 72131"/>
            </a:avLst>
          </a:prstGeom>
          <a:solidFill>
            <a:srgbClr val="8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2500310" y="3643302"/>
            <a:ext cx="1500174" cy="1928826"/>
          </a:xfrm>
          <a:prstGeom prst="chevron">
            <a:avLst>
              <a:gd name="adj" fmla="val 72131"/>
            </a:avLst>
          </a:prstGeom>
          <a:solidFill>
            <a:srgbClr val="D2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4929202" y="3786178"/>
            <a:ext cx="1500174" cy="1785950"/>
          </a:xfrm>
          <a:prstGeom prst="chevron">
            <a:avLst>
              <a:gd name="adj" fmla="val 72131"/>
            </a:avLst>
          </a:prstGeom>
          <a:solidFill>
            <a:srgbClr val="D2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2428872" y="4179099"/>
            <a:ext cx="1500174" cy="1928826"/>
          </a:xfrm>
          <a:prstGeom prst="chevron">
            <a:avLst>
              <a:gd name="adj" fmla="val 72131"/>
            </a:avLst>
          </a:prstGeom>
          <a:solidFill>
            <a:srgbClr val="FF0101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4929202" y="4286244"/>
            <a:ext cx="1500174" cy="1785950"/>
          </a:xfrm>
          <a:prstGeom prst="chevron">
            <a:avLst>
              <a:gd name="adj" fmla="val 72131"/>
            </a:avLst>
          </a:prstGeom>
          <a:solidFill>
            <a:srgbClr val="FF0101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2428872" y="4750579"/>
            <a:ext cx="1500174" cy="1928826"/>
          </a:xfrm>
          <a:prstGeom prst="chevron">
            <a:avLst>
              <a:gd name="adj" fmla="val 72131"/>
            </a:avLst>
          </a:prstGeom>
          <a:solidFill>
            <a:srgbClr val="8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6200000">
            <a:off x="4857764" y="4822017"/>
            <a:ext cx="1500174" cy="1785950"/>
          </a:xfrm>
          <a:prstGeom prst="chevron">
            <a:avLst>
              <a:gd name="adj" fmla="val 72131"/>
            </a:avLst>
          </a:prstGeom>
          <a:solidFill>
            <a:srgbClr val="8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>
            <a:off x="2428872" y="5322107"/>
            <a:ext cx="1500174" cy="1928826"/>
          </a:xfrm>
          <a:prstGeom prst="chevron">
            <a:avLst>
              <a:gd name="adj" fmla="val 72131"/>
            </a:avLst>
          </a:prstGeom>
          <a:solidFill>
            <a:srgbClr val="D2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4857764" y="5393545"/>
            <a:ext cx="1500174" cy="1785950"/>
          </a:xfrm>
          <a:prstGeom prst="chevron">
            <a:avLst>
              <a:gd name="adj" fmla="val 72131"/>
            </a:avLst>
          </a:prstGeom>
          <a:solidFill>
            <a:srgbClr val="D2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uadroTexto"/>
          <p:cNvSpPr txBox="1"/>
          <p:nvPr/>
        </p:nvSpPr>
        <p:spPr>
          <a:xfrm>
            <a:off x="2643174" y="428604"/>
            <a:ext cx="488948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Entre montañas y espigas, entre el 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 y la luna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27 Rectángulo"/>
          <p:cNvSpPr/>
          <p:nvPr/>
        </p:nvSpPr>
        <p:spPr>
          <a:xfrm>
            <a:off x="0" y="0"/>
            <a:ext cx="9144000" cy="73580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3000"/>
                            </p:stCondLst>
                            <p:childTnLst>
                              <p:par>
                                <p:cTn id="20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2" fill="hold">
                            <p:stCondLst>
                              <p:cond delay="6000"/>
                            </p:stCondLst>
                            <p:childTnLst>
                              <p:par>
                                <p:cTn id="30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/>
      <p:bldP spid="2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4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>
            <a:off x="0" y="0"/>
            <a:ext cx="4572000" cy="6858000"/>
          </a:xfrm>
          <a:prstGeom prst="chevron">
            <a:avLst>
              <a:gd name="adj" fmla="val 87167"/>
            </a:avLst>
          </a:prstGeom>
          <a:solidFill>
            <a:srgbClr val="8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flipH="1">
            <a:off x="4500562" y="0"/>
            <a:ext cx="4643438" cy="6858000"/>
          </a:xfrm>
          <a:prstGeom prst="chevron">
            <a:avLst>
              <a:gd name="adj" fmla="val 86923"/>
            </a:avLst>
          </a:prstGeom>
          <a:solidFill>
            <a:srgbClr val="8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0" y="0"/>
            <a:ext cx="3786182" cy="6858000"/>
          </a:xfrm>
          <a:prstGeom prst="chevron">
            <a:avLst>
              <a:gd name="adj" fmla="val 87167"/>
            </a:avLst>
          </a:prstGeom>
          <a:solidFill>
            <a:srgbClr val="D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flipH="1">
            <a:off x="5286380" y="0"/>
            <a:ext cx="3857620" cy="6858000"/>
          </a:xfrm>
          <a:prstGeom prst="chevron">
            <a:avLst>
              <a:gd name="adj" fmla="val 86923"/>
            </a:avLst>
          </a:prstGeom>
          <a:solidFill>
            <a:srgbClr val="D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0" y="0"/>
            <a:ext cx="3143208" cy="6858000"/>
          </a:xfrm>
          <a:prstGeom prst="chevron">
            <a:avLst>
              <a:gd name="adj" fmla="val 87167"/>
            </a:avLst>
          </a:prstGeom>
          <a:solidFill>
            <a:srgbClr val="FA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flipH="1">
            <a:off x="6000760" y="0"/>
            <a:ext cx="3143240" cy="6858000"/>
          </a:xfrm>
          <a:prstGeom prst="chevron">
            <a:avLst>
              <a:gd name="adj" fmla="val 86923"/>
            </a:avLst>
          </a:prstGeom>
          <a:solidFill>
            <a:srgbClr val="FA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0" y="0"/>
            <a:ext cx="2571672" cy="6858000"/>
          </a:xfrm>
          <a:prstGeom prst="chevron">
            <a:avLst>
              <a:gd name="adj" fmla="val 87167"/>
            </a:avLst>
          </a:prstGeom>
          <a:solidFill>
            <a:srgbClr val="92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flipH="1">
            <a:off x="6572264" y="0"/>
            <a:ext cx="2571736" cy="6858000"/>
          </a:xfrm>
          <a:prstGeom prst="chevron">
            <a:avLst>
              <a:gd name="adj" fmla="val 86923"/>
            </a:avLst>
          </a:prstGeom>
          <a:solidFill>
            <a:srgbClr val="92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0" y="0"/>
            <a:ext cx="2071574" cy="6858000"/>
          </a:xfrm>
          <a:prstGeom prst="chevron">
            <a:avLst>
              <a:gd name="adj" fmla="val 87167"/>
            </a:avLst>
          </a:prstGeom>
          <a:solidFill>
            <a:srgbClr val="D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flipH="1">
            <a:off x="7072330" y="0"/>
            <a:ext cx="2071670" cy="6858000"/>
          </a:xfrm>
          <a:prstGeom prst="chevron">
            <a:avLst>
              <a:gd name="adj" fmla="val 86923"/>
            </a:avLst>
          </a:prstGeom>
          <a:solidFill>
            <a:srgbClr val="D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4000496" y="357166"/>
            <a:ext cx="34387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Entre estrellas gigantes </a:t>
            </a:r>
          </a:p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fugaces cometas</a:t>
            </a:r>
            <a:endParaRPr lang="es-E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000"/>
                            </p:stCondLst>
                            <p:childTnLst>
                              <p:par>
                                <p:cTn id="79" presetID="13" presetClass="exit" presetSubtype="1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6000"/>
                            </p:stCondLst>
                            <p:childTnLst>
                              <p:par>
                                <p:cTn id="15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/>
      <p:bldP spid="1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C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5400000">
            <a:off x="2985454" y="-2128230"/>
            <a:ext cx="3530251" cy="7786711"/>
          </a:xfrm>
          <a:prstGeom prst="moon">
            <a:avLst>
              <a:gd name="adj" fmla="val 14382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5400000">
            <a:off x="3169308" y="-1759872"/>
            <a:ext cx="3162540" cy="7786709"/>
          </a:xfrm>
          <a:prstGeom prst="moon">
            <a:avLst>
              <a:gd name="adj" fmla="val 1438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5400000">
            <a:off x="3537044" y="-1535011"/>
            <a:ext cx="2427065" cy="7786709"/>
          </a:xfrm>
          <a:prstGeom prst="moon">
            <a:avLst>
              <a:gd name="adj" fmla="val 14382"/>
            </a:avLst>
          </a:prstGeom>
          <a:solidFill>
            <a:srgbClr val="FFBD5D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5400000" flipH="1">
            <a:off x="2880032" y="1094100"/>
            <a:ext cx="3741090" cy="7786710"/>
          </a:xfrm>
          <a:prstGeom prst="moon">
            <a:avLst>
              <a:gd name="adj" fmla="val 14382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5400000" flipH="1">
            <a:off x="3210997" y="701160"/>
            <a:ext cx="3079163" cy="7786710"/>
          </a:xfrm>
          <a:prstGeom prst="moon">
            <a:avLst>
              <a:gd name="adj" fmla="val 1438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5400000" flipH="1">
            <a:off x="3505187" y="423845"/>
            <a:ext cx="2490784" cy="7786710"/>
          </a:xfrm>
          <a:prstGeom prst="moon">
            <a:avLst>
              <a:gd name="adj" fmla="val 14382"/>
            </a:avLst>
          </a:prstGeom>
          <a:solidFill>
            <a:srgbClr val="FFBD5D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2643174" y="4786322"/>
            <a:ext cx="36038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Entre hormigas y abejas, 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entre niños Y ancianos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000"/>
                            </p:stCondLst>
                            <p:childTnLst>
                              <p:par>
                                <p:cTn id="63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7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1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/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Triángulo rectángulo"/>
          <p:cNvSpPr/>
          <p:nvPr/>
        </p:nvSpPr>
        <p:spPr>
          <a:xfrm>
            <a:off x="357158" y="1785926"/>
            <a:ext cx="1214414" cy="1928826"/>
          </a:xfrm>
          <a:prstGeom prst="rtTriangle">
            <a:avLst/>
          </a:prstGeom>
          <a:gradFill flip="none" rotWithShape="1">
            <a:gsLst>
              <a:gs pos="34000">
                <a:schemeClr val="accent2">
                  <a:lumMod val="75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428596" y="1785926"/>
            <a:ext cx="1214446" cy="1928826"/>
          </a:xfrm>
          <a:prstGeom prst="rtTriangle">
            <a:avLst/>
          </a:prstGeom>
          <a:gradFill flip="none" rotWithShape="1">
            <a:gsLst>
              <a:gs pos="34000">
                <a:schemeClr val="accent2">
                  <a:lumMod val="75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1785918" y="1785926"/>
            <a:ext cx="1214414" cy="1928826"/>
          </a:xfrm>
          <a:prstGeom prst="rtTriangle">
            <a:avLst/>
          </a:prstGeom>
          <a:gradFill flip="none" rotWithShape="1">
            <a:gsLst>
              <a:gs pos="34000">
                <a:schemeClr val="accent2">
                  <a:lumMod val="75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1857356" y="1785926"/>
            <a:ext cx="1214446" cy="1928826"/>
          </a:xfrm>
          <a:prstGeom prst="rtTriangle">
            <a:avLst/>
          </a:prstGeom>
          <a:gradFill flip="none" rotWithShape="1">
            <a:gsLst>
              <a:gs pos="34000">
                <a:schemeClr val="accent2">
                  <a:lumMod val="75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3143240" y="1785926"/>
            <a:ext cx="1214414" cy="1928826"/>
          </a:xfrm>
          <a:prstGeom prst="rtTriangle">
            <a:avLst/>
          </a:prstGeom>
          <a:gradFill flip="none" rotWithShape="1">
            <a:gsLst>
              <a:gs pos="34000">
                <a:schemeClr val="accent2">
                  <a:lumMod val="75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 flipV="1">
            <a:off x="3214678" y="1785926"/>
            <a:ext cx="1214446" cy="1928826"/>
          </a:xfrm>
          <a:prstGeom prst="rtTriangle">
            <a:avLst/>
          </a:prstGeom>
          <a:gradFill flip="none" rotWithShape="1">
            <a:gsLst>
              <a:gs pos="34000">
                <a:schemeClr val="accent2">
                  <a:lumMod val="75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4572000" y="1785926"/>
            <a:ext cx="1214414" cy="1928826"/>
          </a:xfrm>
          <a:prstGeom prst="rtTriangle">
            <a:avLst/>
          </a:prstGeom>
          <a:gradFill flip="none" rotWithShape="1">
            <a:gsLst>
              <a:gs pos="34000">
                <a:schemeClr val="accent2">
                  <a:lumMod val="75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 flipV="1">
            <a:off x="4643438" y="1785926"/>
            <a:ext cx="1214446" cy="1928826"/>
          </a:xfrm>
          <a:prstGeom prst="rtTriangle">
            <a:avLst/>
          </a:prstGeom>
          <a:gradFill flip="none" rotWithShape="1">
            <a:gsLst>
              <a:gs pos="34000">
                <a:schemeClr val="accent2">
                  <a:lumMod val="75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5929322" y="1714488"/>
            <a:ext cx="1214414" cy="1928826"/>
          </a:xfrm>
          <a:prstGeom prst="rtTriangle">
            <a:avLst/>
          </a:prstGeom>
          <a:gradFill flip="none" rotWithShape="1">
            <a:gsLst>
              <a:gs pos="34000">
                <a:schemeClr val="accent2">
                  <a:lumMod val="75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 flipV="1">
            <a:off x="6000760" y="1714488"/>
            <a:ext cx="1214446" cy="1928826"/>
          </a:xfrm>
          <a:prstGeom prst="rtTriangle">
            <a:avLst/>
          </a:prstGeom>
          <a:gradFill flip="none" rotWithShape="1">
            <a:gsLst>
              <a:gs pos="34000">
                <a:schemeClr val="accent2">
                  <a:lumMod val="75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7358082" y="1714488"/>
            <a:ext cx="1214414" cy="1928826"/>
          </a:xfrm>
          <a:prstGeom prst="rtTriangle">
            <a:avLst/>
          </a:prstGeom>
          <a:gradFill flip="none" rotWithShape="1">
            <a:gsLst>
              <a:gs pos="34000">
                <a:schemeClr val="accent2">
                  <a:lumMod val="75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 flipV="1">
            <a:off x="7429520" y="1714488"/>
            <a:ext cx="1214446" cy="1928826"/>
          </a:xfrm>
          <a:prstGeom prst="rtTriangle">
            <a:avLst/>
          </a:prstGeom>
          <a:gradFill flip="none" rotWithShape="1">
            <a:gsLst>
              <a:gs pos="34000">
                <a:schemeClr val="accent2">
                  <a:lumMod val="75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uadroTexto"/>
          <p:cNvSpPr txBox="1"/>
          <p:nvPr/>
        </p:nvSpPr>
        <p:spPr>
          <a:xfrm>
            <a:off x="714348" y="4286256"/>
            <a:ext cx="77153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Mil mensajes de belleza llegarán a lo profundo  de la vida, más allá de las prisas cotidianas, más adentro de emociones superficiales que </a:t>
            </a:r>
            <a:endParaRPr lang="es-ES" sz="24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dejan huellas pasajeras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6000"/>
                            </p:stCondLst>
                            <p:childTnLst>
                              <p:par>
                                <p:cTn id="13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/>
      <p:bldP spid="1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2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ombo"/>
          <p:cNvSpPr/>
          <p:nvPr/>
        </p:nvSpPr>
        <p:spPr>
          <a:xfrm>
            <a:off x="0" y="1643050"/>
            <a:ext cx="1571604" cy="1714512"/>
          </a:xfrm>
          <a:prstGeom prst="diamond">
            <a:avLst/>
          </a:prstGeom>
          <a:gradFill flip="none" rotWithShape="1">
            <a:gsLst>
              <a:gs pos="57000">
                <a:schemeClr val="bg2">
                  <a:lumMod val="60000"/>
                  <a:lumOff val="40000"/>
                  <a:shade val="30000"/>
                  <a:satMod val="115000"/>
                  <a:alpha val="39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571604" y="1643050"/>
            <a:ext cx="1500198" cy="1714512"/>
          </a:xfrm>
          <a:prstGeom prst="diamond">
            <a:avLst/>
          </a:prstGeom>
          <a:gradFill flip="none" rotWithShape="1">
            <a:gsLst>
              <a:gs pos="57000">
                <a:schemeClr val="bg2">
                  <a:lumMod val="60000"/>
                  <a:lumOff val="40000"/>
                  <a:shade val="30000"/>
                  <a:satMod val="115000"/>
                  <a:alpha val="39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3071802" y="1643050"/>
            <a:ext cx="1571636" cy="1714512"/>
          </a:xfrm>
          <a:prstGeom prst="diamond">
            <a:avLst/>
          </a:prstGeom>
          <a:gradFill flip="none" rotWithShape="1">
            <a:gsLst>
              <a:gs pos="57000">
                <a:schemeClr val="bg2">
                  <a:lumMod val="60000"/>
                  <a:lumOff val="40000"/>
                  <a:shade val="30000"/>
                  <a:satMod val="115000"/>
                  <a:alpha val="39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4643438" y="1643050"/>
            <a:ext cx="1571636" cy="1714512"/>
          </a:xfrm>
          <a:prstGeom prst="diamond">
            <a:avLst/>
          </a:prstGeom>
          <a:gradFill flip="none" rotWithShape="1">
            <a:gsLst>
              <a:gs pos="57000">
                <a:schemeClr val="bg2">
                  <a:lumMod val="60000"/>
                  <a:lumOff val="40000"/>
                  <a:shade val="30000"/>
                  <a:satMod val="115000"/>
                  <a:alpha val="39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6215074" y="1643050"/>
            <a:ext cx="1428760" cy="1714512"/>
          </a:xfrm>
          <a:prstGeom prst="diamond">
            <a:avLst/>
          </a:prstGeom>
          <a:gradFill flip="none" rotWithShape="1">
            <a:gsLst>
              <a:gs pos="57000">
                <a:schemeClr val="bg2">
                  <a:lumMod val="60000"/>
                  <a:lumOff val="40000"/>
                  <a:shade val="30000"/>
                  <a:satMod val="115000"/>
                  <a:alpha val="39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7643834" y="1571612"/>
            <a:ext cx="1500166" cy="1714512"/>
          </a:xfrm>
          <a:prstGeom prst="diamond">
            <a:avLst/>
          </a:prstGeom>
          <a:gradFill flip="none" rotWithShape="1">
            <a:gsLst>
              <a:gs pos="57000">
                <a:schemeClr val="bg2">
                  <a:lumMod val="60000"/>
                  <a:lumOff val="40000"/>
                  <a:shade val="30000"/>
                  <a:satMod val="115000"/>
                  <a:alpha val="39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0" y="3571876"/>
            <a:ext cx="1571604" cy="1714512"/>
          </a:xfrm>
          <a:prstGeom prst="diamond">
            <a:avLst/>
          </a:prstGeom>
          <a:gradFill flip="none" rotWithShape="1">
            <a:gsLst>
              <a:gs pos="57000">
                <a:schemeClr val="bg2">
                  <a:lumMod val="60000"/>
                  <a:lumOff val="40000"/>
                  <a:shade val="30000"/>
                  <a:satMod val="115000"/>
                  <a:alpha val="39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1571604" y="3571876"/>
            <a:ext cx="1500198" cy="1714512"/>
          </a:xfrm>
          <a:prstGeom prst="diamond">
            <a:avLst/>
          </a:prstGeom>
          <a:gradFill flip="none" rotWithShape="1">
            <a:gsLst>
              <a:gs pos="57000">
                <a:schemeClr val="bg2">
                  <a:lumMod val="60000"/>
                  <a:lumOff val="40000"/>
                  <a:shade val="30000"/>
                  <a:satMod val="115000"/>
                  <a:alpha val="39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3071802" y="3571876"/>
            <a:ext cx="1571636" cy="1714512"/>
          </a:xfrm>
          <a:prstGeom prst="diamond">
            <a:avLst/>
          </a:prstGeom>
          <a:gradFill flip="none" rotWithShape="1">
            <a:gsLst>
              <a:gs pos="57000">
                <a:schemeClr val="bg2">
                  <a:lumMod val="60000"/>
                  <a:lumOff val="40000"/>
                  <a:shade val="30000"/>
                  <a:satMod val="115000"/>
                  <a:alpha val="39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4643438" y="3571876"/>
            <a:ext cx="1571636" cy="1714512"/>
          </a:xfrm>
          <a:prstGeom prst="diamond">
            <a:avLst/>
          </a:prstGeom>
          <a:gradFill flip="none" rotWithShape="1">
            <a:gsLst>
              <a:gs pos="57000">
                <a:schemeClr val="bg2">
                  <a:lumMod val="60000"/>
                  <a:lumOff val="40000"/>
                  <a:shade val="30000"/>
                  <a:satMod val="115000"/>
                  <a:alpha val="39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6215074" y="3571876"/>
            <a:ext cx="1428760" cy="1714512"/>
          </a:xfrm>
          <a:prstGeom prst="diamond">
            <a:avLst/>
          </a:prstGeom>
          <a:gradFill flip="none" rotWithShape="1">
            <a:gsLst>
              <a:gs pos="57000">
                <a:schemeClr val="bg2">
                  <a:lumMod val="60000"/>
                  <a:lumOff val="40000"/>
                  <a:shade val="30000"/>
                  <a:satMod val="115000"/>
                  <a:alpha val="39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7643834" y="3500438"/>
            <a:ext cx="1500166" cy="1714512"/>
          </a:xfrm>
          <a:prstGeom prst="diamond">
            <a:avLst/>
          </a:prstGeom>
          <a:gradFill flip="none" rotWithShape="1">
            <a:gsLst>
              <a:gs pos="57000">
                <a:schemeClr val="bg2">
                  <a:lumMod val="60000"/>
                  <a:lumOff val="40000"/>
                  <a:shade val="30000"/>
                  <a:satMod val="115000"/>
                  <a:alpha val="39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uadroTexto"/>
          <p:cNvSpPr txBox="1"/>
          <p:nvPr/>
        </p:nvSpPr>
        <p:spPr>
          <a:xfrm>
            <a:off x="1000100" y="500042"/>
            <a:ext cx="725390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Desde el silencio abriremos la conciencia a voces </a:t>
            </a:r>
            <a:endParaRPr lang="es-ES" sz="2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nos piden menos egoísmo y más justicia, menos </a:t>
            </a:r>
            <a:endParaRPr lang="es-ES" sz="2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rencor y más bondad, menos avaricia y más entrega</a:t>
            </a:r>
            <a:endParaRPr lang="es-E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/>
      <p:bldP spid="1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60801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285720" y="2000240"/>
            <a:ext cx="357190" cy="107157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14348" y="2000240"/>
            <a:ext cx="357190" cy="107157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142976" y="2000240"/>
            <a:ext cx="357190" cy="107157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571604" y="2000240"/>
            <a:ext cx="357190" cy="107157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000232" y="2000240"/>
            <a:ext cx="357190" cy="107157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428860" y="2000240"/>
            <a:ext cx="357190" cy="107157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857488" y="2000240"/>
            <a:ext cx="357190" cy="107157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286116" y="2000240"/>
            <a:ext cx="357190" cy="107157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714744" y="2000240"/>
            <a:ext cx="357190" cy="107157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143372" y="2000240"/>
            <a:ext cx="357190" cy="107157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572000" y="2000240"/>
            <a:ext cx="357190" cy="107157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5000628" y="2000240"/>
            <a:ext cx="357190" cy="107157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429256" y="2000240"/>
            <a:ext cx="357190" cy="107157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857884" y="2000240"/>
            <a:ext cx="357190" cy="107157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286512" y="2000240"/>
            <a:ext cx="357190" cy="107157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715140" y="2000240"/>
            <a:ext cx="357190" cy="107157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7143768" y="2000240"/>
            <a:ext cx="357190" cy="107157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7572396" y="2000240"/>
            <a:ext cx="357190" cy="107157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8001024" y="2000240"/>
            <a:ext cx="357190" cy="107157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8429652" y="2000240"/>
            <a:ext cx="357190" cy="107157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285720" y="3286124"/>
            <a:ext cx="357190" cy="107157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14348" y="3286124"/>
            <a:ext cx="357190" cy="107157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1142976" y="3286124"/>
            <a:ext cx="357190" cy="107157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1571604" y="3286124"/>
            <a:ext cx="357190" cy="107157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2000232" y="3286124"/>
            <a:ext cx="357190" cy="107157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2428860" y="3286124"/>
            <a:ext cx="357190" cy="107157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2857488" y="3286124"/>
            <a:ext cx="357190" cy="107157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286116" y="3286124"/>
            <a:ext cx="357190" cy="107157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3714744" y="3286124"/>
            <a:ext cx="357190" cy="107157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4143372" y="3286124"/>
            <a:ext cx="357190" cy="107157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4572000" y="3286124"/>
            <a:ext cx="357190" cy="107157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5000628" y="3286124"/>
            <a:ext cx="357190" cy="107157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5429256" y="3286124"/>
            <a:ext cx="357190" cy="107157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5857884" y="3286124"/>
            <a:ext cx="357190" cy="107157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6286512" y="3286124"/>
            <a:ext cx="357190" cy="107157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6715140" y="3286124"/>
            <a:ext cx="357190" cy="107157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7143768" y="3286124"/>
            <a:ext cx="357190" cy="107157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7572396" y="3286124"/>
            <a:ext cx="357190" cy="107157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8001024" y="3286124"/>
            <a:ext cx="357190" cy="107157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8429652" y="3286124"/>
            <a:ext cx="357190" cy="107157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CuadroTexto"/>
          <p:cNvSpPr txBox="1"/>
          <p:nvPr/>
        </p:nvSpPr>
        <p:spPr>
          <a:xfrm>
            <a:off x="2786050" y="428604"/>
            <a:ext cx="607219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</a:rPr>
              <a:t>Oiremos llamadas de pobres de comida o de afecto, de amigos olvidados y heridos, de soñadores que buscan a alguien que les dé una mano para construir </a:t>
            </a:r>
          </a:p>
          <a:p>
            <a:pPr algn="ctr"/>
            <a:r>
              <a:rPr lang="es-ES" sz="2400" b="1" dirty="0" smtClean="0">
                <a:solidFill>
                  <a:schemeClr val="bg1"/>
                </a:solidFill>
              </a:rPr>
              <a:t>un mundo un poco más bueno</a:t>
            </a:r>
            <a:endParaRPr lang="es-ES" sz="2400" dirty="0">
              <a:solidFill>
                <a:schemeClr val="bg1"/>
              </a:solidFill>
            </a:endParaRPr>
          </a:p>
        </p:txBody>
      </p:sp>
      <p:sp>
        <p:nvSpPr>
          <p:cNvPr id="46" name="4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2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5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8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1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4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7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3000"/>
                            </p:stCondLst>
                            <p:childTnLst>
                              <p:par>
                                <p:cTn id="20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/>
      <p:bldP spid="4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reatments_for_insomn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7" name="6 Luna"/>
          <p:cNvSpPr/>
          <p:nvPr/>
        </p:nvSpPr>
        <p:spPr>
          <a:xfrm rot="5400000">
            <a:off x="2914016" y="-2128230"/>
            <a:ext cx="3530251" cy="7786711"/>
          </a:xfrm>
          <a:prstGeom prst="moon">
            <a:avLst>
              <a:gd name="adj" fmla="val 14382"/>
            </a:avLst>
          </a:prstGeom>
          <a:solidFill>
            <a:schemeClr val="accent3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5400000">
            <a:off x="3169308" y="-1759872"/>
            <a:ext cx="3162540" cy="7786709"/>
          </a:xfrm>
          <a:prstGeom prst="moon">
            <a:avLst>
              <a:gd name="adj" fmla="val 14382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5400000">
            <a:off x="3537044" y="-1535011"/>
            <a:ext cx="2427065" cy="7786709"/>
          </a:xfrm>
          <a:prstGeom prst="moon">
            <a:avLst>
              <a:gd name="adj" fmla="val 14382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5400000" flipH="1">
            <a:off x="2880032" y="1094100"/>
            <a:ext cx="3741090" cy="7786710"/>
          </a:xfrm>
          <a:prstGeom prst="moon">
            <a:avLst>
              <a:gd name="adj" fmla="val 14382"/>
            </a:avLst>
          </a:prstGeom>
          <a:solidFill>
            <a:schemeClr val="accent3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5400000" flipH="1">
            <a:off x="3210997" y="701160"/>
            <a:ext cx="3079163" cy="7786710"/>
          </a:xfrm>
          <a:prstGeom prst="moon">
            <a:avLst>
              <a:gd name="adj" fmla="val 14382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5400000" flipH="1">
            <a:off x="3505187" y="423847"/>
            <a:ext cx="2490784" cy="7786710"/>
          </a:xfrm>
          <a:prstGeom prst="moon">
            <a:avLst>
              <a:gd name="adj" fmla="val 14382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uadroTexto"/>
          <p:cNvSpPr txBox="1"/>
          <p:nvPr/>
        </p:nvSpPr>
        <p:spPr>
          <a:xfrm>
            <a:off x="285720" y="6143644"/>
            <a:ext cx="21387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Autor texto-desconocido</a:t>
            </a:r>
            <a:endParaRPr lang="es-ES" sz="1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 rot="19922598">
            <a:off x="5347500" y="5030628"/>
            <a:ext cx="2500917" cy="1476375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000"/>
                            </p:stCondLst>
                            <p:childTnLst>
                              <p:par>
                                <p:cTn id="63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7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7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1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4" grpId="0"/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2">
      <a:majorFont>
        <a:latin typeface="Harrington"/>
        <a:ea typeface=""/>
        <a:cs typeface=""/>
      </a:majorFont>
      <a:minorFont>
        <a:latin typeface="Harringto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273</Words>
  <Application>Microsoft Office PowerPoint</Application>
  <PresentationFormat>Presentación en pantalla (4:3)</PresentationFormat>
  <Paragraphs>52</Paragraphs>
  <Slides>19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37</cp:revision>
  <dcterms:created xsi:type="dcterms:W3CDTF">2013-10-08T23:30:39Z</dcterms:created>
  <dcterms:modified xsi:type="dcterms:W3CDTF">2013-10-09T15:02:27Z</dcterms:modified>
</cp:coreProperties>
</file>