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80" r:id="rId8"/>
    <p:sldId id="262" r:id="rId9"/>
    <p:sldId id="263" r:id="rId10"/>
    <p:sldId id="264" r:id="rId11"/>
    <p:sldId id="265" r:id="rId12"/>
    <p:sldId id="281" r:id="rId13"/>
    <p:sldId id="266" r:id="rId14"/>
    <p:sldId id="267" r:id="rId15"/>
    <p:sldId id="268" r:id="rId16"/>
    <p:sldId id="282" r:id="rId17"/>
    <p:sldId id="269" r:id="rId18"/>
    <p:sldId id="270" r:id="rId19"/>
    <p:sldId id="283" r:id="rId20"/>
    <p:sldId id="271" r:id="rId21"/>
    <p:sldId id="272" r:id="rId22"/>
    <p:sldId id="273" r:id="rId23"/>
    <p:sldId id="284" r:id="rId24"/>
    <p:sldId id="274" r:id="rId25"/>
    <p:sldId id="275" r:id="rId26"/>
    <p:sldId id="276" r:id="rId27"/>
    <p:sldId id="277" r:id="rId28"/>
    <p:sldId id="278" r:id="rId29"/>
    <p:sldId id="285" r:id="rId30"/>
    <p:sldId id="279" r:id="rId31"/>
    <p:sldId id="286" r:id="rId32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p4FmPNIaj8uD0b+Cig8Vw==" hashData="UNq/B5RN54a4Tsy0HeB6Vus9Z0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0D4F"/>
    <a:srgbClr val="FD0380"/>
    <a:srgbClr val="FF0066"/>
    <a:srgbClr val="F43462"/>
    <a:srgbClr val="FF5050"/>
    <a:srgbClr val="48388C"/>
    <a:srgbClr val="5945AD"/>
    <a:srgbClr val="978AD0"/>
    <a:srgbClr val="7B6AC4"/>
    <a:srgbClr val="8D7E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80" autoAdjust="0"/>
    <p:restoredTop sz="94695" autoAdjust="0"/>
  </p:normalViewPr>
  <p:slideViewPr>
    <p:cSldViewPr>
      <p:cViewPr varScale="1">
        <p:scale>
          <a:sx n="72" d="100"/>
          <a:sy n="72" d="100"/>
        </p:scale>
        <p:origin x="-102" y="-90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7290-8A8A-4D80-A18C-764FC0E70EED}" type="datetimeFigureOut">
              <a:rPr lang="es-ES" smtClean="0"/>
              <a:pPr/>
              <a:t>13/07/2019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969-095A-4B50-8B04-0B788D2AE0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7290-8A8A-4D80-A18C-764FC0E70EED}" type="datetimeFigureOut">
              <a:rPr lang="es-ES" smtClean="0"/>
              <a:pPr/>
              <a:t>13/07/2019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969-095A-4B50-8B04-0B788D2AE0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7290-8A8A-4D80-A18C-764FC0E70EED}" type="datetimeFigureOut">
              <a:rPr lang="es-ES" smtClean="0"/>
              <a:pPr/>
              <a:t>13/07/2019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969-095A-4B50-8B04-0B788D2AE0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7290-8A8A-4D80-A18C-764FC0E70EED}" type="datetimeFigureOut">
              <a:rPr lang="es-ES" smtClean="0"/>
              <a:pPr/>
              <a:t>13/07/2019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969-095A-4B50-8B04-0B788D2AE0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7290-8A8A-4D80-A18C-764FC0E70EED}" type="datetimeFigureOut">
              <a:rPr lang="es-ES" smtClean="0"/>
              <a:pPr/>
              <a:t>13/07/2019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969-095A-4B50-8B04-0B788D2AE0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7290-8A8A-4D80-A18C-764FC0E70EED}" type="datetimeFigureOut">
              <a:rPr lang="es-ES" smtClean="0"/>
              <a:pPr/>
              <a:t>13/07/2019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969-095A-4B50-8B04-0B788D2AE0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7290-8A8A-4D80-A18C-764FC0E70EED}" type="datetimeFigureOut">
              <a:rPr lang="es-ES" smtClean="0"/>
              <a:pPr/>
              <a:t>13/07/2019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969-095A-4B50-8B04-0B788D2AE0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7290-8A8A-4D80-A18C-764FC0E70EED}" type="datetimeFigureOut">
              <a:rPr lang="es-ES" smtClean="0"/>
              <a:pPr/>
              <a:t>13/07/2019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969-095A-4B50-8B04-0B788D2AE0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7290-8A8A-4D80-A18C-764FC0E70EED}" type="datetimeFigureOut">
              <a:rPr lang="es-ES" smtClean="0"/>
              <a:pPr/>
              <a:t>13/07/2019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969-095A-4B50-8B04-0B788D2AE0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7290-8A8A-4D80-A18C-764FC0E70EED}" type="datetimeFigureOut">
              <a:rPr lang="es-ES" smtClean="0"/>
              <a:pPr/>
              <a:t>13/07/2019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969-095A-4B50-8B04-0B788D2AE0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7290-8A8A-4D80-A18C-764FC0E70EED}" type="datetimeFigureOut">
              <a:rPr lang="es-ES" smtClean="0"/>
              <a:pPr/>
              <a:t>13/07/2019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37969-095A-4B50-8B04-0B788D2AE0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15987290-8A8A-4D80-A18C-764FC0E70EED}" type="datetimeFigureOut">
              <a:rPr lang="es-ES" smtClean="0"/>
              <a:pPr/>
              <a:t>13/07/2019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D0037969-095A-4B50-8B04-0B788D2AE05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4.jpe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jpeg"/><Relationship Id="rId7" Type="http://schemas.openxmlformats.org/officeDocument/2006/relationships/image" Target="../media/image46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5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60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1.png"/><Relationship Id="rId18" Type="http://schemas.openxmlformats.org/officeDocument/2006/relationships/image" Target="../media/image7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10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1026" name="Picture 2" descr="E:\PPS DE CREACION PROPIA - EXCLUSIVOS\- Mi nombre es Felicidad\Imágenes\779adc076a77c28bb948a14f483387bf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5143500"/>
            </a:xfrm>
            <a:prstGeom prst="rect">
              <a:avLst/>
            </a:prstGeom>
            <a:noFill/>
          </p:spPr>
        </p:pic>
        <p:sp>
          <p:nvSpPr>
            <p:cNvPr id="10" name="9 CuadroTexto"/>
            <p:cNvSpPr txBox="1"/>
            <p:nvPr/>
          </p:nvSpPr>
          <p:spPr>
            <a:xfrm rot="20263426">
              <a:off x="478533" y="2065611"/>
              <a:ext cx="158139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b="1" dirty="0" smtClean="0">
                  <a:blipFill>
                    <a:blip r:embed="rId4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Ppsx Margarita</a:t>
              </a:r>
              <a:endParaRPr lang="es-ES" b="1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endParaRPr>
            </a:p>
          </p:txBody>
        </p:sp>
      </p:grpSp>
      <p:sp>
        <p:nvSpPr>
          <p:cNvPr id="2" name="1 Rectángulo"/>
          <p:cNvSpPr/>
          <p:nvPr/>
        </p:nvSpPr>
        <p:spPr>
          <a:xfrm>
            <a:off x="1547664" y="699542"/>
            <a:ext cx="6192688" cy="2160240"/>
          </a:xfrm>
          <a:prstGeom prst="rect">
            <a:avLst/>
          </a:prstGeom>
        </p:spPr>
        <p:txBody>
          <a:bodyPr wrap="square">
            <a:prstTxWarp prst="textInflateBottom">
              <a:avLst>
                <a:gd name="adj" fmla="val 67598"/>
              </a:avLst>
            </a:prstTxWarp>
            <a:spAutoFit/>
          </a:bodyPr>
          <a:lstStyle/>
          <a:p>
            <a:r>
              <a:rPr lang="es-ES" sz="4400" dirty="0">
                <a:ln w="12700">
                  <a:solidFill>
                    <a:srgbClr val="FF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Algerian" pitchFamily="82" charset="0"/>
              </a:rPr>
              <a:t>Mi Nombre </a:t>
            </a:r>
            <a:r>
              <a:rPr lang="es-ES" sz="4400" dirty="0" smtClean="0">
                <a:ln w="12700">
                  <a:solidFill>
                    <a:srgbClr val="FF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Algerian" pitchFamily="82" charset="0"/>
              </a:rPr>
              <a:t>   </a:t>
            </a:r>
          </a:p>
          <a:p>
            <a:r>
              <a:rPr lang="es-ES" sz="4400" dirty="0" smtClean="0">
                <a:ln w="12700">
                  <a:solidFill>
                    <a:srgbClr val="FF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Algerian" pitchFamily="82" charset="0"/>
              </a:rPr>
              <a:t>       es Felicidad  </a:t>
            </a:r>
            <a:endParaRPr lang="es-ES" sz="4400" dirty="0">
              <a:ln w="12700">
                <a:solidFill>
                  <a:srgbClr val="FF0000"/>
                </a:solidFill>
              </a:ln>
              <a:blipFill>
                <a:blip r:embed="rId4"/>
                <a:stretch>
                  <a:fillRect/>
                </a:stretch>
              </a:blipFill>
              <a:latin typeface="Algerian" pitchFamily="82" charset="0"/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1757"/>
            </a:avLst>
          </a:prstGeom>
          <a:blipFill>
            <a:blip r:embed="rId5" cstate="print"/>
            <a:stretch>
              <a:fillRect/>
            </a:stretch>
          </a:blip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2999"/>
            </a:avLst>
          </a:prstGeom>
          <a:blipFill>
            <a:blip r:embed="rId5" cstate="print"/>
            <a:stretch>
              <a:fillRect/>
            </a:stretch>
          </a:blip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1715"/>
            </a:avLst>
          </a:prstGeom>
          <a:blipFill>
            <a:blip r:embed="rId5" cstate="print"/>
            <a:stretch>
              <a:fillRect/>
            </a:stretch>
          </a:blip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55984"/>
            <a:ext cx="9144000" cy="5087516"/>
          </a:xfrm>
          <a:prstGeom prst="donut">
            <a:avLst>
              <a:gd name="adj" fmla="val 13674"/>
            </a:avLst>
          </a:prstGeom>
          <a:blipFill>
            <a:blip r:embed="rId5" cstate="print"/>
            <a:stretch>
              <a:fillRect/>
            </a:stretch>
          </a:blip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174">
    <p:sndAc>
      <p:stSnd>
        <p:snd r:embed="rId2" name="El pastor solitario - - Gheorghe Zamfir y James La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8" grpId="0" animBg="1"/>
      <p:bldP spid="7" grpId="0" animBg="1"/>
      <p:bldP spid="6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DE CREACION PROPIA - EXCLUSIVOS\- Mi nombre es Felicidad\Imágenes\16ffb560af43fc6990ede3727e6898d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1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Mi nombre es Felicidad\Imágenes\cristaltubes78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20072" y="1995686"/>
            <a:ext cx="34198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Soy parte de la vida de aquellos que tienen amigos,</a:t>
            </a:r>
          </a:p>
        </p:txBody>
      </p:sp>
      <p:pic>
        <p:nvPicPr>
          <p:cNvPr id="4099" name="Picture 3" descr="E:\PPS DE CREACION PROPIA - EXCLUSIVOS\- Mi nombre es Felicidad\Imágenes\eb2e62f3e3eb491eddc5a4df5cfcad9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20072" y="771550"/>
            <a:ext cx="3240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n w="3175">
                  <a:solidFill>
                    <a:srgbClr val="8B4393"/>
                  </a:solidFill>
                </a:ln>
                <a:solidFill>
                  <a:srgbClr val="D7AFD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Porque </a:t>
            </a:r>
            <a:r>
              <a:rPr lang="es-ES" sz="2800" dirty="0">
                <a:ln w="3175">
                  <a:solidFill>
                    <a:srgbClr val="8B4393"/>
                  </a:solidFill>
                </a:ln>
                <a:solidFill>
                  <a:srgbClr val="D7AFD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tener amigos es ser </a:t>
            </a:r>
            <a:r>
              <a:rPr lang="es-ES" sz="2800" dirty="0">
                <a:ln w="6350">
                  <a:solidFill>
                    <a:srgbClr val="8B4393"/>
                  </a:solidFill>
                </a:ln>
                <a:solidFill>
                  <a:srgbClr val="D7AFD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Feliz</a:t>
            </a:r>
            <a:r>
              <a:rPr lang="es-ES" sz="2800" dirty="0">
                <a:ln w="3175">
                  <a:solidFill>
                    <a:srgbClr val="8B4393"/>
                  </a:solidFill>
                </a:ln>
                <a:solidFill>
                  <a:srgbClr val="D7AFD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8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E:\PPS DE CREACION PROPIA - EXCLUSIVOS\- Mi nombre es Felicidad\Imágenes\flores azuis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339502"/>
            <a:ext cx="78843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9966FF"/>
                  </a:solidFill>
                </a:ln>
                <a:solidFill>
                  <a:srgbClr val="B4B1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Soy parte de la vida de aquellos que viven rodeados por personas como tu,</a:t>
            </a:r>
          </a:p>
        </p:txBody>
      </p:sp>
      <p:pic>
        <p:nvPicPr>
          <p:cNvPr id="5128" name="Picture 8" descr="E:\PPS DE CREACION PROPIA - EXCLUSIVOS\- Mi nombre es Felicidad\Imágenes\7c7e768d31d4d3a0f93d6cc31aed59b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  <a:ln>
            <a:solidFill>
              <a:srgbClr val="0000CC"/>
            </a:solidFill>
          </a:ln>
        </p:spPr>
      </p:pic>
      <p:sp>
        <p:nvSpPr>
          <p:cNvPr id="3" name="2 Rectángulo"/>
          <p:cNvSpPr/>
          <p:nvPr/>
        </p:nvSpPr>
        <p:spPr>
          <a:xfrm>
            <a:off x="6372200" y="627534"/>
            <a:ext cx="22322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51CC3"/>
                  </a:solidFill>
                </a:ln>
                <a:solidFill>
                  <a:srgbClr val="438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Pues </a:t>
            </a:r>
            <a:r>
              <a:rPr lang="es-ES" sz="2800" dirty="0">
                <a:ln>
                  <a:solidFill>
                    <a:srgbClr val="051CC3"/>
                  </a:solidFill>
                </a:ln>
                <a:solidFill>
                  <a:srgbClr val="438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vivir así es ser Feliz.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9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DE CREACION PROPIA - EXCLUSIVOS\- Mi nombre es Felicidad\Imágenes\8149d0331728757330609f02adb97b9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096" y="627534"/>
            <a:ext cx="33843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Soy parte de la vida de aquellos que creen que ayer es pasado,</a:t>
            </a:r>
          </a:p>
        </p:txBody>
      </p:sp>
      <p:pic>
        <p:nvPicPr>
          <p:cNvPr id="6147" name="Picture 3" descr="E:\PPS DE CREACION PROPIA - EXCLUSIVOS\- Mi nombre es Felicidad\Imágenes\28073-2-pink-rose-hd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699542"/>
            <a:ext cx="28135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9FD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Mañana </a:t>
            </a:r>
            <a:r>
              <a:rPr lang="es-ES" sz="2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9FD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futuro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2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195736" y="41151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hoy es un regalo, 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eso es llamado presente.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3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5D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66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37890" name="Picture 2" descr="E:\PPS DE CREACION PROPIA - EXCLUSIVOS\- Mi nombre es Felicidad\Imágenes\6239017a898ce3a311177a00883273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66C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66C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86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Mi nombre es Felicidad\Imágenes\Marco_19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9525"/>
            <a:ext cx="9167813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4" y="1779662"/>
            <a:ext cx="4104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Formo parte de la vida de aquellos que creen en la fuerza del Amor,</a:t>
            </a:r>
          </a:p>
        </p:txBody>
      </p:sp>
      <p:pic>
        <p:nvPicPr>
          <p:cNvPr id="2051" name="Picture 3" descr="E:\PPS DE CREACION PROPIA - EXCLUSIVOS\- Mi nombre es Felicidad\Imágenes\822fc8fa5575e256c2b2f703a85c9b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11552" y="3363838"/>
            <a:ext cx="36369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5F04C4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Script MT Bold" pitchFamily="66" charset="0"/>
              </a:rPr>
              <a:t>Que </a:t>
            </a:r>
            <a:r>
              <a:rPr lang="es-ES" sz="2800" dirty="0">
                <a:ln>
                  <a:solidFill>
                    <a:srgbClr val="5F04C4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Script MT Bold" pitchFamily="66" charset="0"/>
              </a:rPr>
              <a:t>creen que para una historia bonita no hay punto final.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Mi nombre es Felicidad\Imágenes\6241b4ecefbc8d49cc09d41443f824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483518"/>
            <a:ext cx="42434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003548"/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Yo estoy casada ¿sabían?…</a:t>
            </a:r>
          </a:p>
        </p:txBody>
      </p:sp>
      <p:pic>
        <p:nvPicPr>
          <p:cNvPr id="3075" name="Picture 3" descr="E:\PPS DE CREACION PROPIA - EXCLUSIVOS\- Mi nombre es Felicidad\Imágenes\2303ec4e3359857d6189648893d492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52120" y="1707654"/>
            <a:ext cx="25922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 w="12700">
                  <a:solidFill>
                    <a:srgbClr val="DEA9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Estoy casada con El Tiempo.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3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Mi nombre es Felicidad\Imágenes\96cb875489d5b1254acd3600dfd1d0b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180513" cy="51879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771550"/>
            <a:ext cx="38972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Ah… ¡mi marido es lindo!</a:t>
            </a:r>
          </a:p>
        </p:txBody>
      </p:sp>
      <p:pic>
        <p:nvPicPr>
          <p:cNvPr id="4100" name="Picture 4" descr="E:\PPS DE CREACION PROPIA - EXCLUSIVOS\- Mi nombre es Felicidad\Imágenes\949dabff2eaf8dcc924680be150087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0"/>
            <a:ext cx="9161463" cy="51657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411510"/>
            <a:ext cx="46805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BC88C6"/>
                  </a:solidFill>
                </a:ln>
                <a:solidFill>
                  <a:srgbClr val="EAD2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Él es responsable de la solución de casi todos los </a:t>
            </a:r>
            <a:r>
              <a:rPr lang="es-ES" sz="2800" dirty="0" smtClean="0">
                <a:ln>
                  <a:solidFill>
                    <a:srgbClr val="BC88C6"/>
                  </a:solidFill>
                </a:ln>
                <a:solidFill>
                  <a:srgbClr val="EAD2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problemas</a:t>
            </a:r>
            <a:endParaRPr lang="es-ES" sz="2800" dirty="0">
              <a:ln>
                <a:solidFill>
                  <a:srgbClr val="BC88C6"/>
                </a:solidFill>
              </a:ln>
              <a:solidFill>
                <a:srgbClr val="EAD2E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7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Mi nombre es Felicidad\Imágenes\f425f9ccfac806b05c916e04352e248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22225"/>
            <a:ext cx="9180513" cy="51879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3801" y="555526"/>
            <a:ext cx="42102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FE5C02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Él reconstruye los corazones, él cura heridas,</a:t>
            </a:r>
          </a:p>
        </p:txBody>
      </p:sp>
      <p:pic>
        <p:nvPicPr>
          <p:cNvPr id="5123" name="Picture 3" descr="E:\PPS DE CREACION PROPIA - EXCLUSIVOS\- Mi nombre es Felicidad\Imágenes\583b7cdddb86e11667c438c01e1539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1880" y="2355726"/>
            <a:ext cx="34056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 w="12700">
                  <a:solidFill>
                    <a:srgbClr val="3E1F0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  <a:r>
              <a:rPr lang="es-ES" sz="2800" dirty="0" smtClean="0">
                <a:ln w="12700">
                  <a:solidFill>
                    <a:srgbClr val="3E1F0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Él </a:t>
            </a:r>
            <a:r>
              <a:rPr lang="es-ES" sz="2800" dirty="0">
                <a:ln w="12700">
                  <a:solidFill>
                    <a:srgbClr val="3E1F0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vence la Tristeza…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4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E:\PPS DE CREACION PROPIA - EXCLUSIVOS\- Mi nombre es Felicidad\Imágenes\ecc5131e412001cb926340777c2a84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rgbClr val="004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rgbClr val="004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81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004048" y="771550"/>
            <a:ext cx="34120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Juntos, El Tiempo y yo tuvimos tres hijos:</a:t>
            </a:r>
          </a:p>
        </p:txBody>
      </p:sp>
      <p:pic>
        <p:nvPicPr>
          <p:cNvPr id="6147" name="Picture 3" descr="E:\PPS DE CREACION PROPIA - EXCLUSIVOS\- Mi nombre es Felicidad\Imágenes\8d7b92a61b4f9da6a36e9fecfc4416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51657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1995686"/>
            <a:ext cx="270821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Amistad, </a:t>
            </a:r>
            <a:endParaRPr lang="es-ES" sz="2800" b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</a:t>
            </a:r>
            <a:r>
              <a:rPr lang="es-ES" sz="28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Sabiduría y </a:t>
            </a:r>
            <a:endParaRPr lang="es-ES" sz="2800" b="1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</a:t>
            </a:r>
            <a:r>
              <a:rPr lang="es-ES" sz="28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Amor.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6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122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39552" y="1923678"/>
            <a:ext cx="2376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996633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Amistad es la hija mayor.</a:t>
            </a:r>
          </a:p>
        </p:txBody>
      </p:sp>
      <p:pic>
        <p:nvPicPr>
          <p:cNvPr id="7171" name="Picture 3" descr="E:\PPS DE CREACION PROPIA - EXCLUSIVOS\- Mi nombre es Felicidad\Imágenes\1e870dc0fc78ce27d2e346dee23326e7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096" y="411510"/>
            <a:ext cx="3240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DE5A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muchacha linda, sincera, alegre.</a:t>
            </a:r>
          </a:p>
        </p:txBody>
      </p:sp>
      <p:grpSp>
        <p:nvGrpSpPr>
          <p:cNvPr id="12" name="11 Grupo"/>
          <p:cNvGrpSpPr/>
          <p:nvPr/>
        </p:nvGrpSpPr>
        <p:grpSpPr>
          <a:xfrm>
            <a:off x="-6350" y="1"/>
            <a:ext cx="9150350" cy="5143499"/>
            <a:chOff x="-6350" y="0"/>
            <a:chExt cx="9156700" cy="5133975"/>
          </a:xfrm>
        </p:grpSpPr>
        <p:pic>
          <p:nvPicPr>
            <p:cNvPr id="4098" name="Picture 2" descr="E:\PPS DE CREACION PROPIA - EXCLUSIVOS\- Mi nombre es Felicidad\Imágenes\Dahlia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6350" y="0"/>
              <a:ext cx="9156700" cy="5133975"/>
            </a:xfrm>
            <a:prstGeom prst="rect">
              <a:avLst/>
            </a:prstGeom>
            <a:noFill/>
          </p:spPr>
        </p:pic>
        <p:pic>
          <p:nvPicPr>
            <p:cNvPr id="4100" name="Picture 4" descr="Arte | David Szakaly, el genio del GIF animado | Fernando Lanfranco"/>
            <p:cNvPicPr>
              <a:picLocks noChangeAspect="1" noChangeArrowheads="1" noCrop="1"/>
            </p:cNvPicPr>
            <p:nvPr/>
          </p:nvPicPr>
          <p:blipFill>
            <a:blip r:embed="rId6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179512" y="1851670"/>
              <a:ext cx="4824536" cy="2818284"/>
            </a:xfrm>
            <a:prstGeom prst="rect">
              <a:avLst/>
            </a:prstGeom>
            <a:noFill/>
          </p:spPr>
        </p:pic>
        <p:pic>
          <p:nvPicPr>
            <p:cNvPr id="10" name="Picture 4" descr="Arte | David Szakaly, el genio del GIF animado | Fernando Lanfranco"/>
            <p:cNvPicPr>
              <a:picLocks noChangeAspect="1" noChangeArrowheads="1" noCrop="1"/>
            </p:cNvPicPr>
            <p:nvPr/>
          </p:nvPicPr>
          <p:blipFill>
            <a:blip r:embed="rId6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3491880" y="987574"/>
              <a:ext cx="5328592" cy="3744416"/>
            </a:xfrm>
            <a:prstGeom prst="rect">
              <a:avLst/>
            </a:prstGeom>
            <a:noFill/>
          </p:spPr>
        </p:pic>
      </p:grpSp>
      <p:sp>
        <p:nvSpPr>
          <p:cNvPr id="4" name="3 Rectángulo"/>
          <p:cNvSpPr/>
          <p:nvPr/>
        </p:nvSpPr>
        <p:spPr>
          <a:xfrm>
            <a:off x="611560" y="699542"/>
            <a:ext cx="32828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FF3399"/>
                </a:solidFill>
                <a:effectLst>
                  <a:outerShdw blurRad="38100" dist="38100" dir="2700000" algn="tl">
                    <a:srgbClr val="FFFF00">
                      <a:alpha val="43000"/>
                    </a:srgbClr>
                  </a:outerShdw>
                </a:effectLst>
                <a:latin typeface="Script MT Bold" pitchFamily="66" charset="0"/>
              </a:rPr>
              <a:t>Ella brilla como el </a:t>
            </a:r>
            <a:r>
              <a:rPr lang="es-ES" sz="2800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FFFF00">
                      <a:alpha val="43000"/>
                    </a:srgbClr>
                  </a:outerShdw>
                </a:effectLst>
                <a:latin typeface="Script MT Bold" pitchFamily="66" charset="0"/>
              </a:rPr>
              <a:t>sol</a:t>
            </a:r>
            <a:endParaRPr lang="es-ES" sz="2800" dirty="0">
              <a:solidFill>
                <a:srgbClr val="FF3399"/>
              </a:solidFill>
              <a:effectLst>
                <a:outerShdw blurRad="38100" dist="38100" dir="2700000" algn="tl">
                  <a:srgbClr val="FFFF00">
                    <a:alpha val="43000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07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DE CREACION PROPIA - EXCLUSIVOS\- Mi nombre es Felicidad\Imágenes\25 - 0012ee792797db5080bfd08cb5d172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</p:spPr>
      </p:pic>
      <p:pic>
        <p:nvPicPr>
          <p:cNvPr id="8199" name="Picture 7" descr="E:\PPS DE CREACION PROPIA - EXCLUSIVOS\- Mi nombre es Felicidad\Imágenes\0012ee792797db5080bfd08cb5d172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43808" y="195486"/>
            <a:ext cx="480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Amistad une a las personas, nunca pretende herir, 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siempre 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consolar.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E:\PPS DE CREACION PROPIA - EXCLUSIVOS\- Mi nombre es Felicidad\Imágenes\c9702f80c8385b6e36276649107138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8313" y="357189"/>
            <a:ext cx="8280400" cy="43743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042988" y="735807"/>
            <a:ext cx="7129462" cy="36718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547813" y="1113236"/>
            <a:ext cx="6119812" cy="29706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00"/>
                            </p:stCondLst>
                            <p:childTnLst>
                              <p:par>
                                <p:cTn id="20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DE CREACION PROPIA - EXCLUSIVOS\- Mi nombre es Felicidad\Imágenes\24 - 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0513" cy="51879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31840" y="1851670"/>
            <a:ext cx="28803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del medio, 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Sabiduría,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Picture 4" descr="E:\PPS DE CREACION PROPIA - EXCLUSIVOS\- Mi nombre es Felicidad\Imágenes\98d8ea82ff986b0bc7426aafe5ee5b7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63050" cy="51657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24128" y="1851670"/>
            <a:ext cx="30963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Culta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íntegra, 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siempre 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fue la más apegada al padre, El Tiempo.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36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3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89" name="Picture 1" descr="E:\PPS DE CREACION PROPIA - EXCLUSIVOS\- Mi nombre es Felicidad\Imágenes\f3d948a83b054b0fb5996085d26f927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267494"/>
            <a:ext cx="7272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8989F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¡La Sabiduría y El Tiempo andan siempre juntos!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E:\PPS DE CREACION PROPIA - EXCLUSIVOS\- Mi nombre es Felicidad\Imágenes\18a14dbaae6550aef09d072db4daf9f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Operación manual"/>
          <p:cNvSpPr/>
          <p:nvPr/>
        </p:nvSpPr>
        <p:spPr>
          <a:xfrm flipV="1">
            <a:off x="0" y="4018360"/>
            <a:ext cx="9144000" cy="1125140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Operación manual"/>
          <p:cNvSpPr/>
          <p:nvPr/>
        </p:nvSpPr>
        <p:spPr>
          <a:xfrm rot="16200000" flipV="1">
            <a:off x="5654402" y="1653903"/>
            <a:ext cx="5143500" cy="1835696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 rot="16200000">
            <a:off x="-1689904" y="1689907"/>
            <a:ext cx="5143500" cy="1763689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>
            <a:off x="0" y="2"/>
            <a:ext cx="9144000" cy="1059579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63688" y="1059582"/>
            <a:ext cx="5544616" cy="29587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7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5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Mi nombre es Felicidad\Imágenes\22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22225"/>
            <a:ext cx="9180513" cy="51879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300192" y="3075806"/>
            <a:ext cx="19442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menor es El Amor. 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83568" y="987574"/>
            <a:ext cx="41200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n w="63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¡Ah, cuánto trabajo me da!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8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DE CREACION PROPIA - EXCLUSIVOS\- Mi nombre es Felicidad\Imágenes\33 - 2959a92b4f88fdd1964223968e69cdf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720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843558"/>
            <a:ext cx="4207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terco, a veces sólo quiere vivir en un lugar…</a:t>
            </a:r>
          </a:p>
        </p:txBody>
      </p:sp>
      <p:pic>
        <p:nvPicPr>
          <p:cNvPr id="2051" name="Picture 3" descr="E:\PPS DE CREACION PROPIA - EXCLUSIVOS\- Mi nombre es Felicidad\Imágenes\d6a658adc3d68437425d6c05349b706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75656" y="339502"/>
            <a:ext cx="25923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Yo vivo diciendo: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2427734"/>
            <a:ext cx="30963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Amor, fuiste hecho para vivir en dos corazones, no en 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uno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6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DE CREACION PROPIA - EXCLUSIVOS\- Mi nombre es Felicidad\Imágenes\7a2efed69b7f7120d901ba346f2a08e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80112" y="411510"/>
            <a:ext cx="31683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Amor es complejo, pero es lindo, 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muy lindo!</a:t>
            </a:r>
          </a:p>
        </p:txBody>
      </p:sp>
      <p:grpSp>
        <p:nvGrpSpPr>
          <p:cNvPr id="5" name="4 Grupo"/>
          <p:cNvGrpSpPr/>
          <p:nvPr/>
        </p:nvGrpSpPr>
        <p:grpSpPr>
          <a:xfrm>
            <a:off x="0" y="0"/>
            <a:ext cx="9144000" cy="5143500"/>
            <a:chOff x="0" y="-3"/>
            <a:chExt cx="9144000" cy="5143503"/>
          </a:xfrm>
        </p:grpSpPr>
        <p:grpSp>
          <p:nvGrpSpPr>
            <p:cNvPr id="6" name="37 Grupo"/>
            <p:cNvGrpSpPr/>
            <p:nvPr/>
          </p:nvGrpSpPr>
          <p:grpSpPr>
            <a:xfrm>
              <a:off x="0" y="-3"/>
              <a:ext cx="9144000" cy="5143503"/>
              <a:chOff x="0" y="0"/>
              <a:chExt cx="9144000" cy="5143503"/>
            </a:xfrm>
          </p:grpSpPr>
          <p:grpSp>
            <p:nvGrpSpPr>
              <p:cNvPr id="8" name="36 Grupo"/>
              <p:cNvGrpSpPr/>
              <p:nvPr/>
            </p:nvGrpSpPr>
            <p:grpSpPr>
              <a:xfrm>
                <a:off x="4281487" y="0"/>
                <a:ext cx="4862513" cy="5143503"/>
                <a:chOff x="4281487" y="0"/>
                <a:chExt cx="4862513" cy="5143503"/>
              </a:xfrm>
            </p:grpSpPr>
            <p:pic>
              <p:nvPicPr>
                <p:cNvPr id="11" name="Picture 18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4716016" y="2995583"/>
                  <a:ext cx="1080120" cy="214791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2" name="Picture 18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6732240" y="2995583"/>
                  <a:ext cx="1008112" cy="214791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3" name="Picture 21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 flipH="1">
                  <a:off x="4644008" y="1131590"/>
                  <a:ext cx="4499992" cy="10081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4" name="Picture 2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 rot="5400000">
                  <a:off x="7552346" y="3551848"/>
                  <a:ext cx="1779660" cy="140364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5" name="Picture 20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 flipH="1">
                  <a:off x="4644008" y="1923678"/>
                  <a:ext cx="4499992" cy="12241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6" name="Picture 19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>
                  <a:off x="4281487" y="0"/>
                  <a:ext cx="4862513" cy="112734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7" name="Picture 2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 rot="5400000">
                  <a:off x="5823675" y="527987"/>
                  <a:ext cx="1725509" cy="149255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8" name="Picture 2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6300192" y="2787774"/>
                  <a:ext cx="2843808" cy="137298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9" name="Picture 2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 rot="5400000">
                  <a:off x="5254656" y="3545278"/>
                  <a:ext cx="2139705" cy="105674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9" name="Picture 16" descr="E:\PPS DE CREACION PROPIA - EXCLUSIVOS\- Mi nombre es Felicidad\Imágenes\fee5a91a937b2a5e161f44f33e7bed93.gif"/>
              <p:cNvPicPr>
                <a:picLocks noChangeAspect="1" noChangeArrowheads="1" noCrop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0" y="0"/>
                <a:ext cx="4788024" cy="5143500"/>
              </a:xfrm>
              <a:prstGeom prst="rect">
                <a:avLst/>
              </a:prstGeom>
              <a:noFill/>
            </p:spPr>
          </p:pic>
          <p:pic>
            <p:nvPicPr>
              <p:cNvPr id="10" name="Picture 23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3995936" y="4155926"/>
                <a:ext cx="754063" cy="142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" name="6 CuadroTexto"/>
            <p:cNvSpPr txBox="1"/>
            <p:nvPr/>
          </p:nvSpPr>
          <p:spPr>
            <a:xfrm rot="21362011">
              <a:off x="264040" y="2565278"/>
              <a:ext cx="144016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C00000"/>
                  </a:solidFill>
                  <a:latin typeface="Vivaldi" pitchFamily="66" charset="0"/>
                </a:rPr>
                <a:t>Ppsx Margarita</a:t>
              </a:r>
              <a:endParaRPr lang="es-ES" sz="1600" b="1" dirty="0">
                <a:solidFill>
                  <a:srgbClr val="C00000"/>
                </a:solidFill>
                <a:latin typeface="Vivaldi" pitchFamily="66" charset="0"/>
              </a:endParaRPr>
            </a:p>
          </p:txBody>
        </p:sp>
      </p:grpSp>
      <p:sp>
        <p:nvSpPr>
          <p:cNvPr id="3" name="2 Rectángulo"/>
          <p:cNvSpPr/>
          <p:nvPr/>
        </p:nvSpPr>
        <p:spPr>
          <a:xfrm>
            <a:off x="5652120" y="1203598"/>
            <a:ext cx="30598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él comienza a hacer estragos y perjuicios yo llamo a su padre y pronto El Tiempo sale a cerrar todas las heridas que El Amor abrió.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8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01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986" name="Picture 2" descr="E:\PPS DE CREACION PROPIA - EXCLUSIVOS\- Mi nombre es Felicidad\Imágenes\65d766e46453fe82167f42be847ed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DE CREACION PROPIA - EXCLUSIVOS\- Mi nombre es Felicidad\Imágenes\72748ab5f9798e80c3a0811b96b44a7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55552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persona muy importante me enseñó una cosa:</a:t>
            </a:r>
          </a:p>
        </p:txBody>
      </p:sp>
      <p:pic>
        <p:nvPicPr>
          <p:cNvPr id="8195" name="Picture 3" descr="E:\PPS DE CREACION PROPIA - EXCLUSIVOS\- Mi nombre es Felicidad\Imágenes\54543577317727919ca12ec17afb6f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627534"/>
            <a:ext cx="28914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 final siempre es verdadero;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3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DE CREACION PROPIA - EXCLUSIVOS\- Mi nombre es Felicidad\Imágenes\d16c95219c660b9a22d681dfb4a2ef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35696" y="843558"/>
            <a:ext cx="45870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</a:t>
            </a:r>
            <a:r>
              <a:rPr lang="es-E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todavía no conoce su verdad,</a:t>
            </a:r>
          </a:p>
        </p:txBody>
      </p:sp>
      <p:pic>
        <p:nvPicPr>
          <p:cNvPr id="2050" name="Picture 2" descr="E:\PPS DE CREACION PROPIA - EXCLUSIVOS\- Mi nombre es Felicidad\Imágenes\a771b9ce29a053e3f801f581a6921a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1"/>
            <a:ext cx="9161463" cy="51657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339502"/>
            <a:ext cx="40046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3399"/>
                </a:solidFill>
                <a:effectLst>
                  <a:outerShdw blurRad="38100" dist="38100" dir="2700000" algn="tl">
                    <a:schemeClr val="bg1">
                      <a:alpha val="43000"/>
                    </a:schemeClr>
                  </a:outerShdw>
                </a:effectLst>
                <a:latin typeface="Script MT Bold" pitchFamily="66" charset="0"/>
              </a:rPr>
              <a:t>Es </a:t>
            </a:r>
            <a:r>
              <a:rPr lang="es-ES" sz="2800" b="1" dirty="0">
                <a:solidFill>
                  <a:srgbClr val="FF3399"/>
                </a:solidFill>
                <a:effectLst>
                  <a:outerShdw blurRad="38100" dist="38100" dir="2700000" algn="tl">
                    <a:schemeClr val="bg1">
                      <a:alpha val="43000"/>
                    </a:schemeClr>
                  </a:outerShdw>
                </a:effectLst>
                <a:latin typeface="Script MT Bold" pitchFamily="66" charset="0"/>
              </a:rPr>
              <a:t>porque no llegó el </a:t>
            </a:r>
            <a:r>
              <a:rPr lang="es-ES" sz="2800" b="1" dirty="0" smtClean="0">
                <a:solidFill>
                  <a:srgbClr val="FF3399"/>
                </a:solidFill>
                <a:effectLst>
                  <a:outerShdw blurRad="38100" dist="38100" dir="2700000" algn="tl">
                    <a:schemeClr val="bg1">
                      <a:alpha val="43000"/>
                    </a:schemeClr>
                  </a:outerShdw>
                </a:effectLst>
                <a:latin typeface="Script MT Bold" pitchFamily="66" charset="0"/>
              </a:rPr>
              <a:t>final</a:t>
            </a:r>
            <a:endParaRPr lang="es-ES" sz="2800" b="1" dirty="0">
              <a:solidFill>
                <a:srgbClr val="FF3399"/>
              </a:solidFill>
              <a:effectLst>
                <a:outerShdw blurRad="38100" dist="38100" dir="2700000" algn="tl">
                  <a:schemeClr val="bg1">
                    <a:alpha val="43000"/>
                  </a:scheme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7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DE CREACION PROPIA - EXCLUSIVOS\- Mi nombre es Felicidad\Imágenes\8cac3d4a726ddb1cf6fa2469959178f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03848" y="267494"/>
            <a:ext cx="386836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eso, 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cree 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siempre en mi familia</a:t>
            </a:r>
          </a:p>
        </p:txBody>
      </p:sp>
      <p:pic>
        <p:nvPicPr>
          <p:cNvPr id="6146" name="Picture 2" descr="E:\PPS DE CREACION PROPIA - EXCLUSIVOS\- Mi nombre es Felicidad\Imágenes\5dcea5d8f3c4de88c33f5ab7e64f2b9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2225"/>
            <a:ext cx="9144000" cy="51879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4008" y="2571750"/>
            <a:ext cx="41399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FF0000"/>
                </a:solidFill>
                <a:latin typeface="Script MT Bold" pitchFamily="66" charset="0"/>
              </a:rPr>
              <a:t>Cree en El Tiempo, </a:t>
            </a:r>
            <a:endParaRPr lang="es-ES" sz="2800" dirty="0" smtClean="0">
              <a:solidFill>
                <a:srgbClr val="FF0000"/>
              </a:solidFill>
              <a:latin typeface="Script MT Bold" pitchFamily="66" charset="0"/>
            </a:endParaRPr>
          </a:p>
          <a:p>
            <a:pPr algn="ctr"/>
            <a:r>
              <a:rPr lang="es-ES" sz="2800" dirty="0" smtClean="0">
                <a:solidFill>
                  <a:srgbClr val="FF0000"/>
                </a:solidFill>
                <a:latin typeface="Script MT Bold" pitchFamily="66" charset="0"/>
              </a:rPr>
              <a:t>en </a:t>
            </a:r>
            <a:r>
              <a:rPr lang="es-ES" sz="2800" dirty="0">
                <a:solidFill>
                  <a:srgbClr val="FF0000"/>
                </a:solidFill>
                <a:latin typeface="Script MT Bold" pitchFamily="66" charset="0"/>
              </a:rPr>
              <a:t>La Amistad, </a:t>
            </a:r>
            <a:endParaRPr lang="es-ES" sz="2800" dirty="0" smtClean="0">
              <a:solidFill>
                <a:srgbClr val="FF0000"/>
              </a:solidFill>
              <a:latin typeface="Script MT Bold" pitchFamily="66" charset="0"/>
            </a:endParaRPr>
          </a:p>
          <a:p>
            <a:pPr algn="ctr"/>
            <a:r>
              <a:rPr lang="es-ES" sz="2800" dirty="0" smtClean="0">
                <a:solidFill>
                  <a:srgbClr val="FF0000"/>
                </a:solidFill>
                <a:latin typeface="Script MT Bold" pitchFamily="66" charset="0"/>
              </a:rPr>
              <a:t>en </a:t>
            </a:r>
            <a:r>
              <a:rPr lang="es-ES" sz="2800" dirty="0">
                <a:solidFill>
                  <a:srgbClr val="FF0000"/>
                </a:solidFill>
                <a:latin typeface="Script MT Bold" pitchFamily="66" charset="0"/>
              </a:rPr>
              <a:t>La Sabiduría y principalmente en El </a:t>
            </a:r>
            <a:r>
              <a:rPr lang="es-ES" sz="2800" dirty="0" smtClean="0">
                <a:solidFill>
                  <a:srgbClr val="FF0000"/>
                </a:solidFill>
                <a:latin typeface="Script MT Bold" pitchFamily="66" charset="0"/>
              </a:rPr>
              <a:t>Amor</a:t>
            </a:r>
            <a:endParaRPr lang="es-ES" sz="2800" dirty="0">
              <a:solidFill>
                <a:srgbClr val="FF0000"/>
              </a:solidFill>
              <a:latin typeface="Script MT Bold" pitchFamily="66" charset="0"/>
            </a:endParaRPr>
          </a:p>
        </p:txBody>
      </p:sp>
      <p:pic>
        <p:nvPicPr>
          <p:cNvPr id="6147" name="Picture 3" descr="E:\Imágenes\corazones\corazone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9" y="195486"/>
            <a:ext cx="2448272" cy="225716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4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DE CREACION PROPIA - EXCLUSIVOS\- Mi nombre es Felicidad\Imágenes\b21a3d73e3e2b270664426e9c7a9c4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71800" y="1203598"/>
            <a:ext cx="3600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con seguridad un día, </a:t>
            </a:r>
            <a:endParaRPr lang="es-ES" sz="28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yo</a:t>
            </a:r>
            <a:r>
              <a:rPr lang="es-ES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La Felicidad</a:t>
            </a:r>
            <a:r>
              <a:rPr lang="es-ES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</a:t>
            </a:r>
          </a:p>
          <a:p>
            <a:pPr algn="ctr"/>
            <a:r>
              <a:rPr lang="es-ES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golpearé a tu puerta…</a:t>
            </a:r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4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9" grpId="0" animBg="1"/>
      <p:bldP spid="6" grpId="0" animBg="1"/>
      <p:bldP spid="7" grpId="0" animBg="1"/>
      <p:bldP spid="4" grpId="0" animBg="1"/>
      <p:bldP spid="5" grpId="0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Mi nombre es Felicidad\Imágenes\88310649323597ef44ee38e664dd72f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39502"/>
            <a:ext cx="28241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Script MT Bold" pitchFamily="66" charset="0"/>
              </a:rPr>
              <a:t>Ten </a:t>
            </a:r>
            <a:r>
              <a:rPr lang="es-ES" sz="2800" dirty="0" smtClean="0">
                <a:latin typeface="Script MT Bold" pitchFamily="66" charset="0"/>
              </a:rPr>
              <a:t>tiempo </a:t>
            </a:r>
            <a:r>
              <a:rPr lang="es-ES" sz="2800" dirty="0">
                <a:latin typeface="Script MT Bold" pitchFamily="66" charset="0"/>
              </a:rPr>
              <a:t>para los </a:t>
            </a:r>
            <a:r>
              <a:rPr lang="es-ES" sz="2800" dirty="0" smtClean="0">
                <a:latin typeface="Script MT Bold" pitchFamily="66" charset="0"/>
              </a:rPr>
              <a:t>sueños</a:t>
            </a:r>
            <a:r>
              <a:rPr lang="es-ES" sz="2800" dirty="0">
                <a:latin typeface="Script MT Bold" pitchFamily="66" charset="0"/>
              </a:rPr>
              <a:t>…</a:t>
            </a:r>
          </a:p>
        </p:txBody>
      </p:sp>
      <p:grpSp>
        <p:nvGrpSpPr>
          <p:cNvPr id="10" name="9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grpSp>
          <p:nvGrpSpPr>
            <p:cNvPr id="8" name="7 Grupo"/>
            <p:cNvGrpSpPr/>
            <p:nvPr/>
          </p:nvGrpSpPr>
          <p:grpSpPr>
            <a:xfrm>
              <a:off x="0" y="0"/>
              <a:ext cx="9144000" cy="5143500"/>
              <a:chOff x="0" y="0"/>
              <a:chExt cx="9144000" cy="5143500"/>
            </a:xfrm>
          </p:grpSpPr>
          <p:pic>
            <p:nvPicPr>
              <p:cNvPr id="4098" name="Picture 2" descr="E:\PPS DE CREACION PROPIA - EXCLUSIVOS\- Mi nombre es Felicidad\Imágenes\005b20dbed24aef5c83dcaf5a4a7257b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9144000" cy="5143500"/>
              </a:xfrm>
              <a:prstGeom prst="rect">
                <a:avLst/>
              </a:prstGeom>
              <a:noFill/>
            </p:spPr>
          </p:pic>
          <p:pic>
            <p:nvPicPr>
              <p:cNvPr id="3075" name="Picture 3" descr="E:\Imágenes\estrellas\13142491.gif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clrChange>
                  <a:clrFrom>
                    <a:srgbClr val="000000"/>
                  </a:clrFrom>
                  <a:clrTo>
                    <a:srgbClr val="000000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4644008" y="0"/>
                <a:ext cx="4499992" cy="2427734"/>
              </a:xfrm>
              <a:prstGeom prst="rect">
                <a:avLst/>
              </a:prstGeom>
              <a:noFill/>
            </p:spPr>
          </p:pic>
        </p:grpSp>
        <p:pic>
          <p:nvPicPr>
            <p:cNvPr id="9" name="Picture 3" descr="E:\Imágenes\estrellas\13142491.gif"/>
            <p:cNvPicPr>
              <a:picLocks noChangeAspect="1" noChangeArrowheads="1" noCrop="1"/>
            </p:cNvPicPr>
            <p:nvPr/>
          </p:nvPicPr>
          <p:blipFill>
            <a:blip r:embed="rId4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95486"/>
              <a:ext cx="2987824" cy="2211710"/>
            </a:xfrm>
            <a:prstGeom prst="rect">
              <a:avLst/>
            </a:prstGeom>
            <a:noFill/>
          </p:spPr>
        </p:pic>
      </p:grpSp>
      <p:sp>
        <p:nvSpPr>
          <p:cNvPr id="3" name="2 Rectángulo"/>
          <p:cNvSpPr/>
          <p:nvPr/>
        </p:nvSpPr>
        <p:spPr>
          <a:xfrm>
            <a:off x="6012160" y="2787774"/>
            <a:ext cx="29158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Script MT Bold" pitchFamily="66" charset="0"/>
              </a:rPr>
              <a:t> </a:t>
            </a:r>
            <a:r>
              <a:rPr lang="es-ES" sz="2800" dirty="0" smtClean="0">
                <a:latin typeface="Script MT Bold" pitchFamily="66" charset="0"/>
              </a:rPr>
              <a:t>Ellos </a:t>
            </a:r>
            <a:r>
              <a:rPr lang="es-ES" sz="2800" dirty="0">
                <a:latin typeface="Script MT Bold" pitchFamily="66" charset="0"/>
              </a:rPr>
              <a:t>conducen en su carruaje hacia las Estrellas.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38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E:\PPS DE CREACION PROPIA - EXCLUSIVOS\- Mi nombre es Felicidad\Imágenes\940ae596310a0498e1de7dc4e16a65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78A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B6A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945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7" grpId="0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Mi nombre es Felicidad\Imágenes\48 - heart-1809673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-14288"/>
            <a:ext cx="9120187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2355726"/>
            <a:ext cx="14927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30D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Julio 2019</a:t>
            </a:r>
            <a:endParaRPr lang="es-ES" sz="2400" dirty="0">
              <a:solidFill>
                <a:srgbClr val="F30D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51520" y="3147814"/>
            <a:ext cx="340490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300" dirty="0" smtClean="0">
                <a:solidFill>
                  <a:srgbClr val="F30D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Música: El Pastor Solitario</a:t>
            </a:r>
          </a:p>
          <a:p>
            <a:r>
              <a:rPr lang="es-ES" sz="2300" dirty="0" err="1" smtClean="0">
                <a:solidFill>
                  <a:srgbClr val="F30D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Gheorghe</a:t>
            </a:r>
            <a:r>
              <a:rPr lang="es-ES" sz="2300" dirty="0" smtClean="0">
                <a:solidFill>
                  <a:srgbClr val="F30D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300" dirty="0" err="1" smtClean="0">
                <a:solidFill>
                  <a:srgbClr val="F30D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Zamfir</a:t>
            </a:r>
            <a:r>
              <a:rPr lang="es-ES" sz="2300" dirty="0" smtClean="0">
                <a:solidFill>
                  <a:srgbClr val="F30D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</a:t>
            </a:r>
          </a:p>
          <a:p>
            <a:r>
              <a:rPr lang="es-ES" sz="2300" dirty="0" smtClean="0">
                <a:solidFill>
                  <a:srgbClr val="F30D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James </a:t>
            </a:r>
            <a:r>
              <a:rPr lang="es-ES" sz="2300" dirty="0" err="1" smtClean="0">
                <a:solidFill>
                  <a:srgbClr val="F30D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Last</a:t>
            </a:r>
            <a:endParaRPr lang="es-ES" sz="2300" dirty="0">
              <a:solidFill>
                <a:srgbClr val="F30D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grpSp>
        <p:nvGrpSpPr>
          <p:cNvPr id="5" name="13 Grupo"/>
          <p:cNvGrpSpPr>
            <a:grpSpLocks/>
          </p:cNvGrpSpPr>
          <p:nvPr/>
        </p:nvGrpSpPr>
        <p:grpSpPr bwMode="auto">
          <a:xfrm flipH="1">
            <a:off x="7524328" y="3363838"/>
            <a:ext cx="1224136" cy="1566353"/>
            <a:chOff x="6948264" y="2205038"/>
            <a:chExt cx="1763959" cy="1544424"/>
          </a:xfrm>
        </p:grpSpPr>
        <p:pic>
          <p:nvPicPr>
            <p:cNvPr id="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15 Rectángulo"/>
            <p:cNvSpPr>
              <a:spLocks noChangeArrowheads="1"/>
            </p:cNvSpPr>
            <p:nvPr/>
          </p:nvSpPr>
          <p:spPr bwMode="auto">
            <a:xfrm>
              <a:off x="6948264" y="3385301"/>
              <a:ext cx="1763959" cy="3641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dirty="0">
                  <a:solidFill>
                    <a:srgbClr val="F30D4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8" name="7 Elipse"/>
          <p:cNvSpPr/>
          <p:nvPr/>
        </p:nvSpPr>
        <p:spPr>
          <a:xfrm rot="5400000" flipV="1">
            <a:off x="-789805" y="789808"/>
            <a:ext cx="5143500" cy="3563886"/>
          </a:xfrm>
          <a:prstGeom prst="ellipse">
            <a:avLst/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 rot="10800000">
            <a:off x="1331914" y="2841780"/>
            <a:ext cx="6481107" cy="2301720"/>
          </a:xfrm>
          <a:prstGeom prst="ellipse">
            <a:avLst/>
          </a:prstGeom>
          <a:blipFill dpi="0" rotWithShape="1"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 rot="5400000">
            <a:off x="4826483" y="825638"/>
            <a:ext cx="5143500" cy="3492227"/>
          </a:xfrm>
          <a:prstGeom prst="ellipse">
            <a:avLst/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331916" y="0"/>
            <a:ext cx="6481107" cy="2301720"/>
          </a:xfrm>
          <a:prstGeom prst="ellipse">
            <a:avLst/>
          </a:prstGeom>
          <a:blipFill dpi="0" rotWithShape="1"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xit" presetSubtype="2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0" grpId="0" animBg="1"/>
      <p:bldP spid="10" grpId="1" animBg="1"/>
      <p:bldP spid="10" grpId="2" animBg="1"/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1936</TotalTime>
  <Words>425</Words>
  <Application>Microsoft Office PowerPoint</Application>
  <PresentationFormat>Presentación en pantalla (16:9)</PresentationFormat>
  <Paragraphs>64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172</cp:revision>
  <dcterms:created xsi:type="dcterms:W3CDTF">2019-07-02T14:29:15Z</dcterms:created>
  <dcterms:modified xsi:type="dcterms:W3CDTF">2019-07-13T19:23:40Z</dcterms:modified>
</cp:coreProperties>
</file>