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275" r:id="rId3"/>
    <p:sldId id="306" r:id="rId4"/>
    <p:sldId id="307" r:id="rId5"/>
    <p:sldId id="271" r:id="rId6"/>
    <p:sldId id="305" r:id="rId7"/>
    <p:sldId id="258" r:id="rId8"/>
    <p:sldId id="263" r:id="rId9"/>
    <p:sldId id="308" r:id="rId10"/>
    <p:sldId id="262" r:id="rId11"/>
    <p:sldId id="295" r:id="rId12"/>
    <p:sldId id="259" r:id="rId13"/>
    <p:sldId id="265" r:id="rId14"/>
    <p:sldId id="309" r:id="rId15"/>
    <p:sldId id="260" r:id="rId16"/>
    <p:sldId id="261" r:id="rId17"/>
    <p:sldId id="300" r:id="rId18"/>
    <p:sldId id="269" r:id="rId19"/>
    <p:sldId id="311" r:id="rId20"/>
    <p:sldId id="274" r:id="rId21"/>
    <p:sldId id="289" r:id="rId22"/>
    <p:sldId id="303" r:id="rId23"/>
    <p:sldId id="273" r:id="rId24"/>
    <p:sldId id="281" r:id="rId25"/>
    <p:sldId id="312" r:id="rId26"/>
    <p:sldId id="294" r:id="rId27"/>
    <p:sldId id="292" r:id="rId28"/>
    <p:sldId id="299" r:id="rId29"/>
    <p:sldId id="278" r:id="rId30"/>
    <p:sldId id="310" r:id="rId31"/>
    <p:sldId id="272" r:id="rId32"/>
    <p:sldId id="279" r:id="rId33"/>
    <p:sldId id="293" r:id="rId34"/>
    <p:sldId id="280" r:id="rId35"/>
    <p:sldId id="314" r:id="rId36"/>
    <p:sldId id="290" r:id="rId37"/>
    <p:sldId id="284" r:id="rId38"/>
    <p:sldId id="283" r:id="rId39"/>
    <p:sldId id="285" r:id="rId40"/>
    <p:sldId id="313" r:id="rId41"/>
    <p:sldId id="304" r:id="rId42"/>
    <p:sldId id="316" r:id="rId43"/>
    <p:sldId id="288" r:id="rId44"/>
    <p:sldId id="315" r:id="rId45"/>
  </p:sldIdLst>
  <p:sldSz cx="9144000" cy="5143500" type="screen16x9"/>
  <p:notesSz cx="6858000" cy="9144000"/>
  <p:photoAlbum/>
  <p:defaultTextStyle>
    <a:defPPr>
      <a:defRPr lang="es-P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s+hXpm4Wiffl+Ij9zm/0Vw" hashData="oOwh1KRxFM2IhqhMWg+1Hi6S0kA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542804"/>
    <a:srgbClr val="003A00"/>
    <a:srgbClr val="2B3616"/>
    <a:srgbClr val="582A04"/>
    <a:srgbClr val="004600"/>
    <a:srgbClr val="003200"/>
    <a:srgbClr val="3F1E03"/>
    <a:srgbClr val="001A00"/>
    <a:srgbClr val="153943"/>
    <a:srgbClr val="FF33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snapVertSplitter="1" vertBarState="minimized">
    <p:restoredLeft sz="15507" autoAdjust="0"/>
    <p:restoredTop sz="94660"/>
  </p:normalViewPr>
  <p:slideViewPr>
    <p:cSldViewPr>
      <p:cViewPr>
        <p:scale>
          <a:sx n="400" d="100"/>
          <a:sy n="400" d="100"/>
        </p:scale>
        <p:origin x="5826" y="4008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theme" Target="theme/theme1.xml"/><Relationship Id="rId8" Type="http://schemas.openxmlformats.org/officeDocument/2006/relationships/slide" Target="slides/slide6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7834D6-485B-4C2A-A4F3-4599FDDA5FE2}" type="datetimeFigureOut">
              <a:rPr lang="es-PE" smtClean="0"/>
              <a:pPr/>
              <a:t>7/08/2017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98970E-03B5-4BFF-A6DC-5DB6D5E03319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7834D6-485B-4C2A-A4F3-4599FDDA5FE2}" type="datetimeFigureOut">
              <a:rPr lang="es-PE" smtClean="0"/>
              <a:pPr/>
              <a:t>7/08/2017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98970E-03B5-4BFF-A6DC-5DB6D5E03319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7834D6-485B-4C2A-A4F3-4599FDDA5FE2}" type="datetimeFigureOut">
              <a:rPr lang="es-PE" smtClean="0"/>
              <a:pPr/>
              <a:t>7/08/2017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98970E-03B5-4BFF-A6DC-5DB6D5E03319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7834D6-485B-4C2A-A4F3-4599FDDA5FE2}" type="datetimeFigureOut">
              <a:rPr lang="es-PE" smtClean="0"/>
              <a:pPr/>
              <a:t>7/08/2017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98970E-03B5-4BFF-A6DC-5DB6D5E03319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7834D6-485B-4C2A-A4F3-4599FDDA5FE2}" type="datetimeFigureOut">
              <a:rPr lang="es-PE" smtClean="0"/>
              <a:pPr/>
              <a:t>7/08/2017</a:t>
            </a:fld>
            <a:endParaRPr lang="es-PE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98970E-03B5-4BFF-A6DC-5DB6D5E03319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7834D6-485B-4C2A-A4F3-4599FDDA5FE2}" type="datetimeFigureOut">
              <a:rPr lang="es-PE" smtClean="0"/>
              <a:pPr/>
              <a:t>7/08/2017</a:t>
            </a:fld>
            <a:endParaRPr lang="es-PE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98970E-03B5-4BFF-A6DC-5DB6D5E03319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7834D6-485B-4C2A-A4F3-4599FDDA5FE2}" type="datetimeFigureOut">
              <a:rPr lang="es-PE" smtClean="0"/>
              <a:pPr/>
              <a:t>7/08/2017</a:t>
            </a:fld>
            <a:endParaRPr lang="es-PE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98970E-03B5-4BFF-A6DC-5DB6D5E03319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7834D6-485B-4C2A-A4F3-4599FDDA5FE2}" type="datetimeFigureOut">
              <a:rPr lang="es-PE" smtClean="0"/>
              <a:pPr/>
              <a:t>7/08/2017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98970E-03B5-4BFF-A6DC-5DB6D5E03319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7834D6-485B-4C2A-A4F3-4599FDDA5FE2}" type="datetimeFigureOut">
              <a:rPr lang="es-PE" smtClean="0"/>
              <a:pPr/>
              <a:t>7/08/2017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98970E-03B5-4BFF-A6DC-5DB6D5E03319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7834D6-485B-4C2A-A4F3-4599FDDA5FE2}" type="datetimeFigureOut">
              <a:rPr lang="es-PE" smtClean="0"/>
              <a:pPr/>
              <a:t>7/08/2017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98970E-03B5-4BFF-A6DC-5DB6D5E03319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7834D6-485B-4C2A-A4F3-4599FDDA5FE2}" type="datetimeFigureOut">
              <a:rPr lang="es-PE" smtClean="0"/>
              <a:pPr/>
              <a:t>7/08/2017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98970E-03B5-4BFF-A6DC-5DB6D5E03319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  <p:transition advTm="14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7834D6-485B-4C2A-A4F3-4599FDDA5FE2}" type="datetimeFigureOut">
              <a:rPr lang="es-PE" smtClean="0"/>
              <a:pPr/>
              <a:t>7/08/2017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198970E-03B5-4BFF-A6DC-5DB6D5E03319}" type="slidenum">
              <a:rPr lang="es-PE" smtClean="0"/>
              <a:pPr/>
              <a:t>‹Nº›</a:t>
            </a:fld>
            <a:endParaRPr lang="es-PE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4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Tm="1400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7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9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9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7.png"/><Relationship Id="rId3" Type="http://schemas.openxmlformats.org/officeDocument/2006/relationships/image" Target="../media/image52.png"/><Relationship Id="rId7" Type="http://schemas.openxmlformats.org/officeDocument/2006/relationships/image" Target="../media/image56.pn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5.png"/><Relationship Id="rId5" Type="http://schemas.openxmlformats.org/officeDocument/2006/relationships/image" Target="../media/image54.png"/><Relationship Id="rId4" Type="http://schemas.openxmlformats.org/officeDocument/2006/relationships/image" Target="../media/image53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pn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png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png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png"/><Relationship Id="rId2" Type="http://schemas.openxmlformats.org/officeDocument/2006/relationships/image" Target="../media/image67.pn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0.png"/></Relationships>
</file>

<file path=ppt/slides/_rels/slide4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3.png"/><Relationship Id="rId13" Type="http://schemas.openxmlformats.org/officeDocument/2006/relationships/image" Target="../media/image76.png"/><Relationship Id="rId18" Type="http://schemas.openxmlformats.org/officeDocument/2006/relationships/image" Target="../media/image79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78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72.png"/><Relationship Id="rId11" Type="http://schemas.openxmlformats.org/officeDocument/2006/relationships/image" Target="../media/image75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77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71.png"/><Relationship Id="rId9" Type="http://schemas.openxmlformats.org/officeDocument/2006/relationships/image" Target="../media/image74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19)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3" name="12 Imagen" descr="20110219001326892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0" y="0"/>
            <a:ext cx="1428760" cy="135732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20110219001326892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7858148" y="0"/>
            <a:ext cx="1428760" cy="135732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20110219001326892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2214546" y="0"/>
            <a:ext cx="1428760" cy="135732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6" name="15 Imagen" descr="20110219001326892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5715008" y="0"/>
            <a:ext cx="1428760" cy="135732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7" name="16 Imagen" descr="20110219001326892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785786" y="1357298"/>
            <a:ext cx="1143008" cy="108585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8" name="17 Imagen" descr="20110219001326892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2714612" y="1357298"/>
            <a:ext cx="1143008" cy="108585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9" name="18 Imagen" descr="20110219001326892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5786446" y="1357304"/>
            <a:ext cx="1143008" cy="108585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0" name="19 Imagen" descr="20110219001326892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7429520" y="1214422"/>
            <a:ext cx="1143008" cy="108585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1" name="20 Imagen" descr="20110219001326892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1357290" y="2428868"/>
            <a:ext cx="928694" cy="88226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2" name="21 Imagen" descr="20110219001326892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7000892" y="2421748"/>
            <a:ext cx="928694" cy="88226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3" name="22 Imagen" descr="20110219001326892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3000364" y="2571744"/>
            <a:ext cx="928694" cy="88226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4" name="23 Imagen" descr="20110219001326892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5643570" y="2571744"/>
            <a:ext cx="928694" cy="88226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5" name="24 Imagen" descr="20110219001326892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1857356" y="3429000"/>
            <a:ext cx="703100" cy="66794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6" name="25 Imagen" descr="20110219001326892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3214678" y="3643314"/>
            <a:ext cx="703100" cy="66794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7" name="26 Imagen" descr="20110219001326892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5572132" y="3643314"/>
            <a:ext cx="703100" cy="66794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8" name="27 Imagen" descr="20110219001326892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6658710" y="3429024"/>
            <a:ext cx="627902" cy="59650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9" name="28 Imagen" descr="20110219001326892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2285984" y="4429132"/>
            <a:ext cx="496306" cy="47149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0" name="29 Imagen" descr="20110219001326892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6286512" y="4357700"/>
            <a:ext cx="571504" cy="54293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1" name="30 Imagen" descr="20110219001326892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3143240" y="1928796"/>
            <a:ext cx="571504" cy="54293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4" name="33 Imagen" descr="cooltext254204939456383.png"/>
          <p:cNvPicPr>
            <a:picLocks noChangeAspect="1"/>
          </p:cNvPicPr>
          <p:nvPr/>
        </p:nvPicPr>
        <p:blipFill>
          <a:blip r:embed="rId5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071802" y="214296"/>
            <a:ext cx="1295238" cy="1015873"/>
          </a:xfrm>
          <a:prstGeom prst="rect">
            <a:avLst/>
          </a:prstGeom>
        </p:spPr>
      </p:pic>
      <p:pic>
        <p:nvPicPr>
          <p:cNvPr id="35" name="34 Imagen" descr="cooltext254204969955941.png"/>
          <p:cNvPicPr>
            <a:picLocks noChangeAspect="1"/>
          </p:cNvPicPr>
          <p:nvPr/>
        </p:nvPicPr>
        <p:blipFill>
          <a:blip r:embed="rId6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429124" y="214296"/>
            <a:ext cx="2158730" cy="1257143"/>
          </a:xfrm>
          <a:prstGeom prst="rect">
            <a:avLst/>
          </a:prstGeom>
        </p:spPr>
      </p:pic>
      <p:pic>
        <p:nvPicPr>
          <p:cNvPr id="36" name="35 Imagen" descr="cooltext254204987780775.png"/>
          <p:cNvPicPr>
            <a:picLocks noChangeAspect="1"/>
          </p:cNvPicPr>
          <p:nvPr/>
        </p:nvPicPr>
        <p:blipFill>
          <a:blip r:embed="rId7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357422" y="1142990"/>
            <a:ext cx="1853968" cy="1092064"/>
          </a:xfrm>
          <a:prstGeom prst="rect">
            <a:avLst/>
          </a:prstGeom>
        </p:spPr>
      </p:pic>
      <p:pic>
        <p:nvPicPr>
          <p:cNvPr id="37" name="36 Imagen" descr="cooltext254205004392763.png"/>
          <p:cNvPicPr>
            <a:picLocks noChangeAspect="1"/>
          </p:cNvPicPr>
          <p:nvPr/>
        </p:nvPicPr>
        <p:blipFill>
          <a:blip r:embed="rId8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5214942" y="1142990"/>
            <a:ext cx="1752381" cy="1130159"/>
          </a:xfrm>
          <a:prstGeom prst="rect">
            <a:avLst/>
          </a:prstGeom>
        </p:spPr>
      </p:pic>
      <p:pic>
        <p:nvPicPr>
          <p:cNvPr id="41987" name="Picture 3" descr="Imagen renderizada"/>
          <p:cNvPicPr>
            <a:picLocks noChangeAspect="1" noChangeArrowheads="1"/>
          </p:cNvPicPr>
          <p:nvPr/>
        </p:nvPicPr>
        <p:blipFill>
          <a:blip r:embed="rId9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rcRect/>
          <a:stretch>
            <a:fillRect/>
          </a:stretch>
        </p:blipFill>
        <p:spPr bwMode="auto">
          <a:xfrm>
            <a:off x="6643702" y="4429138"/>
            <a:ext cx="2243166" cy="419101"/>
          </a:xfrm>
          <a:prstGeom prst="rect">
            <a:avLst/>
          </a:prstGeom>
          <a:noFill/>
        </p:spPr>
      </p:pic>
      <p:pic>
        <p:nvPicPr>
          <p:cNvPr id="32" name="31 Imagen" descr="1(19)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358346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20000">
    <p:sndAc>
      <p:stSnd loop="1">
        <p:snd r:embed="rId2" name="Chris_Spheeris_-_Psych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0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2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9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3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4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7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8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1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2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5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6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9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0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9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0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3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4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7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8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1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2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5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6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3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5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3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5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2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5" fill="hold">
                            <p:stCondLst>
                              <p:cond delay="4000"/>
                            </p:stCondLst>
                            <p:childTnLst>
                              <p:par>
                                <p:cTn id="246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4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49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50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1" fill="hold">
                            <p:stCondLst>
                              <p:cond delay="6000"/>
                            </p:stCondLst>
                            <p:childTnLst>
                              <p:par>
                                <p:cTn id="252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54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55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56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7" fill="hold">
                            <p:stCondLst>
                              <p:cond delay="8000"/>
                            </p:stCondLst>
                            <p:childTnLst>
                              <p:par>
                                <p:cTn id="258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60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61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62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3" fill="hold">
                            <p:stCondLst>
                              <p:cond delay="10000"/>
                            </p:stCondLst>
                            <p:childTnLst>
                              <p:par>
                                <p:cTn id="264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66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6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68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9" fill="hold">
                            <p:stCondLst>
                              <p:cond delay="12000"/>
                            </p:stCondLst>
                            <p:childTnLst>
                              <p:par>
                                <p:cTn id="270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2" dur="2000" fill="hold"/>
                                        <p:tgtEl>
                                          <p:spTgt spid="419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3" dur="2000" fill="hold"/>
                                        <p:tgtEl>
                                          <p:spTgt spid="419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74" dur="2000"/>
                                        <p:tgtEl>
                                          <p:spTgt spid="419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Luna"/>
          <p:cNvSpPr/>
          <p:nvPr/>
        </p:nvSpPr>
        <p:spPr>
          <a:xfrm rot="19643323">
            <a:off x="2901859" y="802575"/>
            <a:ext cx="714380" cy="2229274"/>
          </a:xfrm>
          <a:prstGeom prst="moon">
            <a:avLst>
              <a:gd name="adj" fmla="val 35266"/>
            </a:avLst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Luna"/>
          <p:cNvSpPr/>
          <p:nvPr/>
        </p:nvSpPr>
        <p:spPr>
          <a:xfrm rot="1976176">
            <a:off x="2906079" y="2372492"/>
            <a:ext cx="714380" cy="2229274"/>
          </a:xfrm>
          <a:prstGeom prst="moon">
            <a:avLst>
              <a:gd name="adj" fmla="val 35266"/>
            </a:avLst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una"/>
          <p:cNvSpPr/>
          <p:nvPr/>
        </p:nvSpPr>
        <p:spPr>
          <a:xfrm rot="12970497">
            <a:off x="5303936" y="853186"/>
            <a:ext cx="714380" cy="2229274"/>
          </a:xfrm>
          <a:prstGeom prst="moon">
            <a:avLst>
              <a:gd name="adj" fmla="val 35266"/>
            </a:avLst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rot="8660290">
            <a:off x="5226819" y="2355005"/>
            <a:ext cx="708734" cy="2229274"/>
          </a:xfrm>
          <a:prstGeom prst="moon">
            <a:avLst>
              <a:gd name="adj" fmla="val 35266"/>
            </a:avLst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rot="19643323">
            <a:off x="2187480" y="802576"/>
            <a:ext cx="714380" cy="2229274"/>
          </a:xfrm>
          <a:prstGeom prst="moon">
            <a:avLst>
              <a:gd name="adj" fmla="val 35266"/>
            </a:avLst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rot="1976176">
            <a:off x="2191700" y="2372493"/>
            <a:ext cx="714380" cy="2229274"/>
          </a:xfrm>
          <a:prstGeom prst="moon">
            <a:avLst>
              <a:gd name="adj" fmla="val 35266"/>
            </a:avLst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rot="19643323">
            <a:off x="1401660" y="802576"/>
            <a:ext cx="714380" cy="2229274"/>
          </a:xfrm>
          <a:prstGeom prst="moon">
            <a:avLst>
              <a:gd name="adj" fmla="val 35266"/>
            </a:avLst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rot="1976176">
            <a:off x="1405880" y="2372493"/>
            <a:ext cx="714380" cy="2229274"/>
          </a:xfrm>
          <a:prstGeom prst="moon">
            <a:avLst>
              <a:gd name="adj" fmla="val 35266"/>
            </a:avLst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rot="19643323">
            <a:off x="544407" y="802575"/>
            <a:ext cx="714380" cy="2229274"/>
          </a:xfrm>
          <a:prstGeom prst="moon">
            <a:avLst>
              <a:gd name="adj" fmla="val 35266"/>
            </a:avLst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 rot="1976176">
            <a:off x="548627" y="2372492"/>
            <a:ext cx="714380" cy="2229274"/>
          </a:xfrm>
          <a:prstGeom prst="moon">
            <a:avLst>
              <a:gd name="adj" fmla="val 35266"/>
            </a:avLst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 rot="12970497">
            <a:off x="6089755" y="853183"/>
            <a:ext cx="714380" cy="2229274"/>
          </a:xfrm>
          <a:prstGeom prst="moon">
            <a:avLst>
              <a:gd name="adj" fmla="val 35266"/>
            </a:avLst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 rot="8660290">
            <a:off x="6012638" y="2355002"/>
            <a:ext cx="708734" cy="2229274"/>
          </a:xfrm>
          <a:prstGeom prst="moon">
            <a:avLst>
              <a:gd name="adj" fmla="val 35266"/>
            </a:avLst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una"/>
          <p:cNvSpPr/>
          <p:nvPr/>
        </p:nvSpPr>
        <p:spPr>
          <a:xfrm rot="12970497">
            <a:off x="7054744" y="853187"/>
            <a:ext cx="714380" cy="2229274"/>
          </a:xfrm>
          <a:prstGeom prst="moon">
            <a:avLst>
              <a:gd name="adj" fmla="val 35266"/>
            </a:avLst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una"/>
          <p:cNvSpPr/>
          <p:nvPr/>
        </p:nvSpPr>
        <p:spPr>
          <a:xfrm rot="8660290">
            <a:off x="6977627" y="2355006"/>
            <a:ext cx="708734" cy="2229274"/>
          </a:xfrm>
          <a:prstGeom prst="moon">
            <a:avLst>
              <a:gd name="adj" fmla="val 35266"/>
            </a:avLst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una"/>
          <p:cNvSpPr/>
          <p:nvPr/>
        </p:nvSpPr>
        <p:spPr>
          <a:xfrm rot="12970497">
            <a:off x="7840563" y="853184"/>
            <a:ext cx="714380" cy="2229274"/>
          </a:xfrm>
          <a:prstGeom prst="moon">
            <a:avLst>
              <a:gd name="adj" fmla="val 35266"/>
            </a:avLst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una"/>
          <p:cNvSpPr/>
          <p:nvPr/>
        </p:nvSpPr>
        <p:spPr>
          <a:xfrm rot="8660290">
            <a:off x="7763446" y="2355003"/>
            <a:ext cx="708734" cy="2229274"/>
          </a:xfrm>
          <a:prstGeom prst="moon">
            <a:avLst>
              <a:gd name="adj" fmla="val 35266"/>
            </a:avLst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-214346" y="-214332"/>
            <a:ext cx="9572692" cy="5786478"/>
          </a:xfrm>
          <a:prstGeom prst="rect">
            <a:avLst/>
          </a:prstGeom>
          <a:gradFill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6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3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5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8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1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4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7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8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0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1" fill="hold">
                            <p:stCondLst>
                              <p:cond delay="2000"/>
                            </p:stCondLst>
                            <p:childTnLst>
                              <p:par>
                                <p:cTn id="152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4662-illustration-of-a-blue-spiral-blank-border-design-pv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4097" name="Rectangle 1"/>
          <p:cNvSpPr>
            <a:spLocks noChangeArrowheads="1"/>
          </p:cNvSpPr>
          <p:nvPr/>
        </p:nvSpPr>
        <p:spPr bwMode="auto">
          <a:xfrm>
            <a:off x="2000232" y="1714494"/>
            <a:ext cx="5214974" cy="18158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PE" sz="16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Cont</a:t>
            </a:r>
            <a:r>
              <a:rPr kumimoji="0" lang="es-PE" sz="16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Times New Roman" pitchFamily="18" charset="0"/>
                <a:cs typeface="Arial" pitchFamily="34" charset="0"/>
              </a:rPr>
              <a:t>é</a:t>
            </a:r>
            <a:r>
              <a:rPr kumimoji="0" lang="es-PE" sz="16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 mis a</a:t>
            </a:r>
            <a:r>
              <a:rPr kumimoji="0" lang="es-PE" sz="16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Times New Roman" pitchFamily="18" charset="0"/>
                <a:cs typeface="Arial" pitchFamily="34" charset="0"/>
              </a:rPr>
              <a:t>ñ</a:t>
            </a:r>
            <a:r>
              <a:rPr kumimoji="0" lang="es-PE" sz="16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os y descubr</a:t>
            </a:r>
            <a:r>
              <a:rPr kumimoji="0" lang="es-PE" sz="16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Times New Roman" pitchFamily="18" charset="0"/>
                <a:cs typeface="Arial" pitchFamily="34" charset="0"/>
              </a:rPr>
              <a:t>í</a:t>
            </a:r>
            <a:r>
              <a:rPr kumimoji="0" lang="es-PE" sz="16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, que tengo menos tiempo para vivir de aqu</a:t>
            </a:r>
            <a:r>
              <a:rPr kumimoji="0" lang="es-PE" sz="16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Times New Roman" pitchFamily="18" charset="0"/>
                <a:cs typeface="Arial" pitchFamily="34" charset="0"/>
              </a:rPr>
              <a:t>í</a:t>
            </a:r>
            <a:r>
              <a:rPr kumimoji="0" lang="es-PE" sz="16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 en adelante, que el que viv</a:t>
            </a:r>
            <a:r>
              <a:rPr kumimoji="0" lang="es-PE" sz="16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Times New Roman" pitchFamily="18" charset="0"/>
                <a:cs typeface="Arial" pitchFamily="34" charset="0"/>
              </a:rPr>
              <a:t>í</a:t>
            </a:r>
            <a:r>
              <a:rPr kumimoji="0" lang="es-PE" sz="16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 hasta ahora</a:t>
            </a:r>
            <a:r>
              <a:rPr kumimoji="0" lang="es-PE" sz="16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Times New Roman" pitchFamily="18" charset="0"/>
                <a:cs typeface="Arial" pitchFamily="34" charset="0"/>
              </a:rPr>
              <a:t>…</a:t>
            </a:r>
            <a:endParaRPr kumimoji="0" lang="es-PE" sz="1600" b="0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PE" sz="16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Me siento como aquel ni</a:t>
            </a:r>
            <a:r>
              <a:rPr kumimoji="0" lang="es-PE" sz="16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Times New Roman" pitchFamily="18" charset="0"/>
                <a:cs typeface="Arial" pitchFamily="34" charset="0"/>
              </a:rPr>
              <a:t>ñ</a:t>
            </a:r>
            <a:r>
              <a:rPr kumimoji="0" lang="es-PE" sz="16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o que gan</a:t>
            </a:r>
            <a:r>
              <a:rPr kumimoji="0" lang="es-PE" sz="16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Times New Roman" pitchFamily="18" charset="0"/>
                <a:cs typeface="Arial" pitchFamily="34" charset="0"/>
              </a:rPr>
              <a:t>ó</a:t>
            </a:r>
            <a:r>
              <a:rPr kumimoji="0" lang="es-PE" sz="16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 un paquete de dulces: los primeros los comi</a:t>
            </a:r>
            <a:r>
              <a:rPr kumimoji="0" lang="es-PE" sz="16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Times New Roman" pitchFamily="18" charset="0"/>
                <a:cs typeface="Arial" pitchFamily="34" charset="0"/>
              </a:rPr>
              <a:t>ó</a:t>
            </a:r>
            <a:r>
              <a:rPr kumimoji="0" lang="es-PE" sz="16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 con agrado, pero, cuando percibi</a:t>
            </a:r>
            <a:r>
              <a:rPr kumimoji="0" lang="es-PE" sz="16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Times New Roman" pitchFamily="18" charset="0"/>
                <a:cs typeface="Arial" pitchFamily="34" charset="0"/>
              </a:rPr>
              <a:t>ó</a:t>
            </a:r>
            <a:r>
              <a:rPr kumimoji="0" lang="es-PE" sz="16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 que quedaban pocos, comenz</a:t>
            </a:r>
            <a:r>
              <a:rPr kumimoji="0" lang="es-PE" sz="16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Times New Roman" pitchFamily="18" charset="0"/>
                <a:cs typeface="Arial" pitchFamily="34" charset="0"/>
              </a:rPr>
              <a:t>ó</a:t>
            </a:r>
            <a:r>
              <a:rPr kumimoji="0" lang="es-PE" sz="16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 a saborearlos profundamente.</a:t>
            </a:r>
            <a:endParaRPr kumimoji="0" lang="es-PE" sz="1600" b="0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-428692" y="0"/>
            <a:ext cx="9572692" cy="5572164"/>
          </a:xfrm>
          <a:prstGeom prst="rect">
            <a:avLst/>
          </a:prstGeom>
          <a:gradFill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1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15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efectos,circulos ,png,zoomgraf.blogspot (6)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1357290" y="-285770"/>
            <a:ext cx="5929354" cy="5910287"/>
          </a:xfrm>
          <a:prstGeom prst="rect">
            <a:avLst/>
          </a:prstGeom>
        </p:spPr>
      </p:pic>
      <p:pic>
        <p:nvPicPr>
          <p:cNvPr id="4" name="3 Imagen" descr="017904-blue-jelly-icon-symbols-shapes-spiral1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857488" y="1142990"/>
            <a:ext cx="2893598" cy="2893598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-214346" y="-214332"/>
            <a:ext cx="9572692" cy="5572164"/>
          </a:xfrm>
          <a:prstGeom prst="rect">
            <a:avLst/>
          </a:prstGeom>
          <a:gradFill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49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BC892E">
                <a:tint val="45000"/>
                <a:satMod val="400000"/>
              </a:srgbClr>
            </a:duotone>
            <a:lum bright="-30000" contrast="40000"/>
          </a:blip>
          <a:srcRect l="10000" t="15000" r="20000" b="20000"/>
          <a:stretch>
            <a:fillRect/>
          </a:stretch>
        </p:blipFill>
        <p:spPr>
          <a:xfrm>
            <a:off x="4143372" y="1285866"/>
            <a:ext cx="1000132" cy="928694"/>
          </a:xfrm>
          <a:prstGeom prst="rect">
            <a:avLst/>
          </a:prstGeom>
        </p:spPr>
      </p:pic>
      <p:pic>
        <p:nvPicPr>
          <p:cNvPr id="4" name="3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BC892E">
                <a:tint val="45000"/>
                <a:satMod val="400000"/>
              </a:srgbClr>
            </a:duotone>
            <a:lum bright="-30000" contrast="40000"/>
          </a:blip>
          <a:srcRect l="10000" t="15000" r="20000" b="20000"/>
          <a:stretch>
            <a:fillRect/>
          </a:stretch>
        </p:blipFill>
        <p:spPr>
          <a:xfrm>
            <a:off x="4071934" y="2786064"/>
            <a:ext cx="1000132" cy="928694"/>
          </a:xfrm>
          <a:prstGeom prst="rect">
            <a:avLst/>
          </a:prstGeom>
        </p:spPr>
      </p:pic>
      <p:pic>
        <p:nvPicPr>
          <p:cNvPr id="5" name="4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BC892E">
                <a:tint val="45000"/>
                <a:satMod val="400000"/>
              </a:srgbClr>
            </a:duotone>
            <a:lum bright="-30000" contrast="40000"/>
          </a:blip>
          <a:srcRect l="10000" t="15000" r="15000" b="15000"/>
          <a:stretch>
            <a:fillRect/>
          </a:stretch>
        </p:blipFill>
        <p:spPr>
          <a:xfrm>
            <a:off x="3143240" y="2000246"/>
            <a:ext cx="1071570" cy="1000132"/>
          </a:xfrm>
          <a:prstGeom prst="rect">
            <a:avLst/>
          </a:prstGeom>
        </p:spPr>
      </p:pic>
      <p:pic>
        <p:nvPicPr>
          <p:cNvPr id="6" name="5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BC892E">
                <a:tint val="45000"/>
                <a:satMod val="400000"/>
              </a:srgbClr>
            </a:duotone>
            <a:lum bright="-30000" contrast="40000"/>
          </a:blip>
          <a:srcRect l="15000" t="10000" r="15000" b="15000"/>
          <a:stretch>
            <a:fillRect/>
          </a:stretch>
        </p:blipFill>
        <p:spPr>
          <a:xfrm>
            <a:off x="5143504" y="1928808"/>
            <a:ext cx="1000132" cy="1071570"/>
          </a:xfrm>
          <a:prstGeom prst="rect">
            <a:avLst/>
          </a:prstGeom>
        </p:spPr>
      </p:pic>
      <p:pic>
        <p:nvPicPr>
          <p:cNvPr id="7" name="6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BC892E">
                <a:tint val="45000"/>
                <a:satMod val="400000"/>
              </a:srgbClr>
            </a:duotone>
            <a:lum bright="-30000" contrast="40000"/>
          </a:blip>
          <a:srcRect l="15000" t="20000" r="20000" b="15000"/>
          <a:stretch>
            <a:fillRect/>
          </a:stretch>
        </p:blipFill>
        <p:spPr>
          <a:xfrm>
            <a:off x="4786314" y="1500180"/>
            <a:ext cx="928694" cy="928694"/>
          </a:xfrm>
          <a:prstGeom prst="rect">
            <a:avLst/>
          </a:prstGeom>
        </p:spPr>
      </p:pic>
      <p:pic>
        <p:nvPicPr>
          <p:cNvPr id="8" name="7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BC892E">
                <a:tint val="45000"/>
                <a:satMod val="400000"/>
              </a:srgbClr>
            </a:duotone>
            <a:lum bright="-30000" contrast="40000"/>
          </a:blip>
          <a:srcRect l="15000" t="20000" r="20000" b="15000"/>
          <a:stretch>
            <a:fillRect/>
          </a:stretch>
        </p:blipFill>
        <p:spPr>
          <a:xfrm>
            <a:off x="4786314" y="2714626"/>
            <a:ext cx="928694" cy="928694"/>
          </a:xfrm>
          <a:prstGeom prst="rect">
            <a:avLst/>
          </a:prstGeom>
        </p:spPr>
      </p:pic>
      <p:pic>
        <p:nvPicPr>
          <p:cNvPr id="9" name="8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BC892E">
                <a:tint val="45000"/>
                <a:satMod val="400000"/>
              </a:srgbClr>
            </a:duotone>
            <a:lum bright="-30000" contrast="40000"/>
          </a:blip>
          <a:srcRect l="15000" t="15000" r="20000" b="20000"/>
          <a:stretch>
            <a:fillRect/>
          </a:stretch>
        </p:blipFill>
        <p:spPr>
          <a:xfrm>
            <a:off x="3571868" y="1428742"/>
            <a:ext cx="928694" cy="928694"/>
          </a:xfrm>
          <a:prstGeom prst="rect">
            <a:avLst/>
          </a:prstGeom>
        </p:spPr>
      </p:pic>
      <p:pic>
        <p:nvPicPr>
          <p:cNvPr id="10" name="9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BC892E">
                <a:tint val="45000"/>
                <a:satMod val="400000"/>
              </a:srgbClr>
            </a:duotone>
            <a:lum bright="-30000" contrast="40000"/>
          </a:blip>
          <a:srcRect l="15000" t="15000" r="20000" b="20000"/>
          <a:stretch>
            <a:fillRect/>
          </a:stretch>
        </p:blipFill>
        <p:spPr>
          <a:xfrm>
            <a:off x="3500430" y="2571750"/>
            <a:ext cx="928694" cy="928694"/>
          </a:xfrm>
          <a:prstGeom prst="rect">
            <a:avLst/>
          </a:prstGeom>
        </p:spPr>
      </p:pic>
      <p:pic>
        <p:nvPicPr>
          <p:cNvPr id="11" name="10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BC892E">
                <a:tint val="45000"/>
                <a:satMod val="400000"/>
              </a:srgbClr>
            </a:duotone>
            <a:lum bright="-30000" contrast="40000"/>
          </a:blip>
          <a:srcRect l="15000" t="15000" r="20000" b="20000"/>
          <a:stretch>
            <a:fillRect/>
          </a:stretch>
        </p:blipFill>
        <p:spPr>
          <a:xfrm>
            <a:off x="4286248" y="642924"/>
            <a:ext cx="714380" cy="714380"/>
          </a:xfrm>
          <a:prstGeom prst="rect">
            <a:avLst/>
          </a:prstGeom>
        </p:spPr>
      </p:pic>
      <p:pic>
        <p:nvPicPr>
          <p:cNvPr id="12" name="11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BC892E">
                <a:tint val="45000"/>
                <a:satMod val="400000"/>
              </a:srgbClr>
            </a:duotone>
            <a:lum bright="-30000" contrast="40000"/>
          </a:blip>
          <a:srcRect l="15000" t="15000" r="20000" b="20000"/>
          <a:stretch>
            <a:fillRect/>
          </a:stretch>
        </p:blipFill>
        <p:spPr>
          <a:xfrm>
            <a:off x="5357818" y="857238"/>
            <a:ext cx="714380" cy="714380"/>
          </a:xfrm>
          <a:prstGeom prst="rect">
            <a:avLst/>
          </a:prstGeom>
        </p:spPr>
      </p:pic>
      <p:pic>
        <p:nvPicPr>
          <p:cNvPr id="13" name="12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BC892E">
                <a:tint val="45000"/>
                <a:satMod val="400000"/>
              </a:srgbClr>
            </a:duotone>
            <a:lum bright="-30000" contrast="40000"/>
          </a:blip>
          <a:srcRect l="15000" t="15000" r="20000" b="20000"/>
          <a:stretch>
            <a:fillRect/>
          </a:stretch>
        </p:blipFill>
        <p:spPr>
          <a:xfrm>
            <a:off x="6000760" y="2143122"/>
            <a:ext cx="714380" cy="714380"/>
          </a:xfrm>
          <a:prstGeom prst="rect">
            <a:avLst/>
          </a:prstGeom>
        </p:spPr>
      </p:pic>
      <p:pic>
        <p:nvPicPr>
          <p:cNvPr id="14" name="13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BC892E">
                <a:tint val="45000"/>
                <a:satMod val="400000"/>
              </a:srgbClr>
            </a:duotone>
            <a:lum bright="-30000" contrast="40000"/>
          </a:blip>
          <a:srcRect l="15000" t="15000" r="20000" b="20000"/>
          <a:stretch>
            <a:fillRect/>
          </a:stretch>
        </p:blipFill>
        <p:spPr>
          <a:xfrm>
            <a:off x="5500694" y="3357568"/>
            <a:ext cx="714380" cy="714380"/>
          </a:xfrm>
          <a:prstGeom prst="rect">
            <a:avLst/>
          </a:prstGeom>
        </p:spPr>
      </p:pic>
      <p:pic>
        <p:nvPicPr>
          <p:cNvPr id="15" name="14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BC892E">
                <a:tint val="45000"/>
                <a:satMod val="400000"/>
              </a:srgbClr>
            </a:duotone>
            <a:lum bright="-30000" contrast="40000"/>
          </a:blip>
          <a:srcRect l="15000" t="15000" r="20000" b="20000"/>
          <a:stretch>
            <a:fillRect/>
          </a:stretch>
        </p:blipFill>
        <p:spPr>
          <a:xfrm>
            <a:off x="4214810" y="3714758"/>
            <a:ext cx="714380" cy="714380"/>
          </a:xfrm>
          <a:prstGeom prst="rect">
            <a:avLst/>
          </a:prstGeom>
        </p:spPr>
      </p:pic>
      <p:pic>
        <p:nvPicPr>
          <p:cNvPr id="16" name="15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BC892E">
                <a:tint val="45000"/>
                <a:satMod val="400000"/>
              </a:srgbClr>
            </a:duotone>
            <a:lum bright="-30000" contrast="40000"/>
          </a:blip>
          <a:srcRect l="15000" t="15000" r="20000" b="20000"/>
          <a:stretch>
            <a:fillRect/>
          </a:stretch>
        </p:blipFill>
        <p:spPr>
          <a:xfrm>
            <a:off x="3000364" y="3286130"/>
            <a:ext cx="714380" cy="714380"/>
          </a:xfrm>
          <a:prstGeom prst="rect">
            <a:avLst/>
          </a:prstGeom>
        </p:spPr>
      </p:pic>
      <p:pic>
        <p:nvPicPr>
          <p:cNvPr id="17" name="16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BC892E">
                <a:tint val="45000"/>
                <a:satMod val="400000"/>
              </a:srgbClr>
            </a:duotone>
            <a:lum bright="-30000" contrast="40000"/>
          </a:blip>
          <a:srcRect l="15000" t="15000" r="20000" b="20000"/>
          <a:stretch>
            <a:fillRect/>
          </a:stretch>
        </p:blipFill>
        <p:spPr>
          <a:xfrm>
            <a:off x="2571736" y="2143122"/>
            <a:ext cx="714380" cy="714380"/>
          </a:xfrm>
          <a:prstGeom prst="rect">
            <a:avLst/>
          </a:prstGeom>
        </p:spPr>
      </p:pic>
      <p:pic>
        <p:nvPicPr>
          <p:cNvPr id="18" name="17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BC892E">
                <a:tint val="45000"/>
                <a:satMod val="400000"/>
              </a:srgbClr>
            </a:duotone>
            <a:lum bright="-30000" contrast="40000"/>
          </a:blip>
          <a:srcRect l="15000" t="15000" r="20000" b="20000"/>
          <a:stretch>
            <a:fillRect/>
          </a:stretch>
        </p:blipFill>
        <p:spPr>
          <a:xfrm>
            <a:off x="3143240" y="928676"/>
            <a:ext cx="714380" cy="714380"/>
          </a:xfrm>
          <a:prstGeom prst="rect">
            <a:avLst/>
          </a:prstGeom>
        </p:spPr>
      </p:pic>
      <p:pic>
        <p:nvPicPr>
          <p:cNvPr id="19" name="18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BC892E">
                <a:tint val="45000"/>
                <a:satMod val="400000"/>
              </a:srgbClr>
            </a:duotone>
            <a:lum bright="-30000" contrast="40000"/>
          </a:blip>
          <a:srcRect l="15000" t="15000" r="20000" b="20000"/>
          <a:stretch>
            <a:fillRect/>
          </a:stretch>
        </p:blipFill>
        <p:spPr>
          <a:xfrm>
            <a:off x="5786446" y="428610"/>
            <a:ext cx="571504" cy="571504"/>
          </a:xfrm>
          <a:prstGeom prst="rect">
            <a:avLst/>
          </a:prstGeom>
        </p:spPr>
      </p:pic>
      <p:pic>
        <p:nvPicPr>
          <p:cNvPr id="20" name="19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BC892E">
                <a:tint val="45000"/>
                <a:satMod val="400000"/>
              </a:srgbClr>
            </a:duotone>
            <a:lum bright="-30000" contrast="40000"/>
          </a:blip>
          <a:srcRect l="15000" t="15000" r="20000" b="20000"/>
          <a:stretch>
            <a:fillRect/>
          </a:stretch>
        </p:blipFill>
        <p:spPr>
          <a:xfrm>
            <a:off x="6643702" y="2214560"/>
            <a:ext cx="571504" cy="571504"/>
          </a:xfrm>
          <a:prstGeom prst="rect">
            <a:avLst/>
          </a:prstGeom>
        </p:spPr>
      </p:pic>
      <p:pic>
        <p:nvPicPr>
          <p:cNvPr id="21" name="20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BC892E">
                <a:tint val="45000"/>
                <a:satMod val="400000"/>
              </a:srgbClr>
            </a:duotone>
            <a:lum bright="-30000" contrast="40000"/>
          </a:blip>
          <a:srcRect l="15000" t="15000" r="20000" b="20000"/>
          <a:stretch>
            <a:fillRect/>
          </a:stretch>
        </p:blipFill>
        <p:spPr>
          <a:xfrm>
            <a:off x="4357686" y="142858"/>
            <a:ext cx="571504" cy="571504"/>
          </a:xfrm>
          <a:prstGeom prst="rect">
            <a:avLst/>
          </a:prstGeom>
        </p:spPr>
      </p:pic>
      <p:pic>
        <p:nvPicPr>
          <p:cNvPr id="22" name="21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BC892E">
                <a:tint val="45000"/>
                <a:satMod val="400000"/>
              </a:srgbClr>
            </a:duotone>
            <a:lum bright="-30000" contrast="40000"/>
          </a:blip>
          <a:srcRect l="15000" t="15000" r="20000" b="20000"/>
          <a:stretch>
            <a:fillRect/>
          </a:stretch>
        </p:blipFill>
        <p:spPr>
          <a:xfrm>
            <a:off x="6000760" y="3929072"/>
            <a:ext cx="571504" cy="571504"/>
          </a:xfrm>
          <a:prstGeom prst="rect">
            <a:avLst/>
          </a:prstGeom>
        </p:spPr>
      </p:pic>
      <p:pic>
        <p:nvPicPr>
          <p:cNvPr id="23" name="22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BC892E">
                <a:tint val="45000"/>
                <a:satMod val="400000"/>
              </a:srgbClr>
            </a:duotone>
            <a:lum bright="-30000" contrast="40000"/>
          </a:blip>
          <a:srcRect l="15000" t="15000" r="20000" b="20000"/>
          <a:stretch>
            <a:fillRect/>
          </a:stretch>
        </p:blipFill>
        <p:spPr>
          <a:xfrm>
            <a:off x="4286248" y="4429138"/>
            <a:ext cx="571504" cy="571504"/>
          </a:xfrm>
          <a:prstGeom prst="rect">
            <a:avLst/>
          </a:prstGeom>
        </p:spPr>
      </p:pic>
      <p:pic>
        <p:nvPicPr>
          <p:cNvPr id="24" name="23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BC892E">
                <a:tint val="45000"/>
                <a:satMod val="400000"/>
              </a:srgbClr>
            </a:duotone>
            <a:lum bright="-30000" contrast="40000"/>
          </a:blip>
          <a:srcRect l="15000" t="15000" r="20000" b="20000"/>
          <a:stretch>
            <a:fillRect/>
          </a:stretch>
        </p:blipFill>
        <p:spPr>
          <a:xfrm>
            <a:off x="2571736" y="3786196"/>
            <a:ext cx="571504" cy="571504"/>
          </a:xfrm>
          <a:prstGeom prst="rect">
            <a:avLst/>
          </a:prstGeom>
        </p:spPr>
      </p:pic>
      <p:pic>
        <p:nvPicPr>
          <p:cNvPr id="25" name="24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BC892E">
                <a:tint val="45000"/>
                <a:satMod val="400000"/>
              </a:srgbClr>
            </a:duotone>
            <a:lum bright="-30000" contrast="40000"/>
          </a:blip>
          <a:srcRect l="15000" t="15000" r="20000" b="20000"/>
          <a:stretch>
            <a:fillRect/>
          </a:stretch>
        </p:blipFill>
        <p:spPr>
          <a:xfrm>
            <a:off x="2000232" y="2214560"/>
            <a:ext cx="571504" cy="571504"/>
          </a:xfrm>
          <a:prstGeom prst="rect">
            <a:avLst/>
          </a:prstGeom>
        </p:spPr>
      </p:pic>
      <p:pic>
        <p:nvPicPr>
          <p:cNvPr id="26" name="25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BC892E">
                <a:tint val="45000"/>
                <a:satMod val="400000"/>
              </a:srgbClr>
            </a:duotone>
            <a:lum bright="-30000" contrast="40000"/>
          </a:blip>
          <a:srcRect l="15000" t="15000" r="20000" b="20000"/>
          <a:stretch>
            <a:fillRect/>
          </a:stretch>
        </p:blipFill>
        <p:spPr>
          <a:xfrm>
            <a:off x="2786050" y="500048"/>
            <a:ext cx="571504" cy="571504"/>
          </a:xfrm>
          <a:prstGeom prst="rect">
            <a:avLst/>
          </a:prstGeom>
        </p:spPr>
      </p:pic>
      <p:pic>
        <p:nvPicPr>
          <p:cNvPr id="27" name="26 Imagen" descr="1211811437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BC892E">
                <a:tint val="45000"/>
                <a:satMod val="400000"/>
              </a:srgbClr>
            </a:duotone>
            <a:lum bright="-30000" contrast="40000"/>
          </a:blip>
          <a:srcRect l="15000" t="15000" r="20000" b="20000"/>
          <a:stretch>
            <a:fillRect/>
          </a:stretch>
        </p:blipFill>
        <p:spPr>
          <a:xfrm>
            <a:off x="4429124" y="-285770"/>
            <a:ext cx="428628" cy="428628"/>
          </a:xfrm>
          <a:prstGeom prst="rect">
            <a:avLst/>
          </a:prstGeom>
        </p:spPr>
      </p:pic>
      <p:pic>
        <p:nvPicPr>
          <p:cNvPr id="28" name="27 Imagen" descr="1211811437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BC892E">
                <a:tint val="45000"/>
                <a:satMod val="400000"/>
              </a:srgbClr>
            </a:duotone>
            <a:lum bright="-30000" contrast="40000"/>
          </a:blip>
          <a:srcRect l="15000" t="15000" r="20000" b="20000"/>
          <a:stretch>
            <a:fillRect/>
          </a:stretch>
        </p:blipFill>
        <p:spPr>
          <a:xfrm>
            <a:off x="6215074" y="71420"/>
            <a:ext cx="428628" cy="428628"/>
          </a:xfrm>
          <a:prstGeom prst="rect">
            <a:avLst/>
          </a:prstGeom>
        </p:spPr>
      </p:pic>
      <p:pic>
        <p:nvPicPr>
          <p:cNvPr id="29" name="28 Imagen" descr="1211811437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BC892E">
                <a:tint val="45000"/>
                <a:satMod val="400000"/>
              </a:srgbClr>
            </a:duotone>
            <a:lum bright="-30000" contrast="40000"/>
          </a:blip>
          <a:srcRect l="15000" t="15000" r="20000" b="20000"/>
          <a:stretch>
            <a:fillRect/>
          </a:stretch>
        </p:blipFill>
        <p:spPr>
          <a:xfrm>
            <a:off x="7215206" y="2285998"/>
            <a:ext cx="428628" cy="428628"/>
          </a:xfrm>
          <a:prstGeom prst="rect">
            <a:avLst/>
          </a:prstGeom>
        </p:spPr>
      </p:pic>
      <p:pic>
        <p:nvPicPr>
          <p:cNvPr id="30" name="29 Imagen" descr="1211811437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BC892E">
                <a:tint val="45000"/>
                <a:satMod val="400000"/>
              </a:srgbClr>
            </a:duotone>
            <a:lum bright="-30000" contrast="40000"/>
          </a:blip>
          <a:srcRect l="15000" t="15000" r="20000" b="20000"/>
          <a:stretch>
            <a:fillRect/>
          </a:stretch>
        </p:blipFill>
        <p:spPr>
          <a:xfrm>
            <a:off x="6429388" y="4429138"/>
            <a:ext cx="428628" cy="428628"/>
          </a:xfrm>
          <a:prstGeom prst="rect">
            <a:avLst/>
          </a:prstGeom>
        </p:spPr>
      </p:pic>
      <p:pic>
        <p:nvPicPr>
          <p:cNvPr id="31" name="30 Imagen" descr="1211811437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BC892E">
                <a:tint val="45000"/>
                <a:satMod val="400000"/>
              </a:srgbClr>
            </a:duotone>
            <a:lum bright="-30000" contrast="40000"/>
          </a:blip>
          <a:srcRect l="15000" t="15000" r="20000" b="20000"/>
          <a:stretch>
            <a:fillRect/>
          </a:stretch>
        </p:blipFill>
        <p:spPr>
          <a:xfrm>
            <a:off x="4357686" y="5000642"/>
            <a:ext cx="428628" cy="428628"/>
          </a:xfrm>
          <a:prstGeom prst="rect">
            <a:avLst/>
          </a:prstGeom>
        </p:spPr>
      </p:pic>
      <p:pic>
        <p:nvPicPr>
          <p:cNvPr id="32" name="31 Imagen" descr="1211811437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BC892E">
                <a:tint val="45000"/>
                <a:satMod val="400000"/>
              </a:srgbClr>
            </a:duotone>
            <a:lum bright="-30000" contrast="40000"/>
          </a:blip>
          <a:srcRect l="15000" t="15000" r="20000" b="20000"/>
          <a:stretch>
            <a:fillRect/>
          </a:stretch>
        </p:blipFill>
        <p:spPr>
          <a:xfrm>
            <a:off x="2214546" y="4143386"/>
            <a:ext cx="428628" cy="428628"/>
          </a:xfrm>
          <a:prstGeom prst="rect">
            <a:avLst/>
          </a:prstGeom>
        </p:spPr>
      </p:pic>
      <p:pic>
        <p:nvPicPr>
          <p:cNvPr id="33" name="32 Imagen" descr="1211811437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BC892E">
                <a:tint val="45000"/>
                <a:satMod val="400000"/>
              </a:srgbClr>
            </a:duotone>
            <a:lum bright="-30000" contrast="40000"/>
          </a:blip>
          <a:srcRect l="15000" t="15000" r="20000" b="20000"/>
          <a:stretch>
            <a:fillRect/>
          </a:stretch>
        </p:blipFill>
        <p:spPr>
          <a:xfrm>
            <a:off x="1500166" y="2285998"/>
            <a:ext cx="428628" cy="428628"/>
          </a:xfrm>
          <a:prstGeom prst="rect">
            <a:avLst/>
          </a:prstGeom>
        </p:spPr>
      </p:pic>
      <p:pic>
        <p:nvPicPr>
          <p:cNvPr id="34" name="33 Imagen" descr="1211811437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BC892E">
                <a:tint val="45000"/>
                <a:satMod val="400000"/>
              </a:srgbClr>
            </a:duotone>
            <a:lum bright="-30000" contrast="40000"/>
          </a:blip>
          <a:srcRect l="15000" t="15000" r="20000" b="20000"/>
          <a:stretch>
            <a:fillRect/>
          </a:stretch>
        </p:blipFill>
        <p:spPr>
          <a:xfrm>
            <a:off x="2500298" y="142858"/>
            <a:ext cx="428628" cy="428628"/>
          </a:xfrm>
          <a:prstGeom prst="rect">
            <a:avLst/>
          </a:prstGeom>
        </p:spPr>
      </p:pic>
      <p:sp>
        <p:nvSpPr>
          <p:cNvPr id="35" name="34 Rectángulo"/>
          <p:cNvSpPr/>
          <p:nvPr/>
        </p:nvSpPr>
        <p:spPr>
          <a:xfrm>
            <a:off x="-214346" y="-214332"/>
            <a:ext cx="9572692" cy="5572164"/>
          </a:xfrm>
          <a:prstGeom prst="rect">
            <a:avLst/>
          </a:prstGeom>
          <a:gradFill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9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9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1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7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3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9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5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1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4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6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0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2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4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6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7" fill="hold">
                            <p:stCondLst>
                              <p:cond delay="2000"/>
                            </p:stCondLst>
                            <p:childTnLst>
                              <p:par>
                                <p:cTn id="328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7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8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1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2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8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9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0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3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4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5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6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9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0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1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2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5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6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7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8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1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2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3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4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7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8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9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0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3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4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5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6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9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0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1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2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5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6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7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8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1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2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3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4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7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8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9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0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3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4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5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6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9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0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1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2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5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6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7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8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5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9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1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3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5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7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9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1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3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4280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2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Anillo"/>
          <p:cNvSpPr/>
          <p:nvPr/>
        </p:nvSpPr>
        <p:spPr>
          <a:xfrm>
            <a:off x="-1" y="928676"/>
            <a:ext cx="928662" cy="3286148"/>
          </a:xfrm>
          <a:prstGeom prst="donu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Anillo"/>
          <p:cNvSpPr/>
          <p:nvPr/>
        </p:nvSpPr>
        <p:spPr>
          <a:xfrm>
            <a:off x="428595" y="928676"/>
            <a:ext cx="928662" cy="3286148"/>
          </a:xfrm>
          <a:prstGeom prst="donu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Anillo"/>
          <p:cNvSpPr/>
          <p:nvPr/>
        </p:nvSpPr>
        <p:spPr>
          <a:xfrm>
            <a:off x="857223" y="928676"/>
            <a:ext cx="928662" cy="3286148"/>
          </a:xfrm>
          <a:prstGeom prst="donu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1214413" y="928676"/>
            <a:ext cx="928662" cy="3286148"/>
          </a:xfrm>
          <a:prstGeom prst="donu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1643041" y="928676"/>
            <a:ext cx="928662" cy="3286148"/>
          </a:xfrm>
          <a:prstGeom prst="donu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2000231" y="928676"/>
            <a:ext cx="928662" cy="3286148"/>
          </a:xfrm>
          <a:prstGeom prst="donu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2428859" y="928676"/>
            <a:ext cx="928662" cy="3286148"/>
          </a:xfrm>
          <a:prstGeom prst="donu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2714643" y="928676"/>
            <a:ext cx="928662" cy="3286148"/>
          </a:xfrm>
          <a:prstGeom prst="donu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3143239" y="928676"/>
            <a:ext cx="928662" cy="3286148"/>
          </a:xfrm>
          <a:prstGeom prst="donu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3571867" y="928676"/>
            <a:ext cx="928662" cy="3286148"/>
          </a:xfrm>
          <a:prstGeom prst="donu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3929057" y="928676"/>
            <a:ext cx="928662" cy="3286148"/>
          </a:xfrm>
          <a:prstGeom prst="donu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4357685" y="928676"/>
            <a:ext cx="928662" cy="3286148"/>
          </a:xfrm>
          <a:prstGeom prst="donu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4714875" y="928676"/>
            <a:ext cx="928662" cy="3286148"/>
          </a:xfrm>
          <a:prstGeom prst="donu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5143503" y="928676"/>
            <a:ext cx="928662" cy="3286148"/>
          </a:xfrm>
          <a:prstGeom prst="donu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>
            <a:off x="5572163" y="928676"/>
            <a:ext cx="928662" cy="3286148"/>
          </a:xfrm>
          <a:prstGeom prst="donu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>
            <a:off x="6000759" y="928676"/>
            <a:ext cx="928662" cy="3286148"/>
          </a:xfrm>
          <a:prstGeom prst="donu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Anillo"/>
          <p:cNvSpPr/>
          <p:nvPr/>
        </p:nvSpPr>
        <p:spPr>
          <a:xfrm>
            <a:off x="6429387" y="928676"/>
            <a:ext cx="928662" cy="3286148"/>
          </a:xfrm>
          <a:prstGeom prst="donu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Anillo"/>
          <p:cNvSpPr/>
          <p:nvPr/>
        </p:nvSpPr>
        <p:spPr>
          <a:xfrm>
            <a:off x="6786577" y="928676"/>
            <a:ext cx="928662" cy="3286148"/>
          </a:xfrm>
          <a:prstGeom prst="donu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Anillo"/>
          <p:cNvSpPr/>
          <p:nvPr/>
        </p:nvSpPr>
        <p:spPr>
          <a:xfrm>
            <a:off x="7215205" y="928676"/>
            <a:ext cx="928662" cy="3286148"/>
          </a:xfrm>
          <a:prstGeom prst="donu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Anillo"/>
          <p:cNvSpPr/>
          <p:nvPr/>
        </p:nvSpPr>
        <p:spPr>
          <a:xfrm>
            <a:off x="7572395" y="928676"/>
            <a:ext cx="928662" cy="3286148"/>
          </a:xfrm>
          <a:prstGeom prst="donu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Anillo"/>
          <p:cNvSpPr/>
          <p:nvPr/>
        </p:nvSpPr>
        <p:spPr>
          <a:xfrm>
            <a:off x="8001023" y="928676"/>
            <a:ext cx="928662" cy="3286148"/>
          </a:xfrm>
          <a:prstGeom prst="donu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Anillo"/>
          <p:cNvSpPr/>
          <p:nvPr/>
        </p:nvSpPr>
        <p:spPr>
          <a:xfrm>
            <a:off x="8358213" y="928676"/>
            <a:ext cx="785787" cy="3286148"/>
          </a:xfrm>
          <a:prstGeom prst="donu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Rectángulo"/>
          <p:cNvSpPr/>
          <p:nvPr/>
        </p:nvSpPr>
        <p:spPr>
          <a:xfrm>
            <a:off x="-214346" y="-214332"/>
            <a:ext cx="9572692" cy="5572164"/>
          </a:xfrm>
          <a:prstGeom prst="rect">
            <a:avLst/>
          </a:prstGeom>
          <a:gradFill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9" fill="hold">
                            <p:stCondLst>
                              <p:cond delay="3000"/>
                            </p:stCondLst>
                            <p:childTnLst>
                              <p:par>
                                <p:cTn id="140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6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78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3A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7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Lágrima"/>
          <p:cNvSpPr/>
          <p:nvPr/>
        </p:nvSpPr>
        <p:spPr>
          <a:xfrm rot="18771613">
            <a:off x="3197751" y="366222"/>
            <a:ext cx="1388572" cy="1339260"/>
          </a:xfrm>
          <a:prstGeom prst="teardrop">
            <a:avLst>
              <a:gd name="adj" fmla="val 127039"/>
            </a:avLst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Lágrima"/>
          <p:cNvSpPr/>
          <p:nvPr/>
        </p:nvSpPr>
        <p:spPr>
          <a:xfrm rot="18771613">
            <a:off x="4626510" y="294784"/>
            <a:ext cx="1388572" cy="1339260"/>
          </a:xfrm>
          <a:prstGeom prst="teardrop">
            <a:avLst>
              <a:gd name="adj" fmla="val 127039"/>
            </a:avLst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ágrima"/>
          <p:cNvSpPr/>
          <p:nvPr/>
        </p:nvSpPr>
        <p:spPr>
          <a:xfrm rot="18771613">
            <a:off x="3197753" y="1509231"/>
            <a:ext cx="1388572" cy="1339260"/>
          </a:xfrm>
          <a:prstGeom prst="teardrop">
            <a:avLst>
              <a:gd name="adj" fmla="val 127039"/>
            </a:avLst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18771613">
            <a:off x="4626512" y="1437793"/>
            <a:ext cx="1388572" cy="1339260"/>
          </a:xfrm>
          <a:prstGeom prst="teardrop">
            <a:avLst>
              <a:gd name="adj" fmla="val 127039"/>
            </a:avLst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18771613">
            <a:off x="3197751" y="2652238"/>
            <a:ext cx="1388572" cy="1339260"/>
          </a:xfrm>
          <a:prstGeom prst="teardrop">
            <a:avLst>
              <a:gd name="adj" fmla="val 127039"/>
            </a:avLst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8771613">
            <a:off x="4626510" y="2580800"/>
            <a:ext cx="1388572" cy="1339260"/>
          </a:xfrm>
          <a:prstGeom prst="teardrop">
            <a:avLst>
              <a:gd name="adj" fmla="val 127039"/>
            </a:avLst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18771613">
            <a:off x="3197753" y="3795247"/>
            <a:ext cx="1388572" cy="1339260"/>
          </a:xfrm>
          <a:prstGeom prst="teardrop">
            <a:avLst>
              <a:gd name="adj" fmla="val 127039"/>
            </a:avLst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18771613">
            <a:off x="4626512" y="3723809"/>
            <a:ext cx="1388572" cy="1339260"/>
          </a:xfrm>
          <a:prstGeom prst="teardrop">
            <a:avLst>
              <a:gd name="adj" fmla="val 127039"/>
            </a:avLst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-214346" y="-214332"/>
            <a:ext cx="9572692" cy="5572164"/>
          </a:xfrm>
          <a:prstGeom prst="rect">
            <a:avLst/>
          </a:prstGeom>
          <a:gradFill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9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12 -0.024  0.033 -0.05867  0.058 -0.05867  C 0.095 -0.05867  0.125 -0.02267  0.125 0.02267  C 0.125 0.03733  0.122 0.05067  0.116 0.06267  C 0.117 0.06267  0 0.24267  0 0.244  C 0 0.24267  -0.117 0.06267  -0.116 0.06267  C -0.122 0.05067  -0.125 0.03733  -0.125 0.02267  C -0.125 -0.02267  -0.095 -0.05867  -0.057 -0.05867  C -0.033 -0.05867  -0.012 -0.024  0 0  Z" pathEditMode="relative" ptsTypes="">
                                      <p:cBhvr>
                                        <p:cTn id="5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57" presetID="9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12 -0.024  0.033 -0.05867  0.058 -0.05867  C 0.095 -0.05867  0.125 -0.02267  0.125 0.02267  C 0.125 0.03733  0.122 0.05067  0.116 0.06267  C 0.117 0.06267  0 0.24267  0 0.244  C 0 0.24267  -0.117 0.06267  -0.116 0.06267  C -0.122 0.05067  -0.125 0.03733  -0.125 0.02267  C -0.125 -0.02267  -0.095 -0.05867  -0.057 -0.05867  C -0.033 -0.05867  -0.012 -0.024  0 0  Z" pathEditMode="relative" ptsTypes="">
                                      <p:cBhvr>
                                        <p:cTn id="5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59" presetID="9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12 -0.024  0.033 -0.05867  0.058 -0.05867  C 0.095 -0.05867  0.125 -0.02267  0.125 0.02267  C 0.125 0.03733  0.122 0.05067  0.116 0.06267  C 0.117 0.06267  0 0.24267  0 0.244  C 0 0.24267  -0.117 0.06267  -0.116 0.06267  C -0.122 0.05067  -0.125 0.03733  -0.125 0.02267  C -0.125 -0.02267  -0.095 -0.05867  -0.057 -0.05867  C -0.033 -0.05867  -0.012 -0.024  0 0  Z" pathEditMode="relative" ptsTypes="">
                                      <p:cBhvr>
                                        <p:cTn id="6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61" presetID="9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12 -0.024  0.033 -0.05867  0.058 -0.05867  C 0.095 -0.05867  0.125 -0.02267  0.125 0.02267  C 0.125 0.03733  0.122 0.05067  0.116 0.06267  C 0.117 0.06267  0 0.24267  0 0.244  C 0 0.24267  -0.117 0.06267  -0.116 0.06267  C -0.122 0.05067  -0.125 0.03733  -0.125 0.02267  C -0.125 -0.02267  -0.095 -0.05867  -0.057 -0.05867  C -0.033 -0.05867  -0.012 -0.024  0 0  Z" pathEditMode="relative" ptsTypes="">
                                      <p:cBhvr>
                                        <p:cTn id="6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63" presetID="9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12 -0.024  0.033 -0.05867  0.058 -0.05867  C 0.095 -0.05867  0.125 -0.02267  0.125 0.02267  C 0.125 0.03733  0.122 0.05067  0.116 0.06267  C 0.117 0.06267  0 0.24267  0 0.244  C 0 0.24267  -0.117 0.06267  -0.116 0.06267  C -0.122 0.05067  -0.125 0.03733  -0.125 0.02267  C -0.125 -0.02267  -0.095 -0.05867  -0.057 -0.05867  C -0.033 -0.05867  -0.012 -0.024  0 0  Z" pathEditMode="relative" ptsTypes="">
                                      <p:cBhvr>
                                        <p:cTn id="64" dur="2000" spd="-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65" presetID="9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12 -0.024  0.033 -0.05867  0.058 -0.05867  C 0.095 -0.05867  0.125 -0.02267  0.125 0.02267  C 0.125 0.03733  0.122 0.05067  0.116 0.06267  C 0.117 0.06267  0 0.24267  0 0.244  C 0 0.24267  -0.117 0.06267  -0.116 0.06267  C -0.122 0.05067  -0.125 0.03733  -0.125 0.02267  C -0.125 -0.02267  -0.095 -0.05867  -0.057 -0.05867  C -0.033 -0.05867  -0.012 -0.024  0 0  Z" pathEditMode="relative" ptsTypes="">
                                      <p:cBhvr>
                                        <p:cTn id="66" dur="2000" spd="-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67" presetID="9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12 -0.024  0.033 -0.05867  0.058 -0.05867  C 0.095 -0.05867  0.125 -0.02267  0.125 0.02267  C 0.125 0.03733  0.122 0.05067  0.116 0.06267  C 0.117 0.06267  0 0.24267  0 0.244  C 0 0.24267  -0.117 0.06267  -0.116 0.06267  C -0.122 0.05067  -0.125 0.03733  -0.125 0.02267  C -0.125 -0.02267  -0.095 -0.05867  -0.057 -0.05867  C -0.033 -0.05867  -0.012 -0.024  0 0  Z" pathEditMode="relative" ptsTypes="">
                                      <p:cBhvr>
                                        <p:cTn id="68" dur="2000" spd="-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69" presetID="9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12 -0.024  0.033 -0.05867  0.058 -0.05867  C 0.095 -0.05867  0.125 -0.02267  0.125 0.02267  C 0.125 0.03733  0.122 0.05067  0.116 0.06267  C 0.117 0.06267  0 0.24267  0 0.244  C 0 0.24267  -0.117 0.06267  -0.116 0.06267  C -0.122 0.05067  -0.125 0.03733  -0.125 0.02267  C -0.125 -0.02267  -0.095 -0.05867  -0.057 -0.05867  C -0.033 -0.05867  -0.012 -0.024  0 0  Z" pathEditMode="relative" ptsTypes="">
                                      <p:cBhvr>
                                        <p:cTn id="70" dur="2000" spd="-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2000"/>
                            </p:stCondLst>
                            <p:childTnLst>
                              <p:par>
                                <p:cTn id="72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8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9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9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9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1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1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1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11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2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4662-illustration-of-a-blue-spiral-blank-border-design-pv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073" name="Rectangle 1"/>
          <p:cNvSpPr>
            <a:spLocks noChangeArrowheads="1"/>
          </p:cNvSpPr>
          <p:nvPr/>
        </p:nvSpPr>
        <p:spPr bwMode="auto">
          <a:xfrm>
            <a:off x="2214546" y="1571618"/>
            <a:ext cx="5072098" cy="20621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PE" sz="16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Ya no tengo tiempo para reuniones interminables, donde se discuten estatutos, normas, procedimientos y reglamentos internos, sabiendo que no se va a lograr nada.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PE" sz="16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Ya no tengo tiempo para soportar a personas absurdas que, a pesar de su edad cronológica, no han crecido.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PE" sz="16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Ya no tengo tiempo para lidiar con mediocridades.</a:t>
            </a:r>
            <a:endParaRPr kumimoji="0" lang="es-PE" sz="1600" b="0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-214346" y="-214332"/>
            <a:ext cx="9572692" cy="5572164"/>
          </a:xfrm>
          <a:prstGeom prst="rect">
            <a:avLst/>
          </a:prstGeom>
          <a:gradFill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6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5 Extracto"/>
          <p:cNvSpPr/>
          <p:nvPr/>
        </p:nvSpPr>
        <p:spPr>
          <a:xfrm>
            <a:off x="500034" y="-357208"/>
            <a:ext cx="8429652" cy="1357298"/>
          </a:xfrm>
          <a:prstGeom prst="flowChartExtract">
            <a:avLst/>
          </a:prstGeom>
          <a:gradFill flip="none" rotWithShape="1">
            <a:gsLst>
              <a:gs pos="0">
                <a:srgbClr val="E9CF87"/>
              </a:gs>
              <a:gs pos="50000">
                <a:srgbClr val="8A5C00">
                  <a:shade val="67500"/>
                  <a:satMod val="115000"/>
                </a:srgbClr>
              </a:gs>
              <a:gs pos="100000">
                <a:srgbClr val="8A5C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Extracto"/>
          <p:cNvSpPr/>
          <p:nvPr/>
        </p:nvSpPr>
        <p:spPr>
          <a:xfrm flipV="1">
            <a:off x="714348" y="3929072"/>
            <a:ext cx="7929586" cy="1285890"/>
          </a:xfrm>
          <a:prstGeom prst="flowChartExtract">
            <a:avLst/>
          </a:prstGeom>
          <a:gradFill flip="none" rotWithShape="1">
            <a:gsLst>
              <a:gs pos="0">
                <a:srgbClr val="E9CF87"/>
              </a:gs>
              <a:gs pos="50000">
                <a:srgbClr val="8A5C00">
                  <a:shade val="67500"/>
                  <a:satMod val="115000"/>
                </a:srgbClr>
              </a:gs>
              <a:gs pos="100000">
                <a:srgbClr val="8A5C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Extracto"/>
          <p:cNvSpPr/>
          <p:nvPr/>
        </p:nvSpPr>
        <p:spPr>
          <a:xfrm>
            <a:off x="500034" y="-18"/>
            <a:ext cx="8429652" cy="1357298"/>
          </a:xfrm>
          <a:prstGeom prst="flowChartExtract">
            <a:avLst/>
          </a:prstGeom>
          <a:gradFill flip="none" rotWithShape="1">
            <a:gsLst>
              <a:gs pos="0">
                <a:srgbClr val="E9CF87"/>
              </a:gs>
              <a:gs pos="50000">
                <a:srgbClr val="8A5C00">
                  <a:shade val="67500"/>
                  <a:satMod val="115000"/>
                </a:srgbClr>
              </a:gs>
              <a:gs pos="100000">
                <a:srgbClr val="8A5C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Extracto"/>
          <p:cNvSpPr/>
          <p:nvPr/>
        </p:nvSpPr>
        <p:spPr>
          <a:xfrm flipV="1">
            <a:off x="714348" y="3571882"/>
            <a:ext cx="7929586" cy="1285890"/>
          </a:xfrm>
          <a:prstGeom prst="flowChartExtract">
            <a:avLst/>
          </a:prstGeom>
          <a:gradFill flip="none" rotWithShape="1">
            <a:gsLst>
              <a:gs pos="0">
                <a:srgbClr val="E9CF87"/>
              </a:gs>
              <a:gs pos="50000">
                <a:srgbClr val="8A5C00">
                  <a:shade val="67500"/>
                  <a:satMod val="115000"/>
                </a:srgbClr>
              </a:gs>
              <a:gs pos="100000">
                <a:srgbClr val="8A5C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Extracto"/>
          <p:cNvSpPr/>
          <p:nvPr/>
        </p:nvSpPr>
        <p:spPr>
          <a:xfrm>
            <a:off x="500034" y="357172"/>
            <a:ext cx="8429652" cy="1357298"/>
          </a:xfrm>
          <a:prstGeom prst="flowChartExtract">
            <a:avLst/>
          </a:prstGeom>
          <a:gradFill flip="none" rotWithShape="1">
            <a:gsLst>
              <a:gs pos="0">
                <a:srgbClr val="E9CF87"/>
              </a:gs>
              <a:gs pos="50000">
                <a:srgbClr val="8A5C00">
                  <a:shade val="67500"/>
                  <a:satMod val="115000"/>
                </a:srgbClr>
              </a:gs>
              <a:gs pos="100000">
                <a:srgbClr val="8A5C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Extracto"/>
          <p:cNvSpPr/>
          <p:nvPr/>
        </p:nvSpPr>
        <p:spPr>
          <a:xfrm flipV="1">
            <a:off x="714348" y="3214692"/>
            <a:ext cx="7929586" cy="1285890"/>
          </a:xfrm>
          <a:prstGeom prst="flowChartExtract">
            <a:avLst/>
          </a:prstGeom>
          <a:gradFill flip="none" rotWithShape="1">
            <a:gsLst>
              <a:gs pos="0">
                <a:srgbClr val="E9CF87"/>
              </a:gs>
              <a:gs pos="50000">
                <a:srgbClr val="8A5C00">
                  <a:shade val="67500"/>
                  <a:satMod val="115000"/>
                </a:srgbClr>
              </a:gs>
              <a:gs pos="100000">
                <a:srgbClr val="8A5C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Extracto"/>
          <p:cNvSpPr/>
          <p:nvPr/>
        </p:nvSpPr>
        <p:spPr>
          <a:xfrm>
            <a:off x="500034" y="785800"/>
            <a:ext cx="8429652" cy="1357298"/>
          </a:xfrm>
          <a:prstGeom prst="flowChartExtract">
            <a:avLst/>
          </a:prstGeom>
          <a:gradFill flip="none" rotWithShape="1">
            <a:gsLst>
              <a:gs pos="0">
                <a:srgbClr val="E9CF87"/>
              </a:gs>
              <a:gs pos="50000">
                <a:srgbClr val="8A5C00">
                  <a:shade val="67500"/>
                  <a:satMod val="115000"/>
                </a:srgbClr>
              </a:gs>
              <a:gs pos="100000">
                <a:srgbClr val="8A5C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Extracto"/>
          <p:cNvSpPr/>
          <p:nvPr/>
        </p:nvSpPr>
        <p:spPr>
          <a:xfrm flipV="1">
            <a:off x="714348" y="2857502"/>
            <a:ext cx="7929586" cy="1285890"/>
          </a:xfrm>
          <a:prstGeom prst="flowChartExtract">
            <a:avLst/>
          </a:prstGeom>
          <a:gradFill flip="none" rotWithShape="1">
            <a:gsLst>
              <a:gs pos="0">
                <a:srgbClr val="E9CF87"/>
              </a:gs>
              <a:gs pos="50000">
                <a:srgbClr val="8A5C00">
                  <a:shade val="67500"/>
                  <a:satMod val="115000"/>
                </a:srgbClr>
              </a:gs>
              <a:gs pos="100000">
                <a:srgbClr val="8A5C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Extracto"/>
          <p:cNvSpPr/>
          <p:nvPr/>
        </p:nvSpPr>
        <p:spPr>
          <a:xfrm flipV="1">
            <a:off x="428596" y="2500312"/>
            <a:ext cx="8572560" cy="1428736"/>
          </a:xfrm>
          <a:prstGeom prst="flowChartExtract">
            <a:avLst/>
          </a:prstGeom>
          <a:gradFill flip="none" rotWithShape="1">
            <a:gsLst>
              <a:gs pos="0">
                <a:srgbClr val="E9CF87"/>
              </a:gs>
              <a:gs pos="50000">
                <a:srgbClr val="8A5C00">
                  <a:shade val="67500"/>
                  <a:satMod val="115000"/>
                </a:srgbClr>
              </a:gs>
              <a:gs pos="100000">
                <a:srgbClr val="8A5C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Extracto"/>
          <p:cNvSpPr/>
          <p:nvPr/>
        </p:nvSpPr>
        <p:spPr>
          <a:xfrm>
            <a:off x="500034" y="1142990"/>
            <a:ext cx="8429652" cy="1357298"/>
          </a:xfrm>
          <a:prstGeom prst="flowChartExtract">
            <a:avLst/>
          </a:prstGeom>
          <a:gradFill flip="none" rotWithShape="1">
            <a:gsLst>
              <a:gs pos="0">
                <a:srgbClr val="E9CF87"/>
              </a:gs>
              <a:gs pos="50000">
                <a:srgbClr val="8A5C00">
                  <a:shade val="67500"/>
                  <a:satMod val="115000"/>
                </a:srgbClr>
              </a:gs>
              <a:gs pos="100000">
                <a:srgbClr val="8A5C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-214346" y="-428646"/>
            <a:ext cx="9572692" cy="5786478"/>
          </a:xfrm>
          <a:prstGeom prst="rect">
            <a:avLst/>
          </a:prstGeom>
          <a:gradFill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1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3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6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3000"/>
                            </p:stCondLst>
                            <p:childTnLst>
                              <p:par>
                                <p:cTn id="78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3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4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4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48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51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5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5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6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63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66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74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39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Luna"/>
          <p:cNvSpPr/>
          <p:nvPr/>
        </p:nvSpPr>
        <p:spPr>
          <a:xfrm>
            <a:off x="150016" y="285734"/>
            <a:ext cx="2636033" cy="4429162"/>
          </a:xfrm>
          <a:prstGeom prst="moon">
            <a:avLst>
              <a:gd name="adj" fmla="val 7724"/>
            </a:avLst>
          </a:prstGeom>
          <a:gradFill>
            <a:gsLst>
              <a:gs pos="22000">
                <a:srgbClr val="2B3616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0" scaled="1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Luna"/>
          <p:cNvSpPr/>
          <p:nvPr/>
        </p:nvSpPr>
        <p:spPr>
          <a:xfrm flipH="1">
            <a:off x="6429356" y="285734"/>
            <a:ext cx="2571768" cy="4429162"/>
          </a:xfrm>
          <a:prstGeom prst="moon">
            <a:avLst>
              <a:gd name="adj" fmla="val 7448"/>
            </a:avLst>
          </a:prstGeom>
          <a:gradFill>
            <a:gsLst>
              <a:gs pos="22000">
                <a:srgbClr val="2B3616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0" scaled="1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una"/>
          <p:cNvSpPr/>
          <p:nvPr/>
        </p:nvSpPr>
        <p:spPr>
          <a:xfrm flipH="1">
            <a:off x="5715008" y="285734"/>
            <a:ext cx="2571768" cy="4429162"/>
          </a:xfrm>
          <a:prstGeom prst="moon">
            <a:avLst>
              <a:gd name="adj" fmla="val 8114"/>
            </a:avLst>
          </a:prstGeom>
          <a:gradFill>
            <a:gsLst>
              <a:gs pos="22000">
                <a:srgbClr val="2B3616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0" scaled="1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>
            <a:off x="864364" y="285734"/>
            <a:ext cx="2636033" cy="4429162"/>
          </a:xfrm>
          <a:prstGeom prst="moon">
            <a:avLst>
              <a:gd name="adj" fmla="val 10326"/>
            </a:avLst>
          </a:prstGeom>
          <a:gradFill>
            <a:gsLst>
              <a:gs pos="22000">
                <a:srgbClr val="2B3616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0" scaled="1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>
            <a:off x="1578744" y="285734"/>
            <a:ext cx="2636033" cy="4429162"/>
          </a:xfrm>
          <a:prstGeom prst="moon">
            <a:avLst>
              <a:gd name="adj" fmla="val 9025"/>
            </a:avLst>
          </a:prstGeom>
          <a:gradFill>
            <a:gsLst>
              <a:gs pos="22000">
                <a:srgbClr val="2B3616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0" scaled="1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flipH="1">
            <a:off x="5072066" y="285734"/>
            <a:ext cx="2571768" cy="4429162"/>
          </a:xfrm>
          <a:prstGeom prst="moon">
            <a:avLst>
              <a:gd name="adj" fmla="val 10114"/>
            </a:avLst>
          </a:prstGeom>
          <a:gradFill>
            <a:gsLst>
              <a:gs pos="22000">
                <a:srgbClr val="2B3616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0" scaled="1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>
            <a:off x="2293124" y="285734"/>
            <a:ext cx="2636033" cy="4429162"/>
          </a:xfrm>
          <a:prstGeom prst="moon">
            <a:avLst>
              <a:gd name="adj" fmla="val 8374"/>
            </a:avLst>
          </a:prstGeom>
          <a:gradFill>
            <a:gsLst>
              <a:gs pos="22000">
                <a:srgbClr val="2B3616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0" scaled="1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flipH="1">
            <a:off x="4429124" y="285734"/>
            <a:ext cx="2571768" cy="4429162"/>
          </a:xfrm>
          <a:prstGeom prst="moon">
            <a:avLst>
              <a:gd name="adj" fmla="val 8781"/>
            </a:avLst>
          </a:prstGeom>
          <a:gradFill>
            <a:gsLst>
              <a:gs pos="22000">
                <a:srgbClr val="2B3616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0" scaled="1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-214346" y="-214332"/>
            <a:ext cx="9572692" cy="5572164"/>
          </a:xfrm>
          <a:prstGeom prst="rect">
            <a:avLst/>
          </a:prstGeom>
          <a:gradFill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12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75000"/>
              </a:schemeClr>
            </a:gs>
            <a:gs pos="64999">
              <a:srgbClr val="F0EBD5"/>
            </a:gs>
            <a:gs pos="100000">
              <a:srgbClr val="D1C39F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3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pattern-16050G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57356" y="0"/>
            <a:ext cx="5357840" cy="5143500"/>
          </a:xfrm>
          <a:prstGeom prst="donut">
            <a:avLst/>
          </a:prstGeom>
        </p:spPr>
      </p:pic>
      <p:pic>
        <p:nvPicPr>
          <p:cNvPr id="4" name="3 Imagen" descr="pattern-16050G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500430" y="1514850"/>
            <a:ext cx="2152654" cy="2066537"/>
          </a:xfrm>
          <a:prstGeom prst="donu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-214346" y="-214332"/>
            <a:ext cx="9572692" cy="5572164"/>
          </a:xfrm>
          <a:prstGeom prst="rect">
            <a:avLst/>
          </a:prstGeom>
          <a:gradFill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4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50000"/>
              </a:schemeClr>
            </a:gs>
            <a:gs pos="64999">
              <a:srgbClr val="F0EBD5"/>
            </a:gs>
            <a:gs pos="100000">
              <a:srgbClr val="D1C39F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9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Rectángulo"/>
          <p:cNvSpPr/>
          <p:nvPr/>
        </p:nvSpPr>
        <p:spPr>
          <a:xfrm>
            <a:off x="1571604" y="-714392"/>
            <a:ext cx="500034" cy="1928802"/>
          </a:xfrm>
          <a:prstGeom prst="rect">
            <a:avLst/>
          </a:prstGeom>
          <a:blipFill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6715140" y="-642954"/>
            <a:ext cx="500034" cy="1928802"/>
          </a:xfrm>
          <a:prstGeom prst="rect">
            <a:avLst/>
          </a:prstGeom>
          <a:blipFill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2071702" y="285764"/>
            <a:ext cx="500034" cy="1928802"/>
          </a:xfrm>
          <a:prstGeom prst="rect">
            <a:avLst/>
          </a:prstGeom>
          <a:blipFill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2571736" y="1285872"/>
            <a:ext cx="500034" cy="1928802"/>
          </a:xfrm>
          <a:prstGeom prst="rect">
            <a:avLst/>
          </a:prstGeom>
          <a:blipFill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6215074" y="285740"/>
            <a:ext cx="500034" cy="1928802"/>
          </a:xfrm>
          <a:prstGeom prst="rect">
            <a:avLst/>
          </a:prstGeom>
          <a:blipFill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5715008" y="1357310"/>
            <a:ext cx="500034" cy="1928802"/>
          </a:xfrm>
          <a:prstGeom prst="rect">
            <a:avLst/>
          </a:prstGeom>
          <a:blipFill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3071834" y="2143128"/>
            <a:ext cx="500034" cy="1928802"/>
          </a:xfrm>
          <a:prstGeom prst="rect">
            <a:avLst/>
          </a:prstGeom>
          <a:blipFill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3571868" y="3143236"/>
            <a:ext cx="500034" cy="1928802"/>
          </a:xfrm>
          <a:prstGeom prst="rect">
            <a:avLst/>
          </a:prstGeom>
          <a:blipFill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4071934" y="3643326"/>
            <a:ext cx="500034" cy="1500174"/>
          </a:xfrm>
          <a:prstGeom prst="rect">
            <a:avLst/>
          </a:prstGeom>
          <a:blipFill>
            <a:blip r:embed="rId4" cstate="print">
              <a:duotone>
                <a:prstClr val="black"/>
                <a:schemeClr val="accent3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5214942" y="2571756"/>
            <a:ext cx="500034" cy="1928802"/>
          </a:xfrm>
          <a:prstGeom prst="rect">
            <a:avLst/>
          </a:prstGeom>
          <a:blipFill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4714876" y="3643326"/>
            <a:ext cx="500034" cy="1500174"/>
          </a:xfrm>
          <a:prstGeom prst="rect">
            <a:avLst/>
          </a:prstGeom>
          <a:blipFill>
            <a:blip r:embed="rId4" cstate="print">
              <a:duotone>
                <a:prstClr val="black"/>
                <a:schemeClr val="accent3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-214346" y="-714398"/>
            <a:ext cx="9572692" cy="7215238"/>
          </a:xfrm>
          <a:prstGeom prst="rect">
            <a:avLst/>
          </a:prstGeom>
          <a:gradFill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8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0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3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2000"/>
                            </p:stCondLst>
                            <p:childTnLst>
                              <p:par>
                                <p:cTn id="107" presetID="2" presetClass="exit" presetSubtype="9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4662-illustration-of-a-blue-spiral-blank-border-design-pv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049" name="Rectangle 1"/>
          <p:cNvSpPr>
            <a:spLocks noChangeArrowheads="1"/>
          </p:cNvSpPr>
          <p:nvPr/>
        </p:nvSpPr>
        <p:spPr bwMode="auto">
          <a:xfrm>
            <a:off x="1643042" y="1857370"/>
            <a:ext cx="5786478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PE" sz="16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No quiero estar en reuniones donde desfilan egos inflados.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PE" sz="16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No tolero a manipuladores y oportunistas.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PE" sz="16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Me molestan los envidiosos, que tratan de desacreditar a los más capaces, para apropiarse de sus lugares, talentos y logros.</a:t>
            </a:r>
            <a:endParaRPr kumimoji="0" lang="es-PE" sz="1600" b="0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-214346" y="-214332"/>
            <a:ext cx="9572692" cy="5572164"/>
          </a:xfrm>
          <a:prstGeom prst="rect">
            <a:avLst/>
          </a:prstGeom>
          <a:gradFill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3F1E03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4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6 Combinar"/>
          <p:cNvSpPr/>
          <p:nvPr/>
        </p:nvSpPr>
        <p:spPr>
          <a:xfrm rot="10800000">
            <a:off x="357158" y="4071943"/>
            <a:ext cx="2024072" cy="1000107"/>
          </a:xfrm>
          <a:prstGeom prst="flowChartMerge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Combinar"/>
          <p:cNvSpPr/>
          <p:nvPr/>
        </p:nvSpPr>
        <p:spPr>
          <a:xfrm rot="10800000">
            <a:off x="357158" y="3643314"/>
            <a:ext cx="2024072" cy="1000107"/>
          </a:xfrm>
          <a:prstGeom prst="flowChartMerge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Combinar"/>
          <p:cNvSpPr/>
          <p:nvPr/>
        </p:nvSpPr>
        <p:spPr>
          <a:xfrm rot="10800000">
            <a:off x="428596" y="3143249"/>
            <a:ext cx="2024072" cy="1000107"/>
          </a:xfrm>
          <a:prstGeom prst="flowChartMerge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Combinar"/>
          <p:cNvSpPr/>
          <p:nvPr/>
        </p:nvSpPr>
        <p:spPr>
          <a:xfrm rot="10800000">
            <a:off x="428596" y="2714620"/>
            <a:ext cx="2024072" cy="1000107"/>
          </a:xfrm>
          <a:prstGeom prst="flowChartMerge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Combinar"/>
          <p:cNvSpPr/>
          <p:nvPr/>
        </p:nvSpPr>
        <p:spPr>
          <a:xfrm rot="10800000">
            <a:off x="428596" y="2285992"/>
            <a:ext cx="2024072" cy="1000107"/>
          </a:xfrm>
          <a:prstGeom prst="flowChartMerge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Combinar"/>
          <p:cNvSpPr/>
          <p:nvPr/>
        </p:nvSpPr>
        <p:spPr>
          <a:xfrm rot="10800000">
            <a:off x="428596" y="1857365"/>
            <a:ext cx="2024072" cy="1000107"/>
          </a:xfrm>
          <a:prstGeom prst="flowChartMerge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Combinar"/>
          <p:cNvSpPr/>
          <p:nvPr/>
        </p:nvSpPr>
        <p:spPr>
          <a:xfrm rot="10800000">
            <a:off x="428596" y="1428736"/>
            <a:ext cx="2024072" cy="1000107"/>
          </a:xfrm>
          <a:prstGeom prst="flowChartMerge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Combinar"/>
          <p:cNvSpPr/>
          <p:nvPr/>
        </p:nvSpPr>
        <p:spPr>
          <a:xfrm rot="10800000">
            <a:off x="500034" y="928671"/>
            <a:ext cx="2024072" cy="1000107"/>
          </a:xfrm>
          <a:prstGeom prst="flowChartMerge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Combinar"/>
          <p:cNvSpPr/>
          <p:nvPr/>
        </p:nvSpPr>
        <p:spPr>
          <a:xfrm rot="10800000">
            <a:off x="500034" y="500042"/>
            <a:ext cx="2024072" cy="1000107"/>
          </a:xfrm>
          <a:prstGeom prst="flowChartMerge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Combinar"/>
          <p:cNvSpPr/>
          <p:nvPr/>
        </p:nvSpPr>
        <p:spPr>
          <a:xfrm rot="10800000">
            <a:off x="500034" y="142853"/>
            <a:ext cx="2024072" cy="1000107"/>
          </a:xfrm>
          <a:prstGeom prst="flowChartMerge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Combinar"/>
          <p:cNvSpPr/>
          <p:nvPr/>
        </p:nvSpPr>
        <p:spPr>
          <a:xfrm rot="10800000">
            <a:off x="500034" y="-285776"/>
            <a:ext cx="2024072" cy="1000107"/>
          </a:xfrm>
          <a:prstGeom prst="flowChartMerge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Combinar"/>
          <p:cNvSpPr/>
          <p:nvPr/>
        </p:nvSpPr>
        <p:spPr>
          <a:xfrm rot="10800000">
            <a:off x="6715140" y="4071943"/>
            <a:ext cx="2024072" cy="1000107"/>
          </a:xfrm>
          <a:prstGeom prst="flowChartMerge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Combinar"/>
          <p:cNvSpPr/>
          <p:nvPr/>
        </p:nvSpPr>
        <p:spPr>
          <a:xfrm rot="10800000">
            <a:off x="6715140" y="3643314"/>
            <a:ext cx="2024072" cy="1000107"/>
          </a:xfrm>
          <a:prstGeom prst="flowChartMerge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Combinar"/>
          <p:cNvSpPr/>
          <p:nvPr/>
        </p:nvSpPr>
        <p:spPr>
          <a:xfrm rot="10800000">
            <a:off x="6786578" y="3143249"/>
            <a:ext cx="2024072" cy="1000107"/>
          </a:xfrm>
          <a:prstGeom prst="flowChartMerge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Combinar"/>
          <p:cNvSpPr/>
          <p:nvPr/>
        </p:nvSpPr>
        <p:spPr>
          <a:xfrm rot="10800000">
            <a:off x="6786578" y="2714620"/>
            <a:ext cx="2024072" cy="1000107"/>
          </a:xfrm>
          <a:prstGeom prst="flowChartMerge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Combinar"/>
          <p:cNvSpPr/>
          <p:nvPr/>
        </p:nvSpPr>
        <p:spPr>
          <a:xfrm rot="10800000">
            <a:off x="6786578" y="2285992"/>
            <a:ext cx="2024072" cy="1000107"/>
          </a:xfrm>
          <a:prstGeom prst="flowChartMerge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Combinar"/>
          <p:cNvSpPr/>
          <p:nvPr/>
        </p:nvSpPr>
        <p:spPr>
          <a:xfrm rot="10800000">
            <a:off x="6786578" y="1857365"/>
            <a:ext cx="2024072" cy="1000107"/>
          </a:xfrm>
          <a:prstGeom prst="flowChartMerge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Combinar"/>
          <p:cNvSpPr/>
          <p:nvPr/>
        </p:nvSpPr>
        <p:spPr>
          <a:xfrm rot="10800000">
            <a:off x="6786578" y="1428736"/>
            <a:ext cx="2024072" cy="1000107"/>
          </a:xfrm>
          <a:prstGeom prst="flowChartMerge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Combinar"/>
          <p:cNvSpPr/>
          <p:nvPr/>
        </p:nvSpPr>
        <p:spPr>
          <a:xfrm rot="10800000">
            <a:off x="6858016" y="928671"/>
            <a:ext cx="2024072" cy="1000107"/>
          </a:xfrm>
          <a:prstGeom prst="flowChartMerge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Combinar"/>
          <p:cNvSpPr/>
          <p:nvPr/>
        </p:nvSpPr>
        <p:spPr>
          <a:xfrm rot="10800000">
            <a:off x="6858016" y="500042"/>
            <a:ext cx="2024072" cy="1000107"/>
          </a:xfrm>
          <a:prstGeom prst="flowChartMerge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Combinar"/>
          <p:cNvSpPr/>
          <p:nvPr/>
        </p:nvSpPr>
        <p:spPr>
          <a:xfrm rot="10800000">
            <a:off x="6858016" y="142853"/>
            <a:ext cx="2024072" cy="1000107"/>
          </a:xfrm>
          <a:prstGeom prst="flowChartMerge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Combinar"/>
          <p:cNvSpPr/>
          <p:nvPr/>
        </p:nvSpPr>
        <p:spPr>
          <a:xfrm rot="10800000">
            <a:off x="6858016" y="-285776"/>
            <a:ext cx="2024072" cy="1000107"/>
          </a:xfrm>
          <a:prstGeom prst="flowChartMerge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Combinar"/>
          <p:cNvSpPr/>
          <p:nvPr/>
        </p:nvSpPr>
        <p:spPr>
          <a:xfrm rot="10800000">
            <a:off x="3428992" y="4071943"/>
            <a:ext cx="2024072" cy="1000107"/>
          </a:xfrm>
          <a:prstGeom prst="flowChartMerge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Combinar"/>
          <p:cNvSpPr/>
          <p:nvPr/>
        </p:nvSpPr>
        <p:spPr>
          <a:xfrm rot="10800000">
            <a:off x="3428992" y="3643314"/>
            <a:ext cx="2024072" cy="1000107"/>
          </a:xfrm>
          <a:prstGeom prst="flowChartMerge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Combinar"/>
          <p:cNvSpPr/>
          <p:nvPr/>
        </p:nvSpPr>
        <p:spPr>
          <a:xfrm rot="10800000">
            <a:off x="3500430" y="3143249"/>
            <a:ext cx="2024072" cy="1000107"/>
          </a:xfrm>
          <a:prstGeom prst="flowChartMerge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Combinar"/>
          <p:cNvSpPr/>
          <p:nvPr/>
        </p:nvSpPr>
        <p:spPr>
          <a:xfrm rot="10800000">
            <a:off x="3500430" y="2714620"/>
            <a:ext cx="2024072" cy="1000107"/>
          </a:xfrm>
          <a:prstGeom prst="flowChartMerge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Combinar"/>
          <p:cNvSpPr/>
          <p:nvPr/>
        </p:nvSpPr>
        <p:spPr>
          <a:xfrm rot="10800000">
            <a:off x="3500430" y="2285992"/>
            <a:ext cx="2024072" cy="1000107"/>
          </a:xfrm>
          <a:prstGeom prst="flowChartMerge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Combinar"/>
          <p:cNvSpPr/>
          <p:nvPr/>
        </p:nvSpPr>
        <p:spPr>
          <a:xfrm rot="10800000">
            <a:off x="3500430" y="1857365"/>
            <a:ext cx="2024072" cy="1000107"/>
          </a:xfrm>
          <a:prstGeom prst="flowChartMerge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Combinar"/>
          <p:cNvSpPr/>
          <p:nvPr/>
        </p:nvSpPr>
        <p:spPr>
          <a:xfrm rot="10800000">
            <a:off x="3500430" y="1428736"/>
            <a:ext cx="2024072" cy="1000107"/>
          </a:xfrm>
          <a:prstGeom prst="flowChartMerge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Combinar"/>
          <p:cNvSpPr/>
          <p:nvPr/>
        </p:nvSpPr>
        <p:spPr>
          <a:xfrm rot="10800000">
            <a:off x="3571868" y="928671"/>
            <a:ext cx="2024072" cy="1000107"/>
          </a:xfrm>
          <a:prstGeom prst="flowChartMerge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Combinar"/>
          <p:cNvSpPr/>
          <p:nvPr/>
        </p:nvSpPr>
        <p:spPr>
          <a:xfrm rot="10800000">
            <a:off x="3571868" y="500042"/>
            <a:ext cx="2024072" cy="1000107"/>
          </a:xfrm>
          <a:prstGeom prst="flowChartMerge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Combinar"/>
          <p:cNvSpPr/>
          <p:nvPr/>
        </p:nvSpPr>
        <p:spPr>
          <a:xfrm rot="10800000">
            <a:off x="3571868" y="142853"/>
            <a:ext cx="2024072" cy="1000107"/>
          </a:xfrm>
          <a:prstGeom prst="flowChartMerge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Combinar"/>
          <p:cNvSpPr/>
          <p:nvPr/>
        </p:nvSpPr>
        <p:spPr>
          <a:xfrm rot="10800000">
            <a:off x="3571868" y="-285776"/>
            <a:ext cx="2024072" cy="1000107"/>
          </a:xfrm>
          <a:prstGeom prst="flowChartMerge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>
            <a:off x="-214346" y="-214332"/>
            <a:ext cx="9572692" cy="6072230"/>
          </a:xfrm>
          <a:prstGeom prst="rect">
            <a:avLst/>
          </a:prstGeom>
          <a:gradFill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2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4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6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8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0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2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4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6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8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0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2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8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0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2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4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  <p:bldP spid="27" grpId="1" animBg="1"/>
      <p:bldP spid="27" grpId="2" animBg="1"/>
      <p:bldP spid="28" grpId="0" animBg="1"/>
      <p:bldP spid="28" grpId="1" animBg="1"/>
      <p:bldP spid="28" grpId="2" animBg="1"/>
      <p:bldP spid="29" grpId="0" animBg="1"/>
      <p:bldP spid="29" grpId="1" animBg="1"/>
      <p:bldP spid="29" grpId="2" animBg="1"/>
      <p:bldP spid="30" grpId="0" animBg="1"/>
      <p:bldP spid="30" grpId="1" animBg="1"/>
      <p:bldP spid="30" grpId="2" animBg="1"/>
      <p:bldP spid="31" grpId="0" animBg="1"/>
      <p:bldP spid="31" grpId="1" animBg="1"/>
      <p:bldP spid="31" grpId="2" animBg="1"/>
      <p:bldP spid="32" grpId="0" animBg="1"/>
      <p:bldP spid="32" grpId="1" animBg="1"/>
      <p:bldP spid="32" grpId="2" animBg="1"/>
      <p:bldP spid="37" grpId="0" animBg="1"/>
      <p:bldP spid="37" grpId="1" animBg="1"/>
      <p:bldP spid="37" grpId="2" animBg="1"/>
      <p:bldP spid="38" grpId="0" animBg="1"/>
      <p:bldP spid="38" grpId="1" animBg="1"/>
      <p:bldP spid="38" grpId="2" animBg="1"/>
      <p:bldP spid="39" grpId="0" animBg="1"/>
      <p:bldP spid="39" grpId="1" animBg="1"/>
      <p:bldP spid="39" grpId="2" animBg="1"/>
      <p:bldP spid="40" grpId="0" animBg="1"/>
      <p:bldP spid="40" grpId="1" animBg="1"/>
      <p:bldP spid="40" grpId="2" animBg="1"/>
      <p:bldP spid="41" grpId="0" animBg="1"/>
      <p:bldP spid="41" grpId="1" animBg="1"/>
      <p:bldP spid="41" grpId="2" animBg="1"/>
      <p:bldP spid="42" grpId="0" animBg="1"/>
      <p:bldP spid="42" grpId="1" animBg="1"/>
      <p:bldP spid="42" grpId="2" animBg="1"/>
      <p:bldP spid="43" grpId="0" animBg="1"/>
      <p:bldP spid="43" grpId="1" animBg="1"/>
      <p:bldP spid="43" grpId="2" animBg="1"/>
      <p:bldP spid="44" grpId="0" animBg="1"/>
      <p:bldP spid="44" grpId="1" animBg="1"/>
      <p:bldP spid="44" grpId="2" animBg="1"/>
      <p:bldP spid="45" grpId="0" animBg="1"/>
      <p:bldP spid="45" grpId="1" animBg="1"/>
      <p:bldP spid="45" grpId="2" animBg="1"/>
      <p:bldP spid="46" grpId="0" animBg="1"/>
      <p:bldP spid="46" grpId="1" animBg="1"/>
      <p:bldP spid="46" grpId="2" animBg="1"/>
      <p:bldP spid="47" grpId="0" animBg="1"/>
      <p:bldP spid="47" grpId="1" animBg="1"/>
      <p:bldP spid="47" grpId="2" animBg="1"/>
      <p:bldP spid="36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5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ombo"/>
          <p:cNvSpPr/>
          <p:nvPr/>
        </p:nvSpPr>
        <p:spPr>
          <a:xfrm>
            <a:off x="0" y="214296"/>
            <a:ext cx="1071538" cy="4572032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ombo"/>
          <p:cNvSpPr/>
          <p:nvPr/>
        </p:nvSpPr>
        <p:spPr>
          <a:xfrm>
            <a:off x="571472" y="214296"/>
            <a:ext cx="1071538" cy="4572032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ombo"/>
          <p:cNvSpPr/>
          <p:nvPr/>
        </p:nvSpPr>
        <p:spPr>
          <a:xfrm>
            <a:off x="1071570" y="214296"/>
            <a:ext cx="1071538" cy="4572032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ombo"/>
          <p:cNvSpPr/>
          <p:nvPr/>
        </p:nvSpPr>
        <p:spPr>
          <a:xfrm>
            <a:off x="1643042" y="214296"/>
            <a:ext cx="1071538" cy="4572032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ombo"/>
          <p:cNvSpPr/>
          <p:nvPr/>
        </p:nvSpPr>
        <p:spPr>
          <a:xfrm>
            <a:off x="2286016" y="214296"/>
            <a:ext cx="1071538" cy="4572032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ombo"/>
          <p:cNvSpPr/>
          <p:nvPr/>
        </p:nvSpPr>
        <p:spPr>
          <a:xfrm>
            <a:off x="2857488" y="214296"/>
            <a:ext cx="1071538" cy="4572032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ombo"/>
          <p:cNvSpPr/>
          <p:nvPr/>
        </p:nvSpPr>
        <p:spPr>
          <a:xfrm>
            <a:off x="3357586" y="214296"/>
            <a:ext cx="1071538" cy="4572032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ombo"/>
          <p:cNvSpPr/>
          <p:nvPr/>
        </p:nvSpPr>
        <p:spPr>
          <a:xfrm>
            <a:off x="3929058" y="214296"/>
            <a:ext cx="1071538" cy="4572032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ombo"/>
          <p:cNvSpPr/>
          <p:nvPr/>
        </p:nvSpPr>
        <p:spPr>
          <a:xfrm>
            <a:off x="4429156" y="214296"/>
            <a:ext cx="1071538" cy="4572032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ombo"/>
          <p:cNvSpPr/>
          <p:nvPr/>
        </p:nvSpPr>
        <p:spPr>
          <a:xfrm>
            <a:off x="5000628" y="214296"/>
            <a:ext cx="1071538" cy="4572032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ombo"/>
          <p:cNvSpPr/>
          <p:nvPr/>
        </p:nvSpPr>
        <p:spPr>
          <a:xfrm>
            <a:off x="5500726" y="214296"/>
            <a:ext cx="1071538" cy="4572032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ombo"/>
          <p:cNvSpPr/>
          <p:nvPr/>
        </p:nvSpPr>
        <p:spPr>
          <a:xfrm>
            <a:off x="6072198" y="214296"/>
            <a:ext cx="1071538" cy="4572032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ombo"/>
          <p:cNvSpPr/>
          <p:nvPr/>
        </p:nvSpPr>
        <p:spPr>
          <a:xfrm>
            <a:off x="6643734" y="214296"/>
            <a:ext cx="1071538" cy="4572032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ombo"/>
          <p:cNvSpPr/>
          <p:nvPr/>
        </p:nvSpPr>
        <p:spPr>
          <a:xfrm>
            <a:off x="7215206" y="214296"/>
            <a:ext cx="1071538" cy="4572032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ombo"/>
          <p:cNvSpPr/>
          <p:nvPr/>
        </p:nvSpPr>
        <p:spPr>
          <a:xfrm>
            <a:off x="7715304" y="214296"/>
            <a:ext cx="1071538" cy="4572032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ombo"/>
          <p:cNvSpPr/>
          <p:nvPr/>
        </p:nvSpPr>
        <p:spPr>
          <a:xfrm>
            <a:off x="8286776" y="214296"/>
            <a:ext cx="1071538" cy="4572032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-214346" y="-214332"/>
            <a:ext cx="9572692" cy="5572164"/>
          </a:xfrm>
          <a:prstGeom prst="rect">
            <a:avLst/>
          </a:prstGeom>
          <a:gradFill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8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0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8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9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4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0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1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6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7" fill="hold">
                            <p:stCondLst>
                              <p:cond delay="2000"/>
                            </p:stCondLst>
                            <p:childTnLst>
                              <p:par>
                                <p:cTn id="168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3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82A0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44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0764-rainbow-abstract-element-clipartJ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3143239" y="2571751"/>
            <a:ext cx="2857500" cy="2552700"/>
          </a:xfrm>
          <a:prstGeom prst="rect">
            <a:avLst/>
          </a:prstGeom>
        </p:spPr>
      </p:pic>
      <p:pic>
        <p:nvPicPr>
          <p:cNvPr id="4" name="3 Imagen" descr="10764-rainbow-abstract-element-clipartJ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 rot="10800000">
            <a:off x="3143239" y="142859"/>
            <a:ext cx="2857500" cy="2552700"/>
          </a:xfrm>
          <a:prstGeom prst="rect">
            <a:avLst/>
          </a:prstGeom>
        </p:spPr>
      </p:pic>
      <p:pic>
        <p:nvPicPr>
          <p:cNvPr id="5" name="4 Imagen" descr="10764-rainbow-abstract-element-clipartJ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 rot="5400000">
            <a:off x="1133451" y="1438267"/>
            <a:ext cx="2857500" cy="2552700"/>
          </a:xfrm>
          <a:prstGeom prst="rect">
            <a:avLst/>
          </a:prstGeom>
        </p:spPr>
      </p:pic>
      <p:pic>
        <p:nvPicPr>
          <p:cNvPr id="6" name="5 Imagen" descr="10764-rainbow-abstract-element-clipartJ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 rot="16200000">
            <a:off x="4822042" y="1393014"/>
            <a:ext cx="2857500" cy="2500330"/>
          </a:xfrm>
          <a:prstGeom prst="rect">
            <a:avLst/>
          </a:prstGeom>
        </p:spPr>
      </p:pic>
      <p:pic>
        <p:nvPicPr>
          <p:cNvPr id="7" name="6 Imagen" descr="10764-rainbow-abstract-element-clipartJ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 rot="2503783">
            <a:off x="1844367" y="2413115"/>
            <a:ext cx="2857500" cy="2552700"/>
          </a:xfrm>
          <a:prstGeom prst="rect">
            <a:avLst/>
          </a:prstGeom>
        </p:spPr>
      </p:pic>
      <p:pic>
        <p:nvPicPr>
          <p:cNvPr id="8" name="7 Imagen" descr="10764-rainbow-abstract-element-clipartJ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 rot="18713623">
            <a:off x="4261576" y="2353968"/>
            <a:ext cx="2857500" cy="2552700"/>
          </a:xfrm>
          <a:prstGeom prst="rect">
            <a:avLst/>
          </a:prstGeom>
        </p:spPr>
      </p:pic>
      <p:pic>
        <p:nvPicPr>
          <p:cNvPr id="9" name="8 Imagen" descr="10764-rainbow-abstract-element-clipartJ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 rot="8988365">
            <a:off x="1948237" y="259625"/>
            <a:ext cx="2857500" cy="2552700"/>
          </a:xfrm>
          <a:prstGeom prst="rect">
            <a:avLst/>
          </a:prstGeom>
        </p:spPr>
      </p:pic>
      <p:pic>
        <p:nvPicPr>
          <p:cNvPr id="10" name="9 Imagen" descr="10764-rainbow-abstract-element-clipartJ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 rot="13782935">
            <a:off x="4397768" y="567374"/>
            <a:ext cx="2857500" cy="2552700"/>
          </a:xfrm>
          <a:prstGeom prst="rect">
            <a:avLst/>
          </a:prstGeom>
        </p:spPr>
      </p:pic>
      <p:sp>
        <p:nvSpPr>
          <p:cNvPr id="11" name="10 Rectángulo"/>
          <p:cNvSpPr/>
          <p:nvPr/>
        </p:nvSpPr>
        <p:spPr>
          <a:xfrm>
            <a:off x="-214346" y="-214332"/>
            <a:ext cx="9572692" cy="5572164"/>
          </a:xfrm>
          <a:prstGeom prst="rect">
            <a:avLst/>
          </a:prstGeom>
          <a:gradFill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2000"/>
                            </p:stCondLst>
                            <p:childTnLst>
                              <p:par>
                                <p:cTn id="72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46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13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Anillo"/>
          <p:cNvSpPr/>
          <p:nvPr/>
        </p:nvSpPr>
        <p:spPr>
          <a:xfrm>
            <a:off x="1714480" y="-428640"/>
            <a:ext cx="6000792" cy="857232"/>
          </a:xfrm>
          <a:prstGeom prst="donut">
            <a:avLst>
              <a:gd name="adj" fmla="val 22778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Anillo"/>
          <p:cNvSpPr/>
          <p:nvPr/>
        </p:nvSpPr>
        <p:spPr>
          <a:xfrm>
            <a:off x="1714480" y="-12"/>
            <a:ext cx="6000792" cy="857232"/>
          </a:xfrm>
          <a:prstGeom prst="donut">
            <a:avLst>
              <a:gd name="adj" fmla="val 22778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1714480" y="428616"/>
            <a:ext cx="6000792" cy="857232"/>
          </a:xfrm>
          <a:prstGeom prst="donut">
            <a:avLst>
              <a:gd name="adj" fmla="val 22778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1714480" y="785830"/>
            <a:ext cx="6000792" cy="857232"/>
          </a:xfrm>
          <a:prstGeom prst="donut">
            <a:avLst>
              <a:gd name="adj" fmla="val 22778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1714480" y="1214434"/>
            <a:ext cx="6000792" cy="857232"/>
          </a:xfrm>
          <a:prstGeom prst="donut">
            <a:avLst>
              <a:gd name="adj" fmla="val 22778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1714480" y="1643062"/>
            <a:ext cx="6000792" cy="857232"/>
          </a:xfrm>
          <a:prstGeom prst="donut">
            <a:avLst>
              <a:gd name="adj" fmla="val 22778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1714480" y="2071690"/>
            <a:ext cx="6000792" cy="857232"/>
          </a:xfrm>
          <a:prstGeom prst="donut">
            <a:avLst>
              <a:gd name="adj" fmla="val 22778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1714480" y="2357466"/>
            <a:ext cx="6000792" cy="857232"/>
          </a:xfrm>
          <a:prstGeom prst="donut">
            <a:avLst>
              <a:gd name="adj" fmla="val 22778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1714480" y="2786070"/>
            <a:ext cx="6000792" cy="857232"/>
          </a:xfrm>
          <a:prstGeom prst="donut">
            <a:avLst>
              <a:gd name="adj" fmla="val 22778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1714480" y="3214698"/>
            <a:ext cx="6000792" cy="857232"/>
          </a:xfrm>
          <a:prstGeom prst="donut">
            <a:avLst>
              <a:gd name="adj" fmla="val 22778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1714480" y="3643326"/>
            <a:ext cx="6000792" cy="857232"/>
          </a:xfrm>
          <a:prstGeom prst="donut">
            <a:avLst>
              <a:gd name="adj" fmla="val 22778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1714480" y="3857664"/>
            <a:ext cx="6000792" cy="857232"/>
          </a:xfrm>
          <a:prstGeom prst="donut">
            <a:avLst>
              <a:gd name="adj" fmla="val 22778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1714480" y="4286268"/>
            <a:ext cx="6000792" cy="857232"/>
          </a:xfrm>
          <a:prstGeom prst="donut">
            <a:avLst>
              <a:gd name="adj" fmla="val 22778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>
            <a:off x="1714480" y="4714896"/>
            <a:ext cx="6000792" cy="857232"/>
          </a:xfrm>
          <a:prstGeom prst="donut">
            <a:avLst>
              <a:gd name="adj" fmla="val 22778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Rectángulo"/>
          <p:cNvSpPr/>
          <p:nvPr/>
        </p:nvSpPr>
        <p:spPr>
          <a:xfrm>
            <a:off x="-214346" y="-428646"/>
            <a:ext cx="9572692" cy="6072230"/>
          </a:xfrm>
          <a:prstGeom prst="rect">
            <a:avLst/>
          </a:prstGeom>
          <a:gradFill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6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6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8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8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86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8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9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95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98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1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4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3000"/>
                            </p:stCondLst>
                            <p:childTnLst>
                              <p:par>
                                <p:cTn id="106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16" presetClass="exit" presetSubtype="37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6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16" presetClass="exit" presetSubtype="37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6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16" presetClass="exit" presetSubtype="37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6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16" presetClass="exit" presetSubtype="37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7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16" presetClass="exit" presetSubtype="37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7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16" presetClass="exit" presetSubtype="37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7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16" presetClass="exit" presetSubtype="37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8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16" presetClass="exit" presetSubtype="37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84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6" presetID="16" presetClass="exit" presetSubtype="37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8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16" presetClass="exit" presetSubtype="37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90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16" presetClass="exit" presetSubtype="37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93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16" presetClass="exit" presetSubtype="37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96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8" presetID="16" presetClass="exit" presetSubtype="37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99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16" presetClass="exit" presetSubtype="37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202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0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7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0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0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1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1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1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9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2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2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2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26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2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1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3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4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35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38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41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3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44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6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4662-illustration-of-a-blue-spiral-blank-border-design-pv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56321" name="Rectangle 1"/>
          <p:cNvSpPr>
            <a:spLocks noChangeArrowheads="1"/>
          </p:cNvSpPr>
          <p:nvPr/>
        </p:nvSpPr>
        <p:spPr bwMode="auto">
          <a:xfrm>
            <a:off x="1857356" y="1928808"/>
            <a:ext cx="5357850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PE" sz="16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Las personas no discuten contenidos, apenas los títulos.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PE" sz="16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Mi tiempo es escaso como para discutir títulos.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PE" sz="16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Quiero la esencia, mi alma tiene prisa…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PE" sz="16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Sin muchos dulces en el paquete…</a:t>
            </a:r>
            <a:endParaRPr kumimoji="0" lang="es-PE" sz="1600" b="0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-214346" y="-214332"/>
            <a:ext cx="9572692" cy="5572164"/>
          </a:xfrm>
          <a:prstGeom prst="rect">
            <a:avLst/>
          </a:prstGeom>
          <a:gradFill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18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Cheurón"/>
          <p:cNvSpPr/>
          <p:nvPr/>
        </p:nvSpPr>
        <p:spPr>
          <a:xfrm>
            <a:off x="7215206" y="0"/>
            <a:ext cx="1928794" cy="5143536"/>
          </a:xfrm>
          <a:prstGeom prst="chevron">
            <a:avLst>
              <a:gd name="adj" fmla="val 73704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Cheurón"/>
          <p:cNvSpPr/>
          <p:nvPr/>
        </p:nvSpPr>
        <p:spPr>
          <a:xfrm flipH="1">
            <a:off x="0" y="71438"/>
            <a:ext cx="2000232" cy="5143536"/>
          </a:xfrm>
          <a:prstGeom prst="chevron">
            <a:avLst>
              <a:gd name="adj" fmla="val 73704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Cheurón"/>
          <p:cNvSpPr/>
          <p:nvPr/>
        </p:nvSpPr>
        <p:spPr>
          <a:xfrm>
            <a:off x="6572264" y="0"/>
            <a:ext cx="1928794" cy="5143536"/>
          </a:xfrm>
          <a:prstGeom prst="chevron">
            <a:avLst>
              <a:gd name="adj" fmla="val 73704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 flipH="1">
            <a:off x="714348" y="71438"/>
            <a:ext cx="2000232" cy="5143536"/>
          </a:xfrm>
          <a:prstGeom prst="chevron">
            <a:avLst>
              <a:gd name="adj" fmla="val 73704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flipH="1">
            <a:off x="1357290" y="71438"/>
            <a:ext cx="2000232" cy="5143536"/>
          </a:xfrm>
          <a:prstGeom prst="chevron">
            <a:avLst>
              <a:gd name="adj" fmla="val 73704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flipH="1">
            <a:off x="2000232" y="71438"/>
            <a:ext cx="2000232" cy="5143536"/>
          </a:xfrm>
          <a:prstGeom prst="chevron">
            <a:avLst>
              <a:gd name="adj" fmla="val 73704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>
            <a:off x="5929322" y="0"/>
            <a:ext cx="1928794" cy="5143536"/>
          </a:xfrm>
          <a:prstGeom prst="chevron">
            <a:avLst>
              <a:gd name="adj" fmla="val 73704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>
            <a:off x="5286380" y="0"/>
            <a:ext cx="1928794" cy="5143536"/>
          </a:xfrm>
          <a:prstGeom prst="chevron">
            <a:avLst>
              <a:gd name="adj" fmla="val 73704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flipH="1">
            <a:off x="2643174" y="71438"/>
            <a:ext cx="2000232" cy="5143536"/>
          </a:xfrm>
          <a:prstGeom prst="chevron">
            <a:avLst>
              <a:gd name="adj" fmla="val 73704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>
            <a:off x="4643438" y="71438"/>
            <a:ext cx="1928794" cy="5143536"/>
          </a:xfrm>
          <a:prstGeom prst="chevron">
            <a:avLst>
              <a:gd name="adj" fmla="val 73704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Rectángulo"/>
          <p:cNvSpPr/>
          <p:nvPr/>
        </p:nvSpPr>
        <p:spPr>
          <a:xfrm>
            <a:off x="-214346" y="-214332"/>
            <a:ext cx="9572692" cy="5572164"/>
          </a:xfrm>
          <a:prstGeom prst="rect">
            <a:avLst/>
          </a:prstGeom>
          <a:gradFill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2000"/>
                            </p:stCondLst>
                            <p:childTnLst>
                              <p:par>
                                <p:cTn id="68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6B19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33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40000"/>
          </a:blip>
          <a:srcRect l="16667" t="16667" r="16667" b="20000"/>
          <a:stretch>
            <a:fillRect/>
          </a:stretch>
        </p:blipFill>
        <p:spPr>
          <a:xfrm>
            <a:off x="3929058" y="1000114"/>
            <a:ext cx="1428760" cy="1357322"/>
          </a:xfrm>
          <a:prstGeom prst="rect">
            <a:avLst/>
          </a:prstGeom>
        </p:spPr>
      </p:pic>
      <p:pic>
        <p:nvPicPr>
          <p:cNvPr id="4" name="3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40000"/>
          </a:blip>
          <a:srcRect l="16667" t="16667" r="16667" b="20000"/>
          <a:stretch>
            <a:fillRect/>
          </a:stretch>
        </p:blipFill>
        <p:spPr>
          <a:xfrm>
            <a:off x="3929058" y="2500312"/>
            <a:ext cx="1428760" cy="1357322"/>
          </a:xfrm>
          <a:prstGeom prst="rect">
            <a:avLst/>
          </a:prstGeom>
        </p:spPr>
      </p:pic>
      <p:pic>
        <p:nvPicPr>
          <p:cNvPr id="5" name="4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40000"/>
          </a:blip>
          <a:srcRect l="16667" t="16667" r="16667" b="20000"/>
          <a:stretch>
            <a:fillRect/>
          </a:stretch>
        </p:blipFill>
        <p:spPr>
          <a:xfrm>
            <a:off x="5143504" y="1857370"/>
            <a:ext cx="1428760" cy="1357322"/>
          </a:xfrm>
          <a:prstGeom prst="rect">
            <a:avLst/>
          </a:prstGeom>
        </p:spPr>
      </p:pic>
      <p:pic>
        <p:nvPicPr>
          <p:cNvPr id="6" name="5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40000"/>
          </a:blip>
          <a:srcRect l="16667" t="16667" r="16667" b="20000"/>
          <a:stretch>
            <a:fillRect/>
          </a:stretch>
        </p:blipFill>
        <p:spPr>
          <a:xfrm>
            <a:off x="2643174" y="1714494"/>
            <a:ext cx="1428760" cy="1357322"/>
          </a:xfrm>
          <a:prstGeom prst="rect">
            <a:avLst/>
          </a:prstGeom>
        </p:spPr>
      </p:pic>
      <p:pic>
        <p:nvPicPr>
          <p:cNvPr id="7" name="6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40000"/>
          </a:blip>
          <a:srcRect l="16667" t="16667" r="16667" b="20000"/>
          <a:stretch>
            <a:fillRect/>
          </a:stretch>
        </p:blipFill>
        <p:spPr>
          <a:xfrm>
            <a:off x="4143372" y="71420"/>
            <a:ext cx="977573" cy="928694"/>
          </a:xfrm>
          <a:prstGeom prst="rect">
            <a:avLst/>
          </a:prstGeom>
        </p:spPr>
      </p:pic>
      <p:pic>
        <p:nvPicPr>
          <p:cNvPr id="8" name="7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40000"/>
          </a:blip>
          <a:srcRect l="16667" t="16667" r="16667" b="20000"/>
          <a:stretch>
            <a:fillRect/>
          </a:stretch>
        </p:blipFill>
        <p:spPr>
          <a:xfrm>
            <a:off x="6500826" y="2143122"/>
            <a:ext cx="977573" cy="928694"/>
          </a:xfrm>
          <a:prstGeom prst="rect">
            <a:avLst/>
          </a:prstGeom>
        </p:spPr>
      </p:pic>
      <p:pic>
        <p:nvPicPr>
          <p:cNvPr id="9" name="8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40000"/>
          </a:blip>
          <a:srcRect l="16667" t="16667" r="16667" b="20000"/>
          <a:stretch>
            <a:fillRect/>
          </a:stretch>
        </p:blipFill>
        <p:spPr>
          <a:xfrm>
            <a:off x="4071934" y="3857634"/>
            <a:ext cx="977573" cy="928694"/>
          </a:xfrm>
          <a:prstGeom prst="rect">
            <a:avLst/>
          </a:prstGeom>
        </p:spPr>
      </p:pic>
      <p:pic>
        <p:nvPicPr>
          <p:cNvPr id="10" name="9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40000"/>
          </a:blip>
          <a:srcRect l="16667" t="16667" r="16667" b="20000"/>
          <a:stretch>
            <a:fillRect/>
          </a:stretch>
        </p:blipFill>
        <p:spPr>
          <a:xfrm>
            <a:off x="1714480" y="2071684"/>
            <a:ext cx="977573" cy="928694"/>
          </a:xfrm>
          <a:prstGeom prst="rect">
            <a:avLst/>
          </a:prstGeom>
        </p:spPr>
      </p:pic>
      <p:pic>
        <p:nvPicPr>
          <p:cNvPr id="11" name="10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40000"/>
          </a:blip>
          <a:srcRect l="16667" t="16667" r="16667" b="20000"/>
          <a:stretch>
            <a:fillRect/>
          </a:stretch>
        </p:blipFill>
        <p:spPr>
          <a:xfrm>
            <a:off x="4286248" y="-642960"/>
            <a:ext cx="714380" cy="678661"/>
          </a:xfrm>
          <a:prstGeom prst="rect">
            <a:avLst/>
          </a:prstGeom>
        </p:spPr>
      </p:pic>
      <p:pic>
        <p:nvPicPr>
          <p:cNvPr id="12" name="11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40000"/>
          </a:blip>
          <a:srcRect l="16667" t="16667" r="16667" b="20000"/>
          <a:stretch>
            <a:fillRect/>
          </a:stretch>
        </p:blipFill>
        <p:spPr>
          <a:xfrm>
            <a:off x="4214810" y="4786328"/>
            <a:ext cx="714380" cy="642942"/>
          </a:xfrm>
          <a:prstGeom prst="rect">
            <a:avLst/>
          </a:prstGeom>
        </p:spPr>
      </p:pic>
      <p:pic>
        <p:nvPicPr>
          <p:cNvPr id="13" name="12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40000"/>
          </a:blip>
          <a:srcRect l="16667" t="16667" r="16667" b="20000"/>
          <a:stretch>
            <a:fillRect/>
          </a:stretch>
        </p:blipFill>
        <p:spPr>
          <a:xfrm>
            <a:off x="7429520" y="2357436"/>
            <a:ext cx="714380" cy="678661"/>
          </a:xfrm>
          <a:prstGeom prst="rect">
            <a:avLst/>
          </a:prstGeom>
        </p:spPr>
      </p:pic>
      <p:pic>
        <p:nvPicPr>
          <p:cNvPr id="14" name="13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40000"/>
          </a:blip>
          <a:srcRect l="16667" t="16667" r="16667" b="20000"/>
          <a:stretch>
            <a:fillRect/>
          </a:stretch>
        </p:blipFill>
        <p:spPr>
          <a:xfrm>
            <a:off x="1000100" y="2214560"/>
            <a:ext cx="714380" cy="678661"/>
          </a:xfrm>
          <a:prstGeom prst="rect">
            <a:avLst/>
          </a:prstGeom>
        </p:spPr>
      </p:pic>
      <p:pic>
        <p:nvPicPr>
          <p:cNvPr id="15" name="14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40000"/>
          </a:blip>
          <a:srcRect l="16667" t="16667" r="16667" b="20000"/>
          <a:stretch>
            <a:fillRect/>
          </a:stretch>
        </p:blipFill>
        <p:spPr>
          <a:xfrm>
            <a:off x="428596" y="2285998"/>
            <a:ext cx="526385" cy="500066"/>
          </a:xfrm>
          <a:prstGeom prst="rect">
            <a:avLst/>
          </a:prstGeom>
        </p:spPr>
      </p:pic>
      <p:pic>
        <p:nvPicPr>
          <p:cNvPr id="16" name="15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40000"/>
          </a:blip>
          <a:srcRect l="16667" t="16667" r="16667" b="20000"/>
          <a:stretch>
            <a:fillRect/>
          </a:stretch>
        </p:blipFill>
        <p:spPr>
          <a:xfrm>
            <a:off x="8143900" y="2500312"/>
            <a:ext cx="526385" cy="500066"/>
          </a:xfrm>
          <a:prstGeom prst="rect">
            <a:avLst/>
          </a:prstGeom>
        </p:spPr>
      </p:pic>
      <p:pic>
        <p:nvPicPr>
          <p:cNvPr id="17" name="16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40000"/>
          </a:blip>
          <a:srcRect l="16667" t="16667" r="16667" b="20000"/>
          <a:stretch>
            <a:fillRect/>
          </a:stretch>
        </p:blipFill>
        <p:spPr>
          <a:xfrm>
            <a:off x="5286380" y="642924"/>
            <a:ext cx="1428760" cy="1357322"/>
          </a:xfrm>
          <a:prstGeom prst="rect">
            <a:avLst/>
          </a:prstGeom>
        </p:spPr>
      </p:pic>
      <p:pic>
        <p:nvPicPr>
          <p:cNvPr id="18" name="17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40000"/>
          </a:blip>
          <a:srcRect l="16667" t="16667" r="16667" b="20000"/>
          <a:stretch>
            <a:fillRect/>
          </a:stretch>
        </p:blipFill>
        <p:spPr>
          <a:xfrm>
            <a:off x="6429388" y="142858"/>
            <a:ext cx="977573" cy="928694"/>
          </a:xfrm>
          <a:prstGeom prst="rect">
            <a:avLst/>
          </a:prstGeom>
        </p:spPr>
      </p:pic>
      <p:pic>
        <p:nvPicPr>
          <p:cNvPr id="19" name="18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40000"/>
          </a:blip>
          <a:srcRect l="16667" t="16667" r="16667" b="20000"/>
          <a:stretch>
            <a:fillRect/>
          </a:stretch>
        </p:blipFill>
        <p:spPr>
          <a:xfrm>
            <a:off x="7286644" y="-214332"/>
            <a:ext cx="714380" cy="678661"/>
          </a:xfrm>
          <a:prstGeom prst="rect">
            <a:avLst/>
          </a:prstGeom>
        </p:spPr>
      </p:pic>
      <p:pic>
        <p:nvPicPr>
          <p:cNvPr id="20" name="19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40000"/>
          </a:blip>
          <a:srcRect l="16667" t="16667" r="16667" b="20000"/>
          <a:stretch>
            <a:fillRect/>
          </a:stretch>
        </p:blipFill>
        <p:spPr>
          <a:xfrm>
            <a:off x="7858148" y="-500084"/>
            <a:ext cx="526385" cy="500066"/>
          </a:xfrm>
          <a:prstGeom prst="rect">
            <a:avLst/>
          </a:prstGeom>
        </p:spPr>
      </p:pic>
      <p:pic>
        <p:nvPicPr>
          <p:cNvPr id="21" name="20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40000"/>
          </a:blip>
          <a:srcRect l="16667" t="16667" r="16667" b="20000"/>
          <a:stretch>
            <a:fillRect/>
          </a:stretch>
        </p:blipFill>
        <p:spPr>
          <a:xfrm>
            <a:off x="2643174" y="2928940"/>
            <a:ext cx="1428760" cy="1357322"/>
          </a:xfrm>
          <a:prstGeom prst="rect">
            <a:avLst/>
          </a:prstGeom>
        </p:spPr>
      </p:pic>
      <p:pic>
        <p:nvPicPr>
          <p:cNvPr id="22" name="21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40000"/>
          </a:blip>
          <a:srcRect l="16667" t="16667" r="16667" b="20000"/>
          <a:stretch>
            <a:fillRect/>
          </a:stretch>
        </p:blipFill>
        <p:spPr>
          <a:xfrm>
            <a:off x="1857356" y="3714758"/>
            <a:ext cx="977573" cy="928694"/>
          </a:xfrm>
          <a:prstGeom prst="rect">
            <a:avLst/>
          </a:prstGeom>
        </p:spPr>
      </p:pic>
      <p:pic>
        <p:nvPicPr>
          <p:cNvPr id="23" name="22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40000"/>
          </a:blip>
          <a:srcRect l="16667" t="16667" r="16667" b="20000"/>
          <a:stretch>
            <a:fillRect/>
          </a:stretch>
        </p:blipFill>
        <p:spPr>
          <a:xfrm>
            <a:off x="1285852" y="4286262"/>
            <a:ext cx="714380" cy="678661"/>
          </a:xfrm>
          <a:prstGeom prst="rect">
            <a:avLst/>
          </a:prstGeom>
        </p:spPr>
      </p:pic>
      <p:pic>
        <p:nvPicPr>
          <p:cNvPr id="24" name="23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40000"/>
          </a:blip>
          <a:srcRect l="16667" t="16667" r="16667" b="20000"/>
          <a:stretch>
            <a:fillRect/>
          </a:stretch>
        </p:blipFill>
        <p:spPr>
          <a:xfrm>
            <a:off x="857224" y="4714890"/>
            <a:ext cx="526385" cy="500066"/>
          </a:xfrm>
          <a:prstGeom prst="rect">
            <a:avLst/>
          </a:prstGeom>
        </p:spPr>
      </p:pic>
      <p:pic>
        <p:nvPicPr>
          <p:cNvPr id="25" name="24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40000"/>
          </a:blip>
          <a:srcRect l="16667" t="16667" r="16667" b="20000"/>
          <a:stretch>
            <a:fillRect/>
          </a:stretch>
        </p:blipFill>
        <p:spPr>
          <a:xfrm>
            <a:off x="2714612" y="500048"/>
            <a:ext cx="1428760" cy="1357322"/>
          </a:xfrm>
          <a:prstGeom prst="rect">
            <a:avLst/>
          </a:prstGeom>
        </p:spPr>
      </p:pic>
      <p:pic>
        <p:nvPicPr>
          <p:cNvPr id="26" name="25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40000"/>
          </a:blip>
          <a:srcRect l="16667" t="16667" r="16667" b="20000"/>
          <a:stretch>
            <a:fillRect/>
          </a:stretch>
        </p:blipFill>
        <p:spPr>
          <a:xfrm>
            <a:off x="1928794" y="214296"/>
            <a:ext cx="977573" cy="928694"/>
          </a:xfrm>
          <a:prstGeom prst="rect">
            <a:avLst/>
          </a:prstGeom>
        </p:spPr>
      </p:pic>
      <p:pic>
        <p:nvPicPr>
          <p:cNvPr id="27" name="26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40000"/>
          </a:blip>
          <a:srcRect l="16667" t="16667" r="16667" b="20000"/>
          <a:stretch>
            <a:fillRect/>
          </a:stretch>
        </p:blipFill>
        <p:spPr>
          <a:xfrm>
            <a:off x="1357290" y="-18"/>
            <a:ext cx="714380" cy="678661"/>
          </a:xfrm>
          <a:prstGeom prst="rect">
            <a:avLst/>
          </a:prstGeom>
        </p:spPr>
      </p:pic>
      <p:pic>
        <p:nvPicPr>
          <p:cNvPr id="28" name="27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40000"/>
          </a:blip>
          <a:srcRect l="16667" t="16667" r="16667" b="20000"/>
          <a:stretch>
            <a:fillRect/>
          </a:stretch>
        </p:blipFill>
        <p:spPr>
          <a:xfrm>
            <a:off x="928662" y="-214332"/>
            <a:ext cx="526385" cy="500066"/>
          </a:xfrm>
          <a:prstGeom prst="rect">
            <a:avLst/>
          </a:prstGeom>
        </p:spPr>
      </p:pic>
      <p:pic>
        <p:nvPicPr>
          <p:cNvPr id="29" name="28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40000"/>
          </a:blip>
          <a:srcRect l="16667" t="16667" r="16667" b="20000"/>
          <a:stretch>
            <a:fillRect/>
          </a:stretch>
        </p:blipFill>
        <p:spPr>
          <a:xfrm>
            <a:off x="5072066" y="3071816"/>
            <a:ext cx="1428760" cy="1357322"/>
          </a:xfrm>
          <a:prstGeom prst="rect">
            <a:avLst/>
          </a:prstGeom>
        </p:spPr>
      </p:pic>
      <p:pic>
        <p:nvPicPr>
          <p:cNvPr id="30" name="29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40000"/>
          </a:blip>
          <a:srcRect l="16667" t="16667" r="16667" b="20000"/>
          <a:stretch>
            <a:fillRect/>
          </a:stretch>
        </p:blipFill>
        <p:spPr>
          <a:xfrm>
            <a:off x="6286512" y="3786196"/>
            <a:ext cx="977573" cy="928694"/>
          </a:xfrm>
          <a:prstGeom prst="rect">
            <a:avLst/>
          </a:prstGeom>
        </p:spPr>
      </p:pic>
      <p:pic>
        <p:nvPicPr>
          <p:cNvPr id="31" name="30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40000"/>
          </a:blip>
          <a:srcRect l="16667" t="16667" r="16667" b="20000"/>
          <a:stretch>
            <a:fillRect/>
          </a:stretch>
        </p:blipFill>
        <p:spPr>
          <a:xfrm>
            <a:off x="7072330" y="4357700"/>
            <a:ext cx="714380" cy="678661"/>
          </a:xfrm>
          <a:prstGeom prst="rect">
            <a:avLst/>
          </a:prstGeom>
        </p:spPr>
      </p:pic>
      <p:pic>
        <p:nvPicPr>
          <p:cNvPr id="32" name="31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40000"/>
          </a:blip>
          <a:srcRect l="16667" t="16667" r="16667" b="20000"/>
          <a:stretch>
            <a:fillRect/>
          </a:stretch>
        </p:blipFill>
        <p:spPr>
          <a:xfrm>
            <a:off x="7643834" y="4786328"/>
            <a:ext cx="526385" cy="500066"/>
          </a:xfrm>
          <a:prstGeom prst="rect">
            <a:avLst/>
          </a:prstGeom>
        </p:spPr>
      </p:pic>
      <p:sp>
        <p:nvSpPr>
          <p:cNvPr id="33" name="32 Rectángulo"/>
          <p:cNvSpPr/>
          <p:nvPr/>
        </p:nvSpPr>
        <p:spPr>
          <a:xfrm>
            <a:off x="-214346" y="-571522"/>
            <a:ext cx="9572692" cy="6072230"/>
          </a:xfrm>
          <a:prstGeom prst="rect">
            <a:avLst/>
          </a:prstGeom>
          <a:gradFill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1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9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3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7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1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1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7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0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1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2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6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8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9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2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3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4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5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8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9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0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1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4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5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6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7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0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1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2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3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6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7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8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9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2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3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4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5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8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9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0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1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4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5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6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7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0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1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2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3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6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7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8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9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2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3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4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5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8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9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2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3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6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7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9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0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1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8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9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7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8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9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1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2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3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5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6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7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9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0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1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5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6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9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0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1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3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4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5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7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8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9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1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6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47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circle-447982_640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714612" y="0"/>
            <a:ext cx="1928826" cy="1928826"/>
          </a:xfrm>
          <a:prstGeom prst="rect">
            <a:avLst/>
          </a:prstGeom>
        </p:spPr>
      </p:pic>
      <p:pic>
        <p:nvPicPr>
          <p:cNvPr id="4" name="3 Imagen" descr="circle-447982_640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4357686" y="0"/>
            <a:ext cx="2056794" cy="1974522"/>
          </a:xfrm>
          <a:prstGeom prst="rect">
            <a:avLst/>
          </a:prstGeom>
        </p:spPr>
      </p:pic>
      <p:pic>
        <p:nvPicPr>
          <p:cNvPr id="5" name="4 Imagen" descr="circle-447982_640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714612" y="1285860"/>
            <a:ext cx="1928826" cy="1928826"/>
          </a:xfrm>
          <a:prstGeom prst="rect">
            <a:avLst/>
          </a:prstGeom>
        </p:spPr>
      </p:pic>
      <p:pic>
        <p:nvPicPr>
          <p:cNvPr id="6" name="5 Imagen" descr="circle-447982_640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4357686" y="1285860"/>
            <a:ext cx="2056794" cy="1974522"/>
          </a:xfrm>
          <a:prstGeom prst="rect">
            <a:avLst/>
          </a:prstGeom>
        </p:spPr>
      </p:pic>
      <p:pic>
        <p:nvPicPr>
          <p:cNvPr id="7" name="6 Imagen" descr="circle-447982_640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714612" y="2428892"/>
            <a:ext cx="1928826" cy="1928826"/>
          </a:xfrm>
          <a:prstGeom prst="rect">
            <a:avLst/>
          </a:prstGeom>
        </p:spPr>
      </p:pic>
      <p:pic>
        <p:nvPicPr>
          <p:cNvPr id="8" name="7 Imagen" descr="circle-447982_640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4357686" y="2428892"/>
            <a:ext cx="2056794" cy="1974522"/>
          </a:xfrm>
          <a:prstGeom prst="rect">
            <a:avLst/>
          </a:prstGeom>
        </p:spPr>
      </p:pic>
      <p:pic>
        <p:nvPicPr>
          <p:cNvPr id="9" name="8 Imagen" descr="circle-447982_640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714612" y="3714752"/>
            <a:ext cx="1928826" cy="1928826"/>
          </a:xfrm>
          <a:prstGeom prst="rect">
            <a:avLst/>
          </a:prstGeom>
        </p:spPr>
      </p:pic>
      <p:pic>
        <p:nvPicPr>
          <p:cNvPr id="10" name="9 Imagen" descr="circle-447982_640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4357686" y="3714752"/>
            <a:ext cx="2056794" cy="1974522"/>
          </a:xfrm>
          <a:prstGeom prst="rect">
            <a:avLst/>
          </a:prstGeom>
        </p:spPr>
      </p:pic>
      <p:sp>
        <p:nvSpPr>
          <p:cNvPr id="11" name="10 Rectángulo"/>
          <p:cNvSpPr/>
          <p:nvPr/>
        </p:nvSpPr>
        <p:spPr>
          <a:xfrm>
            <a:off x="-214346" y="-214332"/>
            <a:ext cx="9572692" cy="5857916"/>
          </a:xfrm>
          <a:prstGeom prst="rect">
            <a:avLst/>
          </a:prstGeom>
          <a:gradFill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000"/>
                            </p:stCondLst>
                            <p:childTnLst>
                              <p:par>
                                <p:cTn id="56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F1E0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17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Onda"/>
          <p:cNvSpPr/>
          <p:nvPr/>
        </p:nvSpPr>
        <p:spPr>
          <a:xfrm rot="5400000">
            <a:off x="-1464479" y="1678757"/>
            <a:ext cx="4929222" cy="2000264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Onda"/>
          <p:cNvSpPr/>
          <p:nvPr/>
        </p:nvSpPr>
        <p:spPr>
          <a:xfrm rot="5400000">
            <a:off x="-464379" y="1678757"/>
            <a:ext cx="4929222" cy="2000264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Onda"/>
          <p:cNvSpPr/>
          <p:nvPr/>
        </p:nvSpPr>
        <p:spPr>
          <a:xfrm rot="5400000">
            <a:off x="535785" y="1678757"/>
            <a:ext cx="4929222" cy="2000264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Onda"/>
          <p:cNvSpPr/>
          <p:nvPr/>
        </p:nvSpPr>
        <p:spPr>
          <a:xfrm rot="5400000">
            <a:off x="1535885" y="1678757"/>
            <a:ext cx="4929222" cy="2000264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 rot="5400000">
            <a:off x="2678893" y="1678757"/>
            <a:ext cx="4929222" cy="2000264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rot="5400000">
            <a:off x="3678993" y="1678757"/>
            <a:ext cx="4929222" cy="2000264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 rot="5400000">
            <a:off x="4679157" y="1678757"/>
            <a:ext cx="4929222" cy="2000264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 rot="5400000">
            <a:off x="5679257" y="1678757"/>
            <a:ext cx="4929222" cy="2000264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-214346" y="-214332"/>
            <a:ext cx="9572692" cy="5572164"/>
          </a:xfrm>
          <a:prstGeom prst="rect">
            <a:avLst/>
          </a:prstGeom>
          <a:gradFill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2000"/>
                            </p:stCondLst>
                            <p:childTnLst>
                              <p:par>
                                <p:cTn id="72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4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4280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25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0" y="0"/>
            <a:ext cx="1428760" cy="135732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5" name="4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7929586" y="0"/>
            <a:ext cx="1428760" cy="135732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2214546" y="0"/>
            <a:ext cx="1428760" cy="135732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5715008" y="0"/>
            <a:ext cx="1428760" cy="135732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785786" y="1357298"/>
            <a:ext cx="1143008" cy="108585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2714612" y="1357298"/>
            <a:ext cx="1143008" cy="108585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5786446" y="1357304"/>
            <a:ext cx="1143008" cy="108585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7429520" y="1214422"/>
            <a:ext cx="1143008" cy="108585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1357290" y="2428868"/>
            <a:ext cx="928694" cy="88226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7000892" y="2421748"/>
            <a:ext cx="928694" cy="88226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3000364" y="2571744"/>
            <a:ext cx="928694" cy="88226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5643570" y="2571744"/>
            <a:ext cx="928694" cy="88226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6" name="15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1857356" y="3429000"/>
            <a:ext cx="703100" cy="66794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7" name="16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3214678" y="3643314"/>
            <a:ext cx="703100" cy="66794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8" name="17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5572132" y="3643314"/>
            <a:ext cx="703100" cy="66794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9" name="18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6658710" y="3429024"/>
            <a:ext cx="627902" cy="59650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0" name="19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2285984" y="4429132"/>
            <a:ext cx="496306" cy="47149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1" name="20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6286512" y="4357700"/>
            <a:ext cx="571504" cy="54293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2" name="21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3428992" y="4429132"/>
            <a:ext cx="571504" cy="54293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3" name="22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5500694" y="4357694"/>
            <a:ext cx="571504" cy="54293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24" name="23 Rectángulo"/>
          <p:cNvSpPr/>
          <p:nvPr/>
        </p:nvSpPr>
        <p:spPr>
          <a:xfrm>
            <a:off x="-214346" y="-214332"/>
            <a:ext cx="9572692" cy="5572164"/>
          </a:xfrm>
          <a:prstGeom prst="rect">
            <a:avLst/>
          </a:prstGeom>
          <a:gradFill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2000"/>
                            </p:stCondLst>
                            <p:childTnLst>
                              <p:par>
                                <p:cTn id="128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4662-illustration-of-a-blue-spiral-blank-border-design-pv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55297" name="Rectangle 1"/>
          <p:cNvSpPr>
            <a:spLocks noChangeArrowheads="1"/>
          </p:cNvSpPr>
          <p:nvPr/>
        </p:nvSpPr>
        <p:spPr bwMode="auto">
          <a:xfrm>
            <a:off x="2357422" y="1714494"/>
            <a:ext cx="5429288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PE" sz="16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Quiero vivir al lado de gente humana, …muy humana.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PE" sz="16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Que sepa reír de sus errores.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PE" sz="16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Que no se envanezca con sus triunfos.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PE" sz="16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Que no se considere electa, antes de la hora.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PE" sz="16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Que no huya, de sus responsabilidades.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PE" sz="16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Que defienda, la dignidad humana.</a:t>
            </a:r>
            <a:endParaRPr kumimoji="0" lang="es-PE" sz="1600" b="0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-214346" y="-214332"/>
            <a:ext cx="9572692" cy="5572164"/>
          </a:xfrm>
          <a:prstGeom prst="rect">
            <a:avLst/>
          </a:prstGeom>
          <a:gradFill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38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Anillo"/>
          <p:cNvSpPr/>
          <p:nvPr/>
        </p:nvSpPr>
        <p:spPr>
          <a:xfrm>
            <a:off x="0" y="785800"/>
            <a:ext cx="928662" cy="3286148"/>
          </a:xfrm>
          <a:prstGeom prst="donut">
            <a:avLst/>
          </a:prstGeom>
          <a:blipFill dpi="0" rotWithShape="1">
            <a:blip r:embed="rId3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Anillo"/>
          <p:cNvSpPr/>
          <p:nvPr/>
        </p:nvSpPr>
        <p:spPr>
          <a:xfrm>
            <a:off x="428596" y="785800"/>
            <a:ext cx="928662" cy="3286148"/>
          </a:xfrm>
          <a:prstGeom prst="donut">
            <a:avLst/>
          </a:prstGeom>
          <a:blipFill dpi="0" rotWithShape="1">
            <a:blip r:embed="rId3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Anillo"/>
          <p:cNvSpPr/>
          <p:nvPr/>
        </p:nvSpPr>
        <p:spPr>
          <a:xfrm>
            <a:off x="857224" y="785800"/>
            <a:ext cx="928662" cy="3286148"/>
          </a:xfrm>
          <a:prstGeom prst="donut">
            <a:avLst/>
          </a:prstGeom>
          <a:blipFill dpi="0" rotWithShape="1">
            <a:blip r:embed="rId3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1214414" y="785800"/>
            <a:ext cx="928662" cy="3286148"/>
          </a:xfrm>
          <a:prstGeom prst="donut">
            <a:avLst/>
          </a:prstGeom>
          <a:blipFill dpi="0" rotWithShape="1">
            <a:blip r:embed="rId3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1643042" y="785800"/>
            <a:ext cx="928662" cy="3286148"/>
          </a:xfrm>
          <a:prstGeom prst="donut">
            <a:avLst/>
          </a:prstGeom>
          <a:blipFill dpi="0" rotWithShape="1">
            <a:blip r:embed="rId3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2000232" y="785800"/>
            <a:ext cx="928662" cy="3286148"/>
          </a:xfrm>
          <a:prstGeom prst="donut">
            <a:avLst/>
          </a:prstGeom>
          <a:blipFill dpi="0" rotWithShape="1">
            <a:blip r:embed="rId3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2428860" y="785800"/>
            <a:ext cx="928662" cy="3286148"/>
          </a:xfrm>
          <a:prstGeom prst="donut">
            <a:avLst/>
          </a:prstGeom>
          <a:blipFill dpi="0" rotWithShape="1">
            <a:blip r:embed="rId3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2714644" y="785800"/>
            <a:ext cx="928662" cy="3286148"/>
          </a:xfrm>
          <a:prstGeom prst="donut">
            <a:avLst/>
          </a:prstGeom>
          <a:blipFill dpi="0" rotWithShape="1">
            <a:blip r:embed="rId3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3143240" y="785800"/>
            <a:ext cx="928662" cy="3286148"/>
          </a:xfrm>
          <a:prstGeom prst="donut">
            <a:avLst/>
          </a:prstGeom>
          <a:blipFill dpi="0" rotWithShape="1">
            <a:blip r:embed="rId3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3571868" y="785800"/>
            <a:ext cx="928662" cy="3286148"/>
          </a:xfrm>
          <a:prstGeom prst="donut">
            <a:avLst/>
          </a:prstGeom>
          <a:blipFill dpi="0" rotWithShape="1">
            <a:blip r:embed="rId3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3929058" y="785800"/>
            <a:ext cx="928662" cy="3286148"/>
          </a:xfrm>
          <a:prstGeom prst="donut">
            <a:avLst/>
          </a:prstGeom>
          <a:blipFill dpi="0" rotWithShape="1">
            <a:blip r:embed="rId3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4357686" y="785800"/>
            <a:ext cx="928662" cy="3286148"/>
          </a:xfrm>
          <a:prstGeom prst="donut">
            <a:avLst/>
          </a:prstGeom>
          <a:blipFill dpi="0" rotWithShape="1">
            <a:blip r:embed="rId3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4714876" y="785800"/>
            <a:ext cx="928662" cy="3286148"/>
          </a:xfrm>
          <a:prstGeom prst="donut">
            <a:avLst/>
          </a:prstGeom>
          <a:blipFill dpi="0" rotWithShape="1">
            <a:blip r:embed="rId3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5143504" y="785800"/>
            <a:ext cx="928662" cy="3286148"/>
          </a:xfrm>
          <a:prstGeom prst="donut">
            <a:avLst/>
          </a:prstGeom>
          <a:blipFill dpi="0" rotWithShape="1">
            <a:blip r:embed="rId3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>
            <a:off x="5572164" y="785800"/>
            <a:ext cx="928662" cy="3286148"/>
          </a:xfrm>
          <a:prstGeom prst="donut">
            <a:avLst/>
          </a:prstGeom>
          <a:blipFill dpi="0" rotWithShape="1">
            <a:blip r:embed="rId3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>
            <a:off x="6000760" y="785800"/>
            <a:ext cx="928662" cy="3286148"/>
          </a:xfrm>
          <a:prstGeom prst="donut">
            <a:avLst/>
          </a:prstGeom>
          <a:blipFill dpi="0" rotWithShape="1">
            <a:blip r:embed="rId3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Anillo"/>
          <p:cNvSpPr/>
          <p:nvPr/>
        </p:nvSpPr>
        <p:spPr>
          <a:xfrm>
            <a:off x="6429388" y="785800"/>
            <a:ext cx="928662" cy="3286148"/>
          </a:xfrm>
          <a:prstGeom prst="donut">
            <a:avLst/>
          </a:prstGeom>
          <a:blipFill dpi="0" rotWithShape="1">
            <a:blip r:embed="rId3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Anillo"/>
          <p:cNvSpPr/>
          <p:nvPr/>
        </p:nvSpPr>
        <p:spPr>
          <a:xfrm>
            <a:off x="6786578" y="785800"/>
            <a:ext cx="928662" cy="3286148"/>
          </a:xfrm>
          <a:prstGeom prst="donut">
            <a:avLst/>
          </a:prstGeom>
          <a:blipFill dpi="0" rotWithShape="1">
            <a:blip r:embed="rId3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Anillo"/>
          <p:cNvSpPr/>
          <p:nvPr/>
        </p:nvSpPr>
        <p:spPr>
          <a:xfrm>
            <a:off x="7215206" y="785800"/>
            <a:ext cx="928662" cy="3286148"/>
          </a:xfrm>
          <a:prstGeom prst="donut">
            <a:avLst/>
          </a:prstGeom>
          <a:blipFill dpi="0" rotWithShape="1">
            <a:blip r:embed="rId3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Anillo"/>
          <p:cNvSpPr/>
          <p:nvPr/>
        </p:nvSpPr>
        <p:spPr>
          <a:xfrm>
            <a:off x="7572396" y="785800"/>
            <a:ext cx="928662" cy="3286148"/>
          </a:xfrm>
          <a:prstGeom prst="donut">
            <a:avLst/>
          </a:prstGeom>
          <a:blipFill dpi="0" rotWithShape="1">
            <a:blip r:embed="rId3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Anillo"/>
          <p:cNvSpPr/>
          <p:nvPr/>
        </p:nvSpPr>
        <p:spPr>
          <a:xfrm>
            <a:off x="8001024" y="785800"/>
            <a:ext cx="928662" cy="3286148"/>
          </a:xfrm>
          <a:prstGeom prst="donut">
            <a:avLst/>
          </a:prstGeom>
          <a:blipFill dpi="0" rotWithShape="1">
            <a:blip r:embed="rId3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Anillo"/>
          <p:cNvSpPr/>
          <p:nvPr/>
        </p:nvSpPr>
        <p:spPr>
          <a:xfrm>
            <a:off x="8358214" y="785800"/>
            <a:ext cx="785787" cy="3286148"/>
          </a:xfrm>
          <a:prstGeom prst="donut">
            <a:avLst/>
          </a:prstGeom>
          <a:blipFill dpi="0" rotWithShape="1">
            <a:blip r:embed="rId3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Rectángulo"/>
          <p:cNvSpPr/>
          <p:nvPr/>
        </p:nvSpPr>
        <p:spPr>
          <a:xfrm>
            <a:off x="-214346" y="-214332"/>
            <a:ext cx="9572692" cy="5572164"/>
          </a:xfrm>
          <a:prstGeom prst="rect">
            <a:avLst/>
          </a:prstGeom>
          <a:gradFill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4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7" fill="hold">
                            <p:stCondLst>
                              <p:cond delay="3000"/>
                            </p:stCondLst>
                            <p:childTnLst>
                              <p:par>
                                <p:cTn id="138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4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6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32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36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circle-447982_640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>
            <a:off x="2714612" y="0"/>
            <a:ext cx="1928826" cy="1928826"/>
          </a:xfrm>
          <a:prstGeom prst="rect">
            <a:avLst/>
          </a:prstGeom>
        </p:spPr>
      </p:pic>
      <p:pic>
        <p:nvPicPr>
          <p:cNvPr id="4" name="3 Imagen" descr="circle-447982_640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3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 flipH="1">
            <a:off x="4357686" y="0"/>
            <a:ext cx="2056794" cy="1974522"/>
          </a:xfrm>
          <a:prstGeom prst="rect">
            <a:avLst/>
          </a:prstGeom>
        </p:spPr>
      </p:pic>
      <p:pic>
        <p:nvPicPr>
          <p:cNvPr id="5" name="4 Imagen" descr="circle-447982_640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>
            <a:off x="2714612" y="1285860"/>
            <a:ext cx="1928826" cy="1928826"/>
          </a:xfrm>
          <a:prstGeom prst="rect">
            <a:avLst/>
          </a:prstGeom>
        </p:spPr>
      </p:pic>
      <p:pic>
        <p:nvPicPr>
          <p:cNvPr id="6" name="5 Imagen" descr="circle-447982_640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3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 flipH="1">
            <a:off x="4357686" y="1285860"/>
            <a:ext cx="2056794" cy="1974522"/>
          </a:xfrm>
          <a:prstGeom prst="rect">
            <a:avLst/>
          </a:prstGeom>
        </p:spPr>
      </p:pic>
      <p:pic>
        <p:nvPicPr>
          <p:cNvPr id="7" name="6 Imagen" descr="circle-447982_640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>
            <a:off x="2714612" y="2428892"/>
            <a:ext cx="1928826" cy="1928826"/>
          </a:xfrm>
          <a:prstGeom prst="rect">
            <a:avLst/>
          </a:prstGeom>
        </p:spPr>
      </p:pic>
      <p:pic>
        <p:nvPicPr>
          <p:cNvPr id="8" name="7 Imagen" descr="circle-447982_640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3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 flipH="1">
            <a:off x="4357686" y="2428892"/>
            <a:ext cx="2056794" cy="1974522"/>
          </a:xfrm>
          <a:prstGeom prst="rect">
            <a:avLst/>
          </a:prstGeom>
        </p:spPr>
      </p:pic>
      <p:pic>
        <p:nvPicPr>
          <p:cNvPr id="9" name="8 Imagen" descr="circle-447982_640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>
            <a:off x="2714612" y="3714752"/>
            <a:ext cx="1928826" cy="1928826"/>
          </a:xfrm>
          <a:prstGeom prst="rect">
            <a:avLst/>
          </a:prstGeom>
        </p:spPr>
      </p:pic>
      <p:pic>
        <p:nvPicPr>
          <p:cNvPr id="10" name="9 Imagen" descr="circle-447982_640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3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 flipH="1">
            <a:off x="4357686" y="3714752"/>
            <a:ext cx="2056794" cy="1974522"/>
          </a:xfrm>
          <a:prstGeom prst="rect">
            <a:avLst/>
          </a:prstGeom>
        </p:spPr>
      </p:pic>
      <p:sp>
        <p:nvSpPr>
          <p:cNvPr id="11" name="10 Rectángulo"/>
          <p:cNvSpPr/>
          <p:nvPr/>
        </p:nvSpPr>
        <p:spPr>
          <a:xfrm>
            <a:off x="-214346" y="-214332"/>
            <a:ext cx="9572692" cy="5857916"/>
          </a:xfrm>
          <a:prstGeom prst="rect">
            <a:avLst/>
          </a:prstGeom>
          <a:gradFill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000"/>
                            </p:stCondLst>
                            <p:childTnLst>
                              <p:par>
                                <p:cTn id="56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43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Onda"/>
          <p:cNvSpPr/>
          <p:nvPr/>
        </p:nvSpPr>
        <p:spPr>
          <a:xfrm rot="5400000">
            <a:off x="-2143147" y="2214567"/>
            <a:ext cx="4714890" cy="571472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prstClr val="black"/>
                <a:schemeClr val="accent2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Onda"/>
          <p:cNvSpPr/>
          <p:nvPr/>
        </p:nvSpPr>
        <p:spPr>
          <a:xfrm rot="5400000">
            <a:off x="-1643113" y="2214567"/>
            <a:ext cx="4714890" cy="571472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prstClr val="black"/>
                <a:schemeClr val="accent2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Onda"/>
          <p:cNvSpPr/>
          <p:nvPr/>
        </p:nvSpPr>
        <p:spPr>
          <a:xfrm rot="5400000">
            <a:off x="-1143047" y="2214567"/>
            <a:ext cx="4714890" cy="571472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prstClr val="black"/>
                <a:schemeClr val="accent2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Onda"/>
          <p:cNvSpPr/>
          <p:nvPr/>
        </p:nvSpPr>
        <p:spPr>
          <a:xfrm rot="5400000">
            <a:off x="-642981" y="2214567"/>
            <a:ext cx="4714890" cy="571472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prstClr val="black"/>
                <a:schemeClr val="accent2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 rot="5400000">
            <a:off x="-142883" y="2214567"/>
            <a:ext cx="4714890" cy="571472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prstClr val="black"/>
                <a:schemeClr val="accent2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rot="5400000">
            <a:off x="357151" y="2214567"/>
            <a:ext cx="4714890" cy="571472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prstClr val="black"/>
                <a:schemeClr val="accent2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 rot="5400000">
            <a:off x="857217" y="2214567"/>
            <a:ext cx="4714890" cy="571472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prstClr val="black"/>
                <a:schemeClr val="accent2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 rot="5400000">
            <a:off x="1357283" y="2214567"/>
            <a:ext cx="4714890" cy="571472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prstClr val="black"/>
                <a:schemeClr val="accent2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Onda"/>
          <p:cNvSpPr/>
          <p:nvPr/>
        </p:nvSpPr>
        <p:spPr>
          <a:xfrm rot="5400000">
            <a:off x="1857381" y="2214567"/>
            <a:ext cx="4714890" cy="571472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prstClr val="black"/>
                <a:schemeClr val="accent2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Onda"/>
          <p:cNvSpPr/>
          <p:nvPr/>
        </p:nvSpPr>
        <p:spPr>
          <a:xfrm rot="5400000">
            <a:off x="2357415" y="2214567"/>
            <a:ext cx="4714890" cy="571472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prstClr val="black"/>
                <a:schemeClr val="accent2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Onda"/>
          <p:cNvSpPr/>
          <p:nvPr/>
        </p:nvSpPr>
        <p:spPr>
          <a:xfrm rot="5400000">
            <a:off x="2857481" y="2214567"/>
            <a:ext cx="4714890" cy="571472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prstClr val="black"/>
                <a:schemeClr val="accent2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Onda"/>
          <p:cNvSpPr/>
          <p:nvPr/>
        </p:nvSpPr>
        <p:spPr>
          <a:xfrm rot="5400000">
            <a:off x="3357547" y="2214567"/>
            <a:ext cx="4714890" cy="571472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prstClr val="black"/>
                <a:schemeClr val="accent2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Onda"/>
          <p:cNvSpPr/>
          <p:nvPr/>
        </p:nvSpPr>
        <p:spPr>
          <a:xfrm rot="5400000">
            <a:off x="3857645" y="2214567"/>
            <a:ext cx="4714890" cy="571472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prstClr val="black"/>
                <a:schemeClr val="accent2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Onda"/>
          <p:cNvSpPr/>
          <p:nvPr/>
        </p:nvSpPr>
        <p:spPr>
          <a:xfrm rot="5400000">
            <a:off x="4357679" y="2214567"/>
            <a:ext cx="4714890" cy="571472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prstClr val="black"/>
                <a:schemeClr val="accent2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Onda"/>
          <p:cNvSpPr/>
          <p:nvPr/>
        </p:nvSpPr>
        <p:spPr>
          <a:xfrm rot="5400000">
            <a:off x="4857745" y="2214567"/>
            <a:ext cx="4714890" cy="571472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prstClr val="black"/>
                <a:schemeClr val="accent2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Onda"/>
          <p:cNvSpPr/>
          <p:nvPr/>
        </p:nvSpPr>
        <p:spPr>
          <a:xfrm rot="5400000">
            <a:off x="5357811" y="2214567"/>
            <a:ext cx="4714890" cy="571472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prstClr val="black"/>
                <a:schemeClr val="accent2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Onda"/>
          <p:cNvSpPr/>
          <p:nvPr/>
        </p:nvSpPr>
        <p:spPr>
          <a:xfrm rot="5400000">
            <a:off x="5929315" y="2214567"/>
            <a:ext cx="4714890" cy="571472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prstClr val="black"/>
                <a:schemeClr val="accent2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Onda"/>
          <p:cNvSpPr/>
          <p:nvPr/>
        </p:nvSpPr>
        <p:spPr>
          <a:xfrm rot="5400000">
            <a:off x="6500819" y="2214567"/>
            <a:ext cx="4714890" cy="571472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prstClr val="black"/>
                <a:schemeClr val="accent2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-214346" y="-214332"/>
            <a:ext cx="9572692" cy="5572164"/>
          </a:xfrm>
          <a:prstGeom prst="rect">
            <a:avLst/>
          </a:prstGeom>
          <a:gradFill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16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5394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22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Lágrima"/>
          <p:cNvSpPr/>
          <p:nvPr/>
        </p:nvSpPr>
        <p:spPr>
          <a:xfrm rot="18747180">
            <a:off x="786294" y="2917803"/>
            <a:ext cx="1219206" cy="1114112"/>
          </a:xfrm>
          <a:prstGeom prst="teardrop">
            <a:avLst>
              <a:gd name="adj" fmla="val 159702"/>
            </a:avLst>
          </a:prstGeom>
          <a:blipFill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Lágrima"/>
          <p:cNvSpPr/>
          <p:nvPr/>
        </p:nvSpPr>
        <p:spPr>
          <a:xfrm rot="19211846">
            <a:off x="2567954" y="2893773"/>
            <a:ext cx="1219206" cy="1114112"/>
          </a:xfrm>
          <a:prstGeom prst="teardrop">
            <a:avLst>
              <a:gd name="adj" fmla="val 159702"/>
            </a:avLst>
          </a:prstGeom>
          <a:blipFill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ágrima"/>
          <p:cNvSpPr/>
          <p:nvPr/>
        </p:nvSpPr>
        <p:spPr>
          <a:xfrm rot="18922259">
            <a:off x="-141649" y="2911573"/>
            <a:ext cx="1219206" cy="1114112"/>
          </a:xfrm>
          <a:prstGeom prst="teardrop">
            <a:avLst>
              <a:gd name="adj" fmla="val 159702"/>
            </a:avLst>
          </a:prstGeom>
          <a:blipFill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18973252">
            <a:off x="1715092" y="2908787"/>
            <a:ext cx="1219206" cy="1114112"/>
          </a:xfrm>
          <a:prstGeom prst="teardrop">
            <a:avLst>
              <a:gd name="adj" fmla="val 159702"/>
            </a:avLst>
          </a:prstGeom>
          <a:blipFill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18836746">
            <a:off x="4428519" y="2913190"/>
            <a:ext cx="1219206" cy="1114112"/>
          </a:xfrm>
          <a:prstGeom prst="teardrop">
            <a:avLst>
              <a:gd name="adj" fmla="val 159702"/>
            </a:avLst>
          </a:prstGeom>
          <a:blipFill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8786997">
            <a:off x="6215243" y="2915927"/>
            <a:ext cx="1219206" cy="1114112"/>
          </a:xfrm>
          <a:prstGeom prst="teardrop">
            <a:avLst>
              <a:gd name="adj" fmla="val 159702"/>
            </a:avLst>
          </a:prstGeom>
          <a:blipFill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18922259">
            <a:off x="3501690" y="2911574"/>
            <a:ext cx="1219206" cy="1114112"/>
          </a:xfrm>
          <a:prstGeom prst="teardrop">
            <a:avLst>
              <a:gd name="adj" fmla="val 159702"/>
            </a:avLst>
          </a:prstGeom>
          <a:blipFill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18794409">
            <a:off x="5360407" y="2918057"/>
            <a:ext cx="1219206" cy="1114112"/>
          </a:xfrm>
          <a:prstGeom prst="teardrop">
            <a:avLst>
              <a:gd name="adj" fmla="val 159702"/>
            </a:avLst>
          </a:prstGeom>
          <a:blipFill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18854919">
            <a:off x="7926952" y="2912420"/>
            <a:ext cx="1219206" cy="1114112"/>
          </a:xfrm>
          <a:prstGeom prst="teardrop">
            <a:avLst>
              <a:gd name="adj" fmla="val 159702"/>
            </a:avLst>
          </a:prstGeom>
          <a:blipFill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18973252">
            <a:off x="7070955" y="2908787"/>
            <a:ext cx="1219206" cy="1114112"/>
          </a:xfrm>
          <a:prstGeom prst="teardrop">
            <a:avLst>
              <a:gd name="adj" fmla="val 159702"/>
            </a:avLst>
          </a:prstGeom>
          <a:blipFill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8153911">
            <a:off x="-142039" y="981035"/>
            <a:ext cx="1219206" cy="1114112"/>
          </a:xfrm>
          <a:prstGeom prst="teardrop">
            <a:avLst>
              <a:gd name="adj" fmla="val 159702"/>
            </a:avLst>
          </a:prstGeom>
          <a:blipFill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8153911">
            <a:off x="786657" y="981036"/>
            <a:ext cx="1219206" cy="1114112"/>
          </a:xfrm>
          <a:prstGeom prst="teardrop">
            <a:avLst>
              <a:gd name="adj" fmla="val 159702"/>
            </a:avLst>
          </a:prstGeom>
          <a:blipFill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ágrima"/>
          <p:cNvSpPr/>
          <p:nvPr/>
        </p:nvSpPr>
        <p:spPr>
          <a:xfrm rot="8153911">
            <a:off x="1715349" y="1052473"/>
            <a:ext cx="1219206" cy="1114112"/>
          </a:xfrm>
          <a:prstGeom prst="teardrop">
            <a:avLst>
              <a:gd name="adj" fmla="val 159702"/>
            </a:avLst>
          </a:prstGeom>
          <a:blipFill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ágrima"/>
          <p:cNvSpPr/>
          <p:nvPr/>
        </p:nvSpPr>
        <p:spPr>
          <a:xfrm rot="8153911">
            <a:off x="2644044" y="1052473"/>
            <a:ext cx="1219206" cy="1114112"/>
          </a:xfrm>
          <a:prstGeom prst="teardrop">
            <a:avLst>
              <a:gd name="adj" fmla="val 159702"/>
            </a:avLst>
          </a:prstGeom>
          <a:blipFill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ágrima"/>
          <p:cNvSpPr/>
          <p:nvPr/>
        </p:nvSpPr>
        <p:spPr>
          <a:xfrm rot="8153911">
            <a:off x="3501299" y="1052473"/>
            <a:ext cx="1219206" cy="1114112"/>
          </a:xfrm>
          <a:prstGeom prst="teardrop">
            <a:avLst>
              <a:gd name="adj" fmla="val 159702"/>
            </a:avLst>
          </a:prstGeom>
          <a:blipFill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ágrima"/>
          <p:cNvSpPr/>
          <p:nvPr/>
        </p:nvSpPr>
        <p:spPr>
          <a:xfrm rot="8153911">
            <a:off x="4429994" y="1052473"/>
            <a:ext cx="1219206" cy="1114112"/>
          </a:xfrm>
          <a:prstGeom prst="teardrop">
            <a:avLst>
              <a:gd name="adj" fmla="val 159702"/>
            </a:avLst>
          </a:prstGeom>
          <a:blipFill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ágrima"/>
          <p:cNvSpPr/>
          <p:nvPr/>
        </p:nvSpPr>
        <p:spPr>
          <a:xfrm rot="8153911">
            <a:off x="5287249" y="1052474"/>
            <a:ext cx="1219206" cy="1114112"/>
          </a:xfrm>
          <a:prstGeom prst="teardrop">
            <a:avLst>
              <a:gd name="adj" fmla="val 159702"/>
            </a:avLst>
          </a:prstGeom>
          <a:blipFill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ágrima"/>
          <p:cNvSpPr/>
          <p:nvPr/>
        </p:nvSpPr>
        <p:spPr>
          <a:xfrm rot="8153911">
            <a:off x="6215944" y="981035"/>
            <a:ext cx="1219206" cy="1114112"/>
          </a:xfrm>
          <a:prstGeom prst="teardrop">
            <a:avLst>
              <a:gd name="adj" fmla="val 159702"/>
            </a:avLst>
          </a:prstGeom>
          <a:blipFill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Lágrima"/>
          <p:cNvSpPr/>
          <p:nvPr/>
        </p:nvSpPr>
        <p:spPr>
          <a:xfrm rot="8153911">
            <a:off x="7073200" y="981035"/>
            <a:ext cx="1219206" cy="1114112"/>
          </a:xfrm>
          <a:prstGeom prst="teardrop">
            <a:avLst>
              <a:gd name="adj" fmla="val 159702"/>
            </a:avLst>
          </a:prstGeom>
          <a:blipFill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Lágrima"/>
          <p:cNvSpPr/>
          <p:nvPr/>
        </p:nvSpPr>
        <p:spPr>
          <a:xfrm rot="8153911">
            <a:off x="7923310" y="981036"/>
            <a:ext cx="1219206" cy="1114112"/>
          </a:xfrm>
          <a:prstGeom prst="teardrop">
            <a:avLst>
              <a:gd name="adj" fmla="val 159702"/>
            </a:avLst>
          </a:prstGeom>
          <a:blipFill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-214346" y="-214332"/>
            <a:ext cx="9572692" cy="5572164"/>
          </a:xfrm>
          <a:prstGeom prst="rect">
            <a:avLst/>
          </a:prstGeom>
          <a:gradFill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9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3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7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0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1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4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5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7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1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5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9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3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7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1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5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7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9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0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1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3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4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5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7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1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5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9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3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7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1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5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9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3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1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4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3" grpId="5" animBg="1"/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3" grpId="0" animBg="1"/>
      <p:bldP spid="13" grpId="1" animBg="1"/>
      <p:bldP spid="13" grpId="2" animBg="1"/>
      <p:bldP spid="13" grpId="3" animBg="1"/>
      <p:bldP spid="13" grpId="4" animBg="1"/>
      <p:bldP spid="13" grpId="5" animBg="1"/>
      <p:bldP spid="14" grpId="0" animBg="1"/>
      <p:bldP spid="14" grpId="1" animBg="1"/>
      <p:bldP spid="14" grpId="2" animBg="1"/>
      <p:bldP spid="14" grpId="3" animBg="1"/>
      <p:bldP spid="14" grpId="4" animBg="1"/>
      <p:bldP spid="14" grpId="5" animBg="1"/>
      <p:bldP spid="15" grpId="0" animBg="1"/>
      <p:bldP spid="15" grpId="1" animBg="1"/>
      <p:bldP spid="15" grpId="2" animBg="1"/>
      <p:bldP spid="15" grpId="3" animBg="1"/>
      <p:bldP spid="15" grpId="4" animBg="1"/>
      <p:bldP spid="15" grpId="5" animBg="1"/>
      <p:bldP spid="16" grpId="0" animBg="1"/>
      <p:bldP spid="16" grpId="1" animBg="1"/>
      <p:bldP spid="16" grpId="2" animBg="1"/>
      <p:bldP spid="16" grpId="3" animBg="1"/>
      <p:bldP spid="16" grpId="4" animBg="1"/>
      <p:bldP spid="16" grpId="5" animBg="1"/>
      <p:bldP spid="17" grpId="0" animBg="1"/>
      <p:bldP spid="17" grpId="1" animBg="1"/>
      <p:bldP spid="17" grpId="2" animBg="1"/>
      <p:bldP spid="17" grpId="3" animBg="1"/>
      <p:bldP spid="17" grpId="4" animBg="1"/>
      <p:bldP spid="17" grpId="5" animBg="1"/>
      <p:bldP spid="18" grpId="0" animBg="1"/>
      <p:bldP spid="18" grpId="1" animBg="1"/>
      <p:bldP spid="18" grpId="2" animBg="1"/>
      <p:bldP spid="18" grpId="3" animBg="1"/>
      <p:bldP spid="18" grpId="4" animBg="1"/>
      <p:bldP spid="18" grpId="5" animBg="1"/>
      <p:bldP spid="19" grpId="0" animBg="1"/>
      <p:bldP spid="19" grpId="1" animBg="1"/>
      <p:bldP spid="19" grpId="2" animBg="1"/>
      <p:bldP spid="19" grpId="3" animBg="1"/>
      <p:bldP spid="19" grpId="4" animBg="1"/>
      <p:bldP spid="19" grpId="5" animBg="1"/>
      <p:bldP spid="20" grpId="0" animBg="1"/>
      <p:bldP spid="20" grpId="1" animBg="1"/>
      <p:bldP spid="20" grpId="2" animBg="1"/>
      <p:bldP spid="20" grpId="3" animBg="1"/>
      <p:bldP spid="20" grpId="4" animBg="1"/>
      <p:bldP spid="20" grpId="5" animBg="1"/>
      <p:bldP spid="21" grpId="0" animBg="1"/>
      <p:bldP spid="21" grpId="1" animBg="1"/>
      <p:bldP spid="21" grpId="2" animBg="1"/>
      <p:bldP spid="21" grpId="3" animBg="1"/>
      <p:bldP spid="21" grpId="4" animBg="1"/>
      <p:bldP spid="21" grpId="5" animBg="1"/>
      <p:bldP spid="22" grpId="0" animBg="1"/>
      <p:bldP spid="22" grpId="1" animBg="1"/>
      <p:bldP spid="22" grpId="2" animBg="1"/>
      <p:bldP spid="22" grpId="3" animBg="1"/>
      <p:bldP spid="22" grpId="4" animBg="1"/>
      <p:bldP spid="22" grpId="5" animBg="1"/>
      <p:bldP spid="23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4662-illustration-of-a-blue-spiral-blank-border-design-pv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1214414" y="1785932"/>
            <a:ext cx="6572296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PE" sz="16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Y que desee tan sólo andar del lado de la verdad y la honradez.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PE" sz="16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Lo esencial es lo que hace que la vida valga la pena.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PE" sz="16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Quiero rodearme de gente, que sepa tocar el corazón de las personas…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PE" sz="16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Gente a quienes los golpes duros de la vida,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PE" sz="16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le enseñaron a crecer con toques suaves en el alma.</a:t>
            </a:r>
            <a:endParaRPr kumimoji="0" lang="es-PE" sz="1600" b="0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-214346" y="-214332"/>
            <a:ext cx="9572692" cy="5572164"/>
          </a:xfrm>
          <a:prstGeom prst="rect">
            <a:avLst/>
          </a:prstGeom>
          <a:gradFill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4280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16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 rot="5400000">
            <a:off x="-1107305" y="2321733"/>
            <a:ext cx="2643206" cy="428596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20000"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 rot="5400000">
            <a:off x="-678709" y="2321733"/>
            <a:ext cx="2643206" cy="428596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20000"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5400000">
            <a:off x="-321487" y="2321733"/>
            <a:ext cx="2643206" cy="428596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20000"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5400000">
            <a:off x="107109" y="2321733"/>
            <a:ext cx="2643206" cy="428596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20000"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5400000">
            <a:off x="464331" y="2321733"/>
            <a:ext cx="2643206" cy="428596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20000"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5400000">
            <a:off x="892927" y="2321733"/>
            <a:ext cx="2643206" cy="428596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20000"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5400000">
            <a:off x="1250149" y="2321733"/>
            <a:ext cx="2643206" cy="428596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20000"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5400000">
            <a:off x="1678745" y="2321733"/>
            <a:ext cx="2643206" cy="428596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20000"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5400000">
            <a:off x="2035967" y="2321733"/>
            <a:ext cx="2643206" cy="428596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20000"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5400000">
            <a:off x="2464563" y="2321733"/>
            <a:ext cx="2643206" cy="428596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20000"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5400000">
            <a:off x="2821785" y="2321733"/>
            <a:ext cx="2643206" cy="428596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20000"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5400000">
            <a:off x="3250381" y="2321733"/>
            <a:ext cx="2643206" cy="428596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20000"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5400000">
            <a:off x="3607603" y="2321733"/>
            <a:ext cx="2643206" cy="428596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20000"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5400000">
            <a:off x="4036199" y="2321733"/>
            <a:ext cx="2643206" cy="428596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20000"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5400000">
            <a:off x="4393421" y="2321733"/>
            <a:ext cx="2643206" cy="428596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20000"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5400000">
            <a:off x="4822017" y="2321733"/>
            <a:ext cx="2643206" cy="428596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20000"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5400000">
            <a:off x="5250677" y="2321733"/>
            <a:ext cx="2643206" cy="428596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20000"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rot="5400000">
            <a:off x="5679273" y="2321733"/>
            <a:ext cx="2643206" cy="428596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20000"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rot="5400000">
            <a:off x="6036495" y="2321733"/>
            <a:ext cx="2643206" cy="428596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20000"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rot="5400000">
            <a:off x="6465091" y="2321733"/>
            <a:ext cx="2643206" cy="428596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20000"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 rot="5400000">
            <a:off x="6822281" y="2321733"/>
            <a:ext cx="2643206" cy="428596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20000"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 rot="5400000">
            <a:off x="7250877" y="2321733"/>
            <a:ext cx="2643206" cy="428596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20000"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 rot="5400000">
            <a:off x="7608099" y="2321733"/>
            <a:ext cx="2643206" cy="428596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20000"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-214346" y="-214332"/>
            <a:ext cx="9572692" cy="5572164"/>
          </a:xfrm>
          <a:prstGeom prst="rect">
            <a:avLst/>
          </a:prstGeom>
          <a:gradFill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4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4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3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1A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23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9 Anillo"/>
          <p:cNvSpPr/>
          <p:nvPr/>
        </p:nvSpPr>
        <p:spPr>
          <a:xfrm>
            <a:off x="357158" y="1785932"/>
            <a:ext cx="8643966" cy="1214422"/>
          </a:xfrm>
          <a:prstGeom prst="donut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357158" y="2357436"/>
            <a:ext cx="8643966" cy="1214422"/>
          </a:xfrm>
          <a:prstGeom prst="donut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1142976" y="1285866"/>
            <a:ext cx="7134276" cy="1214422"/>
          </a:xfrm>
          <a:prstGeom prst="donut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714348" y="2786064"/>
            <a:ext cx="7653358" cy="1214422"/>
          </a:xfrm>
          <a:prstGeom prst="donut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1643042" y="857238"/>
            <a:ext cx="6000792" cy="1214422"/>
          </a:xfrm>
          <a:prstGeom prst="donut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1428728" y="3286130"/>
            <a:ext cx="6305560" cy="1214422"/>
          </a:xfrm>
          <a:prstGeom prst="donut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2000232" y="357172"/>
            <a:ext cx="5143536" cy="1214422"/>
          </a:xfrm>
          <a:prstGeom prst="donut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>
            <a:off x="1928794" y="3786196"/>
            <a:ext cx="5091114" cy="1214422"/>
          </a:xfrm>
          <a:prstGeom prst="donut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>
            <a:off x="2285984" y="-18"/>
            <a:ext cx="4286280" cy="1214422"/>
          </a:xfrm>
          <a:prstGeom prst="donut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Anillo"/>
          <p:cNvSpPr/>
          <p:nvPr/>
        </p:nvSpPr>
        <p:spPr>
          <a:xfrm>
            <a:off x="2214546" y="4071948"/>
            <a:ext cx="4643470" cy="1214422"/>
          </a:xfrm>
          <a:prstGeom prst="donut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Rectángulo"/>
          <p:cNvSpPr/>
          <p:nvPr/>
        </p:nvSpPr>
        <p:spPr>
          <a:xfrm>
            <a:off x="-214346" y="-214332"/>
            <a:ext cx="9572692" cy="5572164"/>
          </a:xfrm>
          <a:prstGeom prst="rect">
            <a:avLst/>
          </a:prstGeom>
          <a:gradFill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000"/>
                            </p:stCondLst>
                            <p:childTnLst>
                              <p:par>
                                <p:cTn id="48" presetID="2" presetClass="exit" presetSubtype="4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9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37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Luna"/>
          <p:cNvSpPr/>
          <p:nvPr/>
        </p:nvSpPr>
        <p:spPr>
          <a:xfrm rot="19401781">
            <a:off x="4593410" y="1232352"/>
            <a:ext cx="1345987" cy="1714512"/>
          </a:xfrm>
          <a:prstGeom prst="moon">
            <a:avLst>
              <a:gd name="adj" fmla="val 27883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Luna"/>
          <p:cNvSpPr/>
          <p:nvPr/>
        </p:nvSpPr>
        <p:spPr>
          <a:xfrm rot="13094648">
            <a:off x="3243703" y="1161284"/>
            <a:ext cx="1345987" cy="1714512"/>
          </a:xfrm>
          <a:prstGeom prst="moon">
            <a:avLst>
              <a:gd name="adj" fmla="val 27883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una"/>
          <p:cNvSpPr/>
          <p:nvPr/>
        </p:nvSpPr>
        <p:spPr>
          <a:xfrm rot="1883957">
            <a:off x="4420009" y="2582526"/>
            <a:ext cx="1345987" cy="1714512"/>
          </a:xfrm>
          <a:prstGeom prst="moon">
            <a:avLst>
              <a:gd name="adj" fmla="val 27883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rot="8484281">
            <a:off x="3102380" y="2447135"/>
            <a:ext cx="1345987" cy="1714512"/>
          </a:xfrm>
          <a:prstGeom prst="moon">
            <a:avLst>
              <a:gd name="adj" fmla="val 28905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rot="19278119">
            <a:off x="5002947" y="1159080"/>
            <a:ext cx="1209809" cy="1346338"/>
          </a:xfrm>
          <a:prstGeom prst="moon">
            <a:avLst>
              <a:gd name="adj" fmla="val 27883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rot="2632224">
            <a:off x="4869702" y="2874529"/>
            <a:ext cx="1209809" cy="1346338"/>
          </a:xfrm>
          <a:prstGeom prst="moon">
            <a:avLst>
              <a:gd name="adj" fmla="val 27883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rot="8673209">
            <a:off x="2850021" y="2869230"/>
            <a:ext cx="1209809" cy="1346338"/>
          </a:xfrm>
          <a:prstGeom prst="moon">
            <a:avLst>
              <a:gd name="adj" fmla="val 27883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rot="13367335">
            <a:off x="3010907" y="1088992"/>
            <a:ext cx="1209809" cy="1346338"/>
          </a:xfrm>
          <a:prstGeom prst="moon">
            <a:avLst>
              <a:gd name="adj" fmla="val 27883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rot="2632224">
            <a:off x="5239276" y="3251936"/>
            <a:ext cx="951464" cy="1071875"/>
          </a:xfrm>
          <a:prstGeom prst="moon">
            <a:avLst>
              <a:gd name="adj" fmla="val 27883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 rot="18994542">
            <a:off x="5384362" y="1105085"/>
            <a:ext cx="951464" cy="1071875"/>
          </a:xfrm>
          <a:prstGeom prst="moon">
            <a:avLst>
              <a:gd name="adj" fmla="val 27883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 rot="13709470">
            <a:off x="2884065" y="1032739"/>
            <a:ext cx="951464" cy="1071875"/>
          </a:xfrm>
          <a:prstGeom prst="moon">
            <a:avLst>
              <a:gd name="adj" fmla="val 27883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 rot="8308952">
            <a:off x="2736018" y="3181063"/>
            <a:ext cx="951464" cy="1071875"/>
          </a:xfrm>
          <a:prstGeom prst="moon">
            <a:avLst>
              <a:gd name="adj" fmla="val 27883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una"/>
          <p:cNvSpPr/>
          <p:nvPr/>
        </p:nvSpPr>
        <p:spPr>
          <a:xfrm rot="8308952">
            <a:off x="2617943" y="3500504"/>
            <a:ext cx="756168" cy="857137"/>
          </a:xfrm>
          <a:prstGeom prst="moon">
            <a:avLst>
              <a:gd name="adj" fmla="val 27883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una"/>
          <p:cNvSpPr/>
          <p:nvPr/>
        </p:nvSpPr>
        <p:spPr>
          <a:xfrm rot="2709942">
            <a:off x="5550224" y="3570720"/>
            <a:ext cx="756168" cy="857137"/>
          </a:xfrm>
          <a:prstGeom prst="moon">
            <a:avLst>
              <a:gd name="adj" fmla="val 27883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una"/>
          <p:cNvSpPr/>
          <p:nvPr/>
        </p:nvSpPr>
        <p:spPr>
          <a:xfrm rot="19183918">
            <a:off x="5678837" y="996920"/>
            <a:ext cx="756168" cy="857137"/>
          </a:xfrm>
          <a:prstGeom prst="moon">
            <a:avLst>
              <a:gd name="adj" fmla="val 27883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una"/>
          <p:cNvSpPr/>
          <p:nvPr/>
        </p:nvSpPr>
        <p:spPr>
          <a:xfrm rot="13684536">
            <a:off x="2836574" y="924884"/>
            <a:ext cx="756168" cy="857137"/>
          </a:xfrm>
          <a:prstGeom prst="moon">
            <a:avLst>
              <a:gd name="adj" fmla="val 27883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una"/>
          <p:cNvSpPr/>
          <p:nvPr/>
        </p:nvSpPr>
        <p:spPr>
          <a:xfrm rot="13684536">
            <a:off x="2802843" y="875532"/>
            <a:ext cx="540080" cy="670088"/>
          </a:xfrm>
          <a:prstGeom prst="moon">
            <a:avLst>
              <a:gd name="adj" fmla="val 27883"/>
            </a:avLst>
          </a:prstGeom>
          <a:blipFill dpi="0" rotWithShape="1">
            <a:blip r:embed="rId4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una"/>
          <p:cNvSpPr/>
          <p:nvPr/>
        </p:nvSpPr>
        <p:spPr>
          <a:xfrm rot="8649991">
            <a:off x="2573893" y="3737993"/>
            <a:ext cx="540080" cy="670088"/>
          </a:xfrm>
          <a:prstGeom prst="moon">
            <a:avLst>
              <a:gd name="adj" fmla="val 27883"/>
            </a:avLst>
          </a:prstGeom>
          <a:blipFill dpi="0" rotWithShape="1">
            <a:blip r:embed="rId4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Luna"/>
          <p:cNvSpPr/>
          <p:nvPr/>
        </p:nvSpPr>
        <p:spPr>
          <a:xfrm rot="19389628">
            <a:off x="5933408" y="952246"/>
            <a:ext cx="540080" cy="670088"/>
          </a:xfrm>
          <a:prstGeom prst="moon">
            <a:avLst>
              <a:gd name="adj" fmla="val 27883"/>
            </a:avLst>
          </a:prstGeom>
          <a:blipFill dpi="0" rotWithShape="1">
            <a:blip r:embed="rId4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Luna"/>
          <p:cNvSpPr/>
          <p:nvPr/>
        </p:nvSpPr>
        <p:spPr>
          <a:xfrm rot="3036710">
            <a:off x="5803834" y="3801028"/>
            <a:ext cx="540080" cy="670088"/>
          </a:xfrm>
          <a:prstGeom prst="moon">
            <a:avLst>
              <a:gd name="adj" fmla="val 27883"/>
            </a:avLst>
          </a:prstGeom>
          <a:blipFill dpi="0" rotWithShape="1">
            <a:blip r:embed="rId4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Luna"/>
          <p:cNvSpPr/>
          <p:nvPr/>
        </p:nvSpPr>
        <p:spPr>
          <a:xfrm rot="3036710">
            <a:off x="6032211" y="4022954"/>
            <a:ext cx="404812" cy="567814"/>
          </a:xfrm>
          <a:prstGeom prst="moon">
            <a:avLst>
              <a:gd name="adj" fmla="val 33130"/>
            </a:avLst>
          </a:prstGeom>
          <a:blipFill dpi="0" rotWithShape="1">
            <a:blip r:embed="rId5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Luna"/>
          <p:cNvSpPr/>
          <p:nvPr/>
        </p:nvSpPr>
        <p:spPr>
          <a:xfrm rot="19299816">
            <a:off x="6204658" y="850134"/>
            <a:ext cx="404812" cy="567814"/>
          </a:xfrm>
          <a:prstGeom prst="moon">
            <a:avLst>
              <a:gd name="adj" fmla="val 33130"/>
            </a:avLst>
          </a:prstGeom>
          <a:blipFill dpi="0" rotWithShape="1">
            <a:blip r:embed="rId5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Luna"/>
          <p:cNvSpPr/>
          <p:nvPr/>
        </p:nvSpPr>
        <p:spPr>
          <a:xfrm rot="13610802">
            <a:off x="2786322" y="772294"/>
            <a:ext cx="404812" cy="567814"/>
          </a:xfrm>
          <a:prstGeom prst="moon">
            <a:avLst>
              <a:gd name="adj" fmla="val 33130"/>
            </a:avLst>
          </a:prstGeom>
          <a:blipFill dpi="0" rotWithShape="1">
            <a:blip r:embed="rId5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Luna"/>
          <p:cNvSpPr/>
          <p:nvPr/>
        </p:nvSpPr>
        <p:spPr>
          <a:xfrm rot="8621136">
            <a:off x="2471864" y="3914639"/>
            <a:ext cx="459496" cy="515179"/>
          </a:xfrm>
          <a:prstGeom prst="moon">
            <a:avLst>
              <a:gd name="adj" fmla="val 33130"/>
            </a:avLst>
          </a:prstGeom>
          <a:blipFill dpi="0" rotWithShape="1">
            <a:blip r:embed="rId6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Luna"/>
          <p:cNvSpPr/>
          <p:nvPr/>
        </p:nvSpPr>
        <p:spPr>
          <a:xfrm rot="2898414">
            <a:off x="6226949" y="4273570"/>
            <a:ext cx="360943" cy="454012"/>
          </a:xfrm>
          <a:prstGeom prst="moon">
            <a:avLst>
              <a:gd name="adj" fmla="val 33130"/>
            </a:avLst>
          </a:prstGeom>
          <a:blipFill dpi="0" rotWithShape="1">
            <a:blip r:embed="rId7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Luna"/>
          <p:cNvSpPr/>
          <p:nvPr/>
        </p:nvSpPr>
        <p:spPr>
          <a:xfrm rot="19214123">
            <a:off x="6382813" y="738364"/>
            <a:ext cx="468604" cy="470583"/>
          </a:xfrm>
          <a:prstGeom prst="moon">
            <a:avLst>
              <a:gd name="adj" fmla="val 33130"/>
            </a:avLst>
          </a:prstGeom>
          <a:blipFill dpi="0" rotWithShape="1">
            <a:blip r:embed="rId8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Luna"/>
          <p:cNvSpPr/>
          <p:nvPr/>
        </p:nvSpPr>
        <p:spPr>
          <a:xfrm rot="13530883">
            <a:off x="2598043" y="596790"/>
            <a:ext cx="468604" cy="470583"/>
          </a:xfrm>
          <a:prstGeom prst="moon">
            <a:avLst>
              <a:gd name="adj" fmla="val 33130"/>
            </a:avLst>
          </a:prstGeom>
          <a:blipFill dpi="0" rotWithShape="1">
            <a:blip r:embed="rId8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Luna"/>
          <p:cNvSpPr/>
          <p:nvPr/>
        </p:nvSpPr>
        <p:spPr>
          <a:xfrm rot="8487903">
            <a:off x="2238667" y="4095239"/>
            <a:ext cx="468604" cy="470583"/>
          </a:xfrm>
          <a:prstGeom prst="moon">
            <a:avLst>
              <a:gd name="adj" fmla="val 33130"/>
            </a:avLst>
          </a:prstGeom>
          <a:blipFill dpi="0" rotWithShape="1">
            <a:blip r:embed="rId8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-214346" y="-214332"/>
            <a:ext cx="9572692" cy="5572164"/>
          </a:xfrm>
          <a:prstGeom prst="rect">
            <a:avLst/>
          </a:prstGeom>
          <a:gradFill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7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9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1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7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9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3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9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1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5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1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3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7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9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3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5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9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1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5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7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1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3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7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9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3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5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9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1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5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7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1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3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5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6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7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9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3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5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9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1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2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3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4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5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7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8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9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1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3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4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5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6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8" presetID="23" presetClass="exit" presetSubtype="54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4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6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8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0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2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4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6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2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8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4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7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8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0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1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2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6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8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9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0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2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3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4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5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6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8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9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0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1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2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4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5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6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7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8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0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1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2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3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4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6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7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8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9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0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2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3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4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5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6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8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9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0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1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2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4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5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6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7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8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0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1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2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3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4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6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2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8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4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0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6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2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8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4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0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6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2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3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8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9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4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35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0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1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6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7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2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3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8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9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0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1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2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4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5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6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8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0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71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2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3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4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6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77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8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9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0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2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83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4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5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6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8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89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0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1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2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4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5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6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7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8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0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1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2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3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4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6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7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8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9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0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2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13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4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5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6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8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19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0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1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2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4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8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63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3F1E03"/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24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9933d4b1.png"/>
          <p:cNvPicPr>
            <a:picLocks noChangeAspect="1"/>
          </p:cNvPicPr>
          <p:nvPr/>
        </p:nvPicPr>
        <p:blipFill>
          <a:blip r:embed="rId3"/>
          <a:srcRect l="9373" t="22495" b="23142"/>
          <a:stretch>
            <a:fillRect/>
          </a:stretch>
        </p:blipFill>
        <p:spPr>
          <a:xfrm>
            <a:off x="0" y="1285866"/>
            <a:ext cx="2071670" cy="1214446"/>
          </a:xfrm>
          <a:prstGeom prst="rect">
            <a:avLst/>
          </a:prstGeom>
        </p:spPr>
      </p:pic>
      <p:pic>
        <p:nvPicPr>
          <p:cNvPr id="4" name="3 Imagen" descr="9933d4b1.png"/>
          <p:cNvPicPr>
            <a:picLocks noChangeAspect="1"/>
          </p:cNvPicPr>
          <p:nvPr/>
        </p:nvPicPr>
        <p:blipFill>
          <a:blip r:embed="rId3"/>
          <a:srcRect l="9373" t="22495" b="23142"/>
          <a:stretch>
            <a:fillRect/>
          </a:stretch>
        </p:blipFill>
        <p:spPr>
          <a:xfrm flipV="1">
            <a:off x="0" y="2428874"/>
            <a:ext cx="2000264" cy="1276360"/>
          </a:xfrm>
          <a:prstGeom prst="rect">
            <a:avLst/>
          </a:prstGeom>
        </p:spPr>
      </p:pic>
      <p:pic>
        <p:nvPicPr>
          <p:cNvPr id="5" name="4 Imagen" descr="9933d4b1.png"/>
          <p:cNvPicPr>
            <a:picLocks noChangeAspect="1"/>
          </p:cNvPicPr>
          <p:nvPr/>
        </p:nvPicPr>
        <p:blipFill>
          <a:blip r:embed="rId3"/>
          <a:srcRect l="9373" t="22495" b="23142"/>
          <a:stretch>
            <a:fillRect/>
          </a:stretch>
        </p:blipFill>
        <p:spPr>
          <a:xfrm>
            <a:off x="857224" y="1285866"/>
            <a:ext cx="2071670" cy="1214446"/>
          </a:xfrm>
          <a:prstGeom prst="rect">
            <a:avLst/>
          </a:prstGeom>
        </p:spPr>
      </p:pic>
      <p:pic>
        <p:nvPicPr>
          <p:cNvPr id="6" name="5 Imagen" descr="9933d4b1.png"/>
          <p:cNvPicPr>
            <a:picLocks noChangeAspect="1"/>
          </p:cNvPicPr>
          <p:nvPr/>
        </p:nvPicPr>
        <p:blipFill>
          <a:blip r:embed="rId3"/>
          <a:srcRect l="9373" t="22495" b="23142"/>
          <a:stretch>
            <a:fillRect/>
          </a:stretch>
        </p:blipFill>
        <p:spPr>
          <a:xfrm flipV="1">
            <a:off x="857224" y="2428874"/>
            <a:ext cx="2000264" cy="1276360"/>
          </a:xfrm>
          <a:prstGeom prst="rect">
            <a:avLst/>
          </a:prstGeom>
        </p:spPr>
      </p:pic>
      <p:pic>
        <p:nvPicPr>
          <p:cNvPr id="7" name="6 Imagen" descr="9933d4b1.png"/>
          <p:cNvPicPr>
            <a:picLocks noChangeAspect="1"/>
          </p:cNvPicPr>
          <p:nvPr/>
        </p:nvPicPr>
        <p:blipFill>
          <a:blip r:embed="rId3"/>
          <a:srcRect l="9373" t="22495" b="23142"/>
          <a:stretch>
            <a:fillRect/>
          </a:stretch>
        </p:blipFill>
        <p:spPr>
          <a:xfrm>
            <a:off x="1714512" y="1285866"/>
            <a:ext cx="2071670" cy="1214446"/>
          </a:xfrm>
          <a:prstGeom prst="rect">
            <a:avLst/>
          </a:prstGeom>
        </p:spPr>
      </p:pic>
      <p:pic>
        <p:nvPicPr>
          <p:cNvPr id="8" name="7 Imagen" descr="9933d4b1.png"/>
          <p:cNvPicPr>
            <a:picLocks noChangeAspect="1"/>
          </p:cNvPicPr>
          <p:nvPr/>
        </p:nvPicPr>
        <p:blipFill>
          <a:blip r:embed="rId3"/>
          <a:srcRect l="9373" t="22495" b="23142"/>
          <a:stretch>
            <a:fillRect/>
          </a:stretch>
        </p:blipFill>
        <p:spPr>
          <a:xfrm flipV="1">
            <a:off x="1714512" y="2428874"/>
            <a:ext cx="2000264" cy="1276360"/>
          </a:xfrm>
          <a:prstGeom prst="rect">
            <a:avLst/>
          </a:prstGeom>
        </p:spPr>
      </p:pic>
      <p:pic>
        <p:nvPicPr>
          <p:cNvPr id="9" name="8 Imagen" descr="9933d4b1.png"/>
          <p:cNvPicPr>
            <a:picLocks noChangeAspect="1"/>
          </p:cNvPicPr>
          <p:nvPr/>
        </p:nvPicPr>
        <p:blipFill>
          <a:blip r:embed="rId3"/>
          <a:srcRect l="9373" t="22495" b="23142"/>
          <a:stretch>
            <a:fillRect/>
          </a:stretch>
        </p:blipFill>
        <p:spPr>
          <a:xfrm>
            <a:off x="2571736" y="1285866"/>
            <a:ext cx="2071670" cy="1214446"/>
          </a:xfrm>
          <a:prstGeom prst="rect">
            <a:avLst/>
          </a:prstGeom>
        </p:spPr>
      </p:pic>
      <p:pic>
        <p:nvPicPr>
          <p:cNvPr id="10" name="9 Imagen" descr="9933d4b1.png"/>
          <p:cNvPicPr>
            <a:picLocks noChangeAspect="1"/>
          </p:cNvPicPr>
          <p:nvPr/>
        </p:nvPicPr>
        <p:blipFill>
          <a:blip r:embed="rId3"/>
          <a:srcRect l="9373" t="22495" b="23142"/>
          <a:stretch>
            <a:fillRect/>
          </a:stretch>
        </p:blipFill>
        <p:spPr>
          <a:xfrm flipV="1">
            <a:off x="2571736" y="2428874"/>
            <a:ext cx="2000264" cy="1276360"/>
          </a:xfrm>
          <a:prstGeom prst="rect">
            <a:avLst/>
          </a:prstGeom>
        </p:spPr>
      </p:pic>
      <p:pic>
        <p:nvPicPr>
          <p:cNvPr id="11" name="10 Imagen" descr="9933d4b1.png"/>
          <p:cNvPicPr>
            <a:picLocks noChangeAspect="1"/>
          </p:cNvPicPr>
          <p:nvPr/>
        </p:nvPicPr>
        <p:blipFill>
          <a:blip r:embed="rId3"/>
          <a:srcRect l="9373" t="22495" b="23142"/>
          <a:stretch>
            <a:fillRect/>
          </a:stretch>
        </p:blipFill>
        <p:spPr>
          <a:xfrm>
            <a:off x="3357586" y="1285866"/>
            <a:ext cx="2071670" cy="1214446"/>
          </a:xfrm>
          <a:prstGeom prst="rect">
            <a:avLst/>
          </a:prstGeom>
        </p:spPr>
      </p:pic>
      <p:pic>
        <p:nvPicPr>
          <p:cNvPr id="12" name="11 Imagen" descr="9933d4b1.png"/>
          <p:cNvPicPr>
            <a:picLocks noChangeAspect="1"/>
          </p:cNvPicPr>
          <p:nvPr/>
        </p:nvPicPr>
        <p:blipFill>
          <a:blip r:embed="rId3"/>
          <a:srcRect l="9373" t="22495" b="23142"/>
          <a:stretch>
            <a:fillRect/>
          </a:stretch>
        </p:blipFill>
        <p:spPr>
          <a:xfrm flipV="1">
            <a:off x="3357586" y="2428874"/>
            <a:ext cx="2000264" cy="1276360"/>
          </a:xfrm>
          <a:prstGeom prst="rect">
            <a:avLst/>
          </a:prstGeom>
        </p:spPr>
      </p:pic>
      <p:pic>
        <p:nvPicPr>
          <p:cNvPr id="13" name="12 Imagen" descr="9933d4b1.png"/>
          <p:cNvPicPr>
            <a:picLocks noChangeAspect="1"/>
          </p:cNvPicPr>
          <p:nvPr/>
        </p:nvPicPr>
        <p:blipFill>
          <a:blip r:embed="rId3"/>
          <a:srcRect l="9373" t="22495" b="23142"/>
          <a:stretch>
            <a:fillRect/>
          </a:stretch>
        </p:blipFill>
        <p:spPr>
          <a:xfrm>
            <a:off x="4214810" y="1285866"/>
            <a:ext cx="2071670" cy="1214446"/>
          </a:xfrm>
          <a:prstGeom prst="rect">
            <a:avLst/>
          </a:prstGeom>
        </p:spPr>
      </p:pic>
      <p:pic>
        <p:nvPicPr>
          <p:cNvPr id="14" name="13 Imagen" descr="9933d4b1.png"/>
          <p:cNvPicPr>
            <a:picLocks noChangeAspect="1"/>
          </p:cNvPicPr>
          <p:nvPr/>
        </p:nvPicPr>
        <p:blipFill>
          <a:blip r:embed="rId3"/>
          <a:srcRect l="9373" t="22495" b="23142"/>
          <a:stretch>
            <a:fillRect/>
          </a:stretch>
        </p:blipFill>
        <p:spPr>
          <a:xfrm flipV="1">
            <a:off x="4214810" y="2428874"/>
            <a:ext cx="2000264" cy="1276360"/>
          </a:xfrm>
          <a:prstGeom prst="rect">
            <a:avLst/>
          </a:prstGeom>
        </p:spPr>
      </p:pic>
      <p:pic>
        <p:nvPicPr>
          <p:cNvPr id="15" name="14 Imagen" descr="9933d4b1.png"/>
          <p:cNvPicPr>
            <a:picLocks noChangeAspect="1"/>
          </p:cNvPicPr>
          <p:nvPr/>
        </p:nvPicPr>
        <p:blipFill>
          <a:blip r:embed="rId3"/>
          <a:srcRect l="9373" t="22495" b="23142"/>
          <a:stretch>
            <a:fillRect/>
          </a:stretch>
        </p:blipFill>
        <p:spPr>
          <a:xfrm>
            <a:off x="5072098" y="1285866"/>
            <a:ext cx="2071670" cy="1214446"/>
          </a:xfrm>
          <a:prstGeom prst="rect">
            <a:avLst/>
          </a:prstGeom>
        </p:spPr>
      </p:pic>
      <p:pic>
        <p:nvPicPr>
          <p:cNvPr id="16" name="15 Imagen" descr="9933d4b1.png"/>
          <p:cNvPicPr>
            <a:picLocks noChangeAspect="1"/>
          </p:cNvPicPr>
          <p:nvPr/>
        </p:nvPicPr>
        <p:blipFill>
          <a:blip r:embed="rId3"/>
          <a:srcRect l="9373" t="22495" b="23142"/>
          <a:stretch>
            <a:fillRect/>
          </a:stretch>
        </p:blipFill>
        <p:spPr>
          <a:xfrm flipV="1">
            <a:off x="5072098" y="2428874"/>
            <a:ext cx="2000264" cy="1276360"/>
          </a:xfrm>
          <a:prstGeom prst="rect">
            <a:avLst/>
          </a:prstGeom>
        </p:spPr>
      </p:pic>
      <p:pic>
        <p:nvPicPr>
          <p:cNvPr id="17" name="16 Imagen" descr="9933d4b1.png"/>
          <p:cNvPicPr>
            <a:picLocks noChangeAspect="1"/>
          </p:cNvPicPr>
          <p:nvPr/>
        </p:nvPicPr>
        <p:blipFill>
          <a:blip r:embed="rId3"/>
          <a:srcRect l="9373" t="22495" b="23142"/>
          <a:stretch>
            <a:fillRect/>
          </a:stretch>
        </p:blipFill>
        <p:spPr>
          <a:xfrm>
            <a:off x="5929322" y="1285866"/>
            <a:ext cx="2071670" cy="1214446"/>
          </a:xfrm>
          <a:prstGeom prst="rect">
            <a:avLst/>
          </a:prstGeom>
        </p:spPr>
      </p:pic>
      <p:pic>
        <p:nvPicPr>
          <p:cNvPr id="18" name="17 Imagen" descr="9933d4b1.png"/>
          <p:cNvPicPr>
            <a:picLocks noChangeAspect="1"/>
          </p:cNvPicPr>
          <p:nvPr/>
        </p:nvPicPr>
        <p:blipFill>
          <a:blip r:embed="rId3"/>
          <a:srcRect l="9373" t="22495" b="23142"/>
          <a:stretch>
            <a:fillRect/>
          </a:stretch>
        </p:blipFill>
        <p:spPr>
          <a:xfrm flipV="1">
            <a:off x="5929322" y="2428874"/>
            <a:ext cx="2000264" cy="1276360"/>
          </a:xfrm>
          <a:prstGeom prst="rect">
            <a:avLst/>
          </a:prstGeom>
        </p:spPr>
      </p:pic>
      <p:pic>
        <p:nvPicPr>
          <p:cNvPr id="19" name="18 Imagen" descr="9933d4b1.png"/>
          <p:cNvPicPr>
            <a:picLocks noChangeAspect="1"/>
          </p:cNvPicPr>
          <p:nvPr/>
        </p:nvPicPr>
        <p:blipFill>
          <a:blip r:embed="rId3"/>
          <a:srcRect l="9373" t="22495" b="23142"/>
          <a:stretch>
            <a:fillRect/>
          </a:stretch>
        </p:blipFill>
        <p:spPr>
          <a:xfrm>
            <a:off x="6715140" y="1285866"/>
            <a:ext cx="2071670" cy="1214446"/>
          </a:xfrm>
          <a:prstGeom prst="rect">
            <a:avLst/>
          </a:prstGeom>
        </p:spPr>
      </p:pic>
      <p:pic>
        <p:nvPicPr>
          <p:cNvPr id="20" name="19 Imagen" descr="9933d4b1.png"/>
          <p:cNvPicPr>
            <a:picLocks noChangeAspect="1"/>
          </p:cNvPicPr>
          <p:nvPr/>
        </p:nvPicPr>
        <p:blipFill>
          <a:blip r:embed="rId3"/>
          <a:srcRect l="9373" t="22495" b="23142"/>
          <a:stretch>
            <a:fillRect/>
          </a:stretch>
        </p:blipFill>
        <p:spPr>
          <a:xfrm flipV="1">
            <a:off x="7358082" y="2357436"/>
            <a:ext cx="2000264" cy="1276360"/>
          </a:xfrm>
          <a:prstGeom prst="rect">
            <a:avLst/>
          </a:prstGeom>
        </p:spPr>
      </p:pic>
      <p:pic>
        <p:nvPicPr>
          <p:cNvPr id="21" name="20 Imagen" descr="9933d4b1.png"/>
          <p:cNvPicPr>
            <a:picLocks noChangeAspect="1"/>
          </p:cNvPicPr>
          <p:nvPr/>
        </p:nvPicPr>
        <p:blipFill>
          <a:blip r:embed="rId3"/>
          <a:srcRect l="9373" t="22495" b="23142"/>
          <a:stretch>
            <a:fillRect/>
          </a:stretch>
        </p:blipFill>
        <p:spPr>
          <a:xfrm>
            <a:off x="7429456" y="1285866"/>
            <a:ext cx="2071670" cy="1214446"/>
          </a:xfrm>
          <a:prstGeom prst="rect">
            <a:avLst/>
          </a:prstGeom>
        </p:spPr>
      </p:pic>
      <p:pic>
        <p:nvPicPr>
          <p:cNvPr id="22" name="21 Imagen" descr="9933d4b1.png"/>
          <p:cNvPicPr>
            <a:picLocks noChangeAspect="1"/>
          </p:cNvPicPr>
          <p:nvPr/>
        </p:nvPicPr>
        <p:blipFill>
          <a:blip r:embed="rId3"/>
          <a:srcRect l="9373" t="22495" b="23142"/>
          <a:stretch>
            <a:fillRect/>
          </a:stretch>
        </p:blipFill>
        <p:spPr>
          <a:xfrm flipV="1">
            <a:off x="6786578" y="2428874"/>
            <a:ext cx="2000264" cy="1276360"/>
          </a:xfrm>
          <a:prstGeom prst="rect">
            <a:avLst/>
          </a:prstGeom>
        </p:spPr>
      </p:pic>
      <p:sp>
        <p:nvSpPr>
          <p:cNvPr id="23" name="22 Rectángulo"/>
          <p:cNvSpPr/>
          <p:nvPr/>
        </p:nvSpPr>
        <p:spPr>
          <a:xfrm>
            <a:off x="-214346" y="-214332"/>
            <a:ext cx="9572692" cy="5572164"/>
          </a:xfrm>
          <a:prstGeom prst="rect">
            <a:avLst/>
          </a:prstGeom>
          <a:gradFill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2000"/>
                            </p:stCondLst>
                            <p:childTnLst>
                              <p:par>
                                <p:cTn id="128" presetID="2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4662-illustration-of-a-blue-spiral-blank-border-design-pv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57345" name="Rectangle 1"/>
          <p:cNvSpPr>
            <a:spLocks noChangeArrowheads="1"/>
          </p:cNvSpPr>
          <p:nvPr/>
        </p:nvSpPr>
        <p:spPr bwMode="auto">
          <a:xfrm>
            <a:off x="2143108" y="1643056"/>
            <a:ext cx="5072098" cy="18158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PE" sz="16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Sí…</a:t>
            </a:r>
            <a:br>
              <a:rPr kumimoji="0" lang="es-PE" sz="16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</a:br>
            <a:r>
              <a:rPr kumimoji="0" lang="es-PE" sz="16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tengo prisa… -por vivir con la intensidad que sólo la madurez puede dar.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PE" sz="16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Pretendo no desperdiciar parte alguna de los dulces que me quedan…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PE" sz="16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Estoy seguro que serán más exquisitos que los que hasta ahora he comido.</a:t>
            </a:r>
            <a:endParaRPr kumimoji="0" lang="es-PE" sz="1600" b="0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-214346" y="-214332"/>
            <a:ext cx="9572692" cy="5572164"/>
          </a:xfrm>
          <a:prstGeom prst="rect">
            <a:avLst/>
          </a:prstGeom>
          <a:gradFill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34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Luna"/>
          <p:cNvSpPr/>
          <p:nvPr/>
        </p:nvSpPr>
        <p:spPr>
          <a:xfrm rot="19643323">
            <a:off x="2990299" y="659703"/>
            <a:ext cx="714380" cy="2229274"/>
          </a:xfrm>
          <a:prstGeom prst="moon">
            <a:avLst>
              <a:gd name="adj" fmla="val 35266"/>
            </a:avLst>
          </a:prstGeom>
          <a:blipFill dpi="0" rotWithShape="1">
            <a:blip r:embed="rId3">
              <a:lum bright="-20000" contrast="4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Luna"/>
          <p:cNvSpPr/>
          <p:nvPr/>
        </p:nvSpPr>
        <p:spPr>
          <a:xfrm rot="1976176">
            <a:off x="2994519" y="2229620"/>
            <a:ext cx="714380" cy="2229274"/>
          </a:xfrm>
          <a:prstGeom prst="moon">
            <a:avLst>
              <a:gd name="adj" fmla="val 35266"/>
            </a:avLst>
          </a:prstGeom>
          <a:blipFill dpi="0" rotWithShape="1">
            <a:blip r:embed="rId3">
              <a:lum bright="-20000" contrast="4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una"/>
          <p:cNvSpPr/>
          <p:nvPr/>
        </p:nvSpPr>
        <p:spPr>
          <a:xfrm rot="12970497">
            <a:off x="5392376" y="710314"/>
            <a:ext cx="714380" cy="2229274"/>
          </a:xfrm>
          <a:prstGeom prst="moon">
            <a:avLst>
              <a:gd name="adj" fmla="val 35266"/>
            </a:avLst>
          </a:prstGeom>
          <a:blipFill dpi="0" rotWithShape="1">
            <a:blip r:embed="rId3">
              <a:lum bright="-20000" contrast="4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rot="8660290">
            <a:off x="5315259" y="2212133"/>
            <a:ext cx="708734" cy="2229274"/>
          </a:xfrm>
          <a:prstGeom prst="moon">
            <a:avLst>
              <a:gd name="adj" fmla="val 35266"/>
            </a:avLst>
          </a:prstGeom>
          <a:blipFill dpi="0" rotWithShape="1">
            <a:blip r:embed="rId3">
              <a:lum bright="-20000" contrast="4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rot="19643323">
            <a:off x="2275920" y="659704"/>
            <a:ext cx="714380" cy="2229274"/>
          </a:xfrm>
          <a:prstGeom prst="moon">
            <a:avLst>
              <a:gd name="adj" fmla="val 35266"/>
            </a:avLst>
          </a:prstGeom>
          <a:blipFill dpi="0" rotWithShape="1">
            <a:blip r:embed="rId3">
              <a:lum bright="-20000" contrast="4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rot="1976176">
            <a:off x="2280140" y="2229621"/>
            <a:ext cx="714380" cy="2229274"/>
          </a:xfrm>
          <a:prstGeom prst="moon">
            <a:avLst>
              <a:gd name="adj" fmla="val 35266"/>
            </a:avLst>
          </a:prstGeom>
          <a:blipFill dpi="0" rotWithShape="1">
            <a:blip r:embed="rId3">
              <a:lum bright="-20000" contrast="4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rot="19643323">
            <a:off x="1490100" y="659704"/>
            <a:ext cx="714380" cy="2229274"/>
          </a:xfrm>
          <a:prstGeom prst="moon">
            <a:avLst>
              <a:gd name="adj" fmla="val 35266"/>
            </a:avLst>
          </a:prstGeom>
          <a:blipFill dpi="0" rotWithShape="1">
            <a:blip r:embed="rId3">
              <a:lum bright="-20000" contrast="4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rot="1976176">
            <a:off x="1494320" y="2229621"/>
            <a:ext cx="714380" cy="2229274"/>
          </a:xfrm>
          <a:prstGeom prst="moon">
            <a:avLst>
              <a:gd name="adj" fmla="val 35266"/>
            </a:avLst>
          </a:prstGeom>
          <a:blipFill dpi="0" rotWithShape="1">
            <a:blip r:embed="rId3">
              <a:lum bright="-20000" contrast="4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rot="19643323">
            <a:off x="632847" y="659703"/>
            <a:ext cx="714380" cy="2229274"/>
          </a:xfrm>
          <a:prstGeom prst="moon">
            <a:avLst>
              <a:gd name="adj" fmla="val 35266"/>
            </a:avLst>
          </a:prstGeom>
          <a:blipFill dpi="0" rotWithShape="1">
            <a:blip r:embed="rId3">
              <a:lum bright="-20000" contrast="4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 rot="1976176">
            <a:off x="637067" y="2229620"/>
            <a:ext cx="714380" cy="2229274"/>
          </a:xfrm>
          <a:prstGeom prst="moon">
            <a:avLst>
              <a:gd name="adj" fmla="val 35266"/>
            </a:avLst>
          </a:prstGeom>
          <a:blipFill dpi="0" rotWithShape="1">
            <a:blip r:embed="rId3">
              <a:lum bright="-20000" contrast="4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 rot="12970497">
            <a:off x="6178195" y="710311"/>
            <a:ext cx="714380" cy="2229274"/>
          </a:xfrm>
          <a:prstGeom prst="moon">
            <a:avLst>
              <a:gd name="adj" fmla="val 35266"/>
            </a:avLst>
          </a:prstGeom>
          <a:blipFill dpi="0" rotWithShape="1">
            <a:blip r:embed="rId3">
              <a:lum bright="-20000" contrast="4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 rot="8660290">
            <a:off x="6101078" y="2212130"/>
            <a:ext cx="708734" cy="2229274"/>
          </a:xfrm>
          <a:prstGeom prst="moon">
            <a:avLst>
              <a:gd name="adj" fmla="val 35266"/>
            </a:avLst>
          </a:prstGeom>
          <a:blipFill dpi="0" rotWithShape="1">
            <a:blip r:embed="rId3">
              <a:lum bright="-20000" contrast="4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una"/>
          <p:cNvSpPr/>
          <p:nvPr/>
        </p:nvSpPr>
        <p:spPr>
          <a:xfrm rot="12970497">
            <a:off x="7143184" y="710315"/>
            <a:ext cx="714380" cy="2229274"/>
          </a:xfrm>
          <a:prstGeom prst="moon">
            <a:avLst>
              <a:gd name="adj" fmla="val 35266"/>
            </a:avLst>
          </a:prstGeom>
          <a:blipFill dpi="0" rotWithShape="1">
            <a:blip r:embed="rId3">
              <a:lum bright="-20000" contrast="4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una"/>
          <p:cNvSpPr/>
          <p:nvPr/>
        </p:nvSpPr>
        <p:spPr>
          <a:xfrm rot="8660290">
            <a:off x="7066067" y="2212134"/>
            <a:ext cx="708734" cy="2229274"/>
          </a:xfrm>
          <a:prstGeom prst="moon">
            <a:avLst>
              <a:gd name="adj" fmla="val 35266"/>
            </a:avLst>
          </a:prstGeom>
          <a:blipFill dpi="0" rotWithShape="1">
            <a:blip r:embed="rId3">
              <a:lum bright="-20000" contrast="4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una"/>
          <p:cNvSpPr/>
          <p:nvPr/>
        </p:nvSpPr>
        <p:spPr>
          <a:xfrm rot="12970497">
            <a:off x="7929003" y="710312"/>
            <a:ext cx="714380" cy="2229274"/>
          </a:xfrm>
          <a:prstGeom prst="moon">
            <a:avLst>
              <a:gd name="adj" fmla="val 35266"/>
            </a:avLst>
          </a:prstGeom>
          <a:blipFill dpi="0" rotWithShape="1">
            <a:blip r:embed="rId3">
              <a:lum bright="-20000" contrast="4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una"/>
          <p:cNvSpPr/>
          <p:nvPr/>
        </p:nvSpPr>
        <p:spPr>
          <a:xfrm rot="8660290">
            <a:off x="7851886" y="2212131"/>
            <a:ext cx="708734" cy="2229274"/>
          </a:xfrm>
          <a:prstGeom prst="moon">
            <a:avLst>
              <a:gd name="adj" fmla="val 35266"/>
            </a:avLst>
          </a:prstGeom>
          <a:blipFill dpi="0" rotWithShape="1">
            <a:blip r:embed="rId3">
              <a:lum bright="-20000" contrast="4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-214346" y="-214332"/>
            <a:ext cx="9572692" cy="5572164"/>
          </a:xfrm>
          <a:prstGeom prst="rect">
            <a:avLst/>
          </a:prstGeom>
          <a:gradFill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6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3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5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8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1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4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7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8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0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1" fill="hold">
                            <p:stCondLst>
                              <p:cond delay="2000"/>
                            </p:stCondLst>
                            <p:childTnLst>
                              <p:par>
                                <p:cTn id="152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3F1E03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28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_BxukQ2_m9qlkjBuhJJvZbdm0o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11374" r="15320"/>
          <a:stretch>
            <a:fillRect/>
          </a:stretch>
        </p:blipFill>
        <p:spPr>
          <a:xfrm rot="17019875">
            <a:off x="2335150" y="-207058"/>
            <a:ext cx="1841652" cy="213690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" name="3 Imagen" descr="_BxukQ2_m9qlkjBuhJJvZbdm0o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11374" r="15320"/>
          <a:stretch>
            <a:fillRect/>
          </a:stretch>
        </p:blipFill>
        <p:spPr>
          <a:xfrm rot="4484552" flipH="1">
            <a:off x="4748654" y="-185642"/>
            <a:ext cx="1747720" cy="199725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5" name="4 Imagen" descr="_BxukQ2_m9qlkjBuhJJvZbdm0o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11374" r="15320"/>
          <a:stretch>
            <a:fillRect/>
          </a:stretch>
        </p:blipFill>
        <p:spPr>
          <a:xfrm rot="17019875">
            <a:off x="2312243" y="723784"/>
            <a:ext cx="1841652" cy="213690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_BxukQ2_m9qlkjBuhJJvZbdm0o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11374" r="15320"/>
          <a:stretch>
            <a:fillRect/>
          </a:stretch>
        </p:blipFill>
        <p:spPr>
          <a:xfrm rot="4484552" flipH="1">
            <a:off x="4677217" y="750146"/>
            <a:ext cx="1747720" cy="199725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_BxukQ2_m9qlkjBuhJJvZbdm0o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11374" r="15320"/>
          <a:stretch>
            <a:fillRect/>
          </a:stretch>
        </p:blipFill>
        <p:spPr>
          <a:xfrm rot="17019875">
            <a:off x="2312242" y="1645384"/>
            <a:ext cx="1841652" cy="213690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_BxukQ2_m9qlkjBuhJJvZbdm0o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11374" r="15320"/>
          <a:stretch>
            <a:fillRect/>
          </a:stretch>
        </p:blipFill>
        <p:spPr>
          <a:xfrm rot="4484552" flipH="1">
            <a:off x="4677216" y="1671746"/>
            <a:ext cx="1747720" cy="199725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_BxukQ2_m9qlkjBuhJJvZbdm0o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11374" r="15320"/>
          <a:stretch>
            <a:fillRect/>
          </a:stretch>
        </p:blipFill>
        <p:spPr>
          <a:xfrm rot="17019875">
            <a:off x="2383681" y="2581173"/>
            <a:ext cx="1841652" cy="213690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_BxukQ2_m9qlkjBuhJJvZbdm0o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11374" r="15320"/>
          <a:stretch>
            <a:fillRect/>
          </a:stretch>
        </p:blipFill>
        <p:spPr>
          <a:xfrm rot="4484552" flipH="1">
            <a:off x="4748655" y="2607535"/>
            <a:ext cx="1747720" cy="199725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_BxukQ2_m9qlkjBuhJJvZbdm0o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11374" r="15320"/>
          <a:stretch>
            <a:fillRect/>
          </a:stretch>
        </p:blipFill>
        <p:spPr>
          <a:xfrm rot="17019875">
            <a:off x="2383680" y="3431334"/>
            <a:ext cx="1841652" cy="213690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_BxukQ2_m9qlkjBuhJJvZbdm0o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11374" r="15320"/>
          <a:stretch>
            <a:fillRect/>
          </a:stretch>
        </p:blipFill>
        <p:spPr>
          <a:xfrm rot="4484552" flipH="1">
            <a:off x="4748654" y="3457696"/>
            <a:ext cx="1747720" cy="199725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13" name="12 Rectángulo"/>
          <p:cNvSpPr/>
          <p:nvPr/>
        </p:nvSpPr>
        <p:spPr>
          <a:xfrm>
            <a:off x="-214346" y="-214332"/>
            <a:ext cx="9572692" cy="5572164"/>
          </a:xfrm>
          <a:prstGeom prst="rect">
            <a:avLst/>
          </a:prstGeom>
          <a:gradFill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2000"/>
                            </p:stCondLst>
                            <p:childTnLst>
                              <p:par>
                                <p:cTn id="68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4280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27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decoration-152886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143108" y="0"/>
            <a:ext cx="5072098" cy="5143500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-214346" y="-214332"/>
            <a:ext cx="9572692" cy="5572164"/>
          </a:xfrm>
          <a:prstGeom prst="rect">
            <a:avLst/>
          </a:prstGeom>
          <a:gradFill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29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bright="-30000" contrast="20000"/>
          </a:blip>
          <a:srcRect l="10000" t="15000" r="20000" b="20000"/>
          <a:stretch>
            <a:fillRect/>
          </a:stretch>
        </p:blipFill>
        <p:spPr>
          <a:xfrm>
            <a:off x="4071934" y="1357298"/>
            <a:ext cx="1000132" cy="928694"/>
          </a:xfrm>
          <a:prstGeom prst="rect">
            <a:avLst/>
          </a:prstGeom>
        </p:spPr>
      </p:pic>
      <p:pic>
        <p:nvPicPr>
          <p:cNvPr id="4" name="3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bright="-30000" contrast="20000"/>
          </a:blip>
          <a:srcRect l="10000" t="15000" r="20000" b="20000"/>
          <a:stretch>
            <a:fillRect/>
          </a:stretch>
        </p:blipFill>
        <p:spPr>
          <a:xfrm>
            <a:off x="4000496" y="2857496"/>
            <a:ext cx="1000132" cy="928694"/>
          </a:xfrm>
          <a:prstGeom prst="rect">
            <a:avLst/>
          </a:prstGeom>
        </p:spPr>
      </p:pic>
      <p:pic>
        <p:nvPicPr>
          <p:cNvPr id="5" name="4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bright="-30000" contrast="20000"/>
          </a:blip>
          <a:srcRect l="10000" t="15000" r="15000" b="15000"/>
          <a:stretch>
            <a:fillRect/>
          </a:stretch>
        </p:blipFill>
        <p:spPr>
          <a:xfrm>
            <a:off x="3071802" y="2071678"/>
            <a:ext cx="1071570" cy="1000132"/>
          </a:xfrm>
          <a:prstGeom prst="rect">
            <a:avLst/>
          </a:prstGeom>
        </p:spPr>
      </p:pic>
      <p:pic>
        <p:nvPicPr>
          <p:cNvPr id="6" name="5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bright="-30000" contrast="20000"/>
          </a:blip>
          <a:srcRect l="15000" t="10000" r="15000" b="15000"/>
          <a:stretch>
            <a:fillRect/>
          </a:stretch>
        </p:blipFill>
        <p:spPr>
          <a:xfrm>
            <a:off x="5072066" y="2000240"/>
            <a:ext cx="1000132" cy="1071570"/>
          </a:xfrm>
          <a:prstGeom prst="rect">
            <a:avLst/>
          </a:prstGeom>
        </p:spPr>
      </p:pic>
      <p:pic>
        <p:nvPicPr>
          <p:cNvPr id="7" name="6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bright="-30000" contrast="20000"/>
          </a:blip>
          <a:srcRect l="15000" t="20000" r="20000" b="15000"/>
          <a:stretch>
            <a:fillRect/>
          </a:stretch>
        </p:blipFill>
        <p:spPr>
          <a:xfrm>
            <a:off x="4714876" y="1571618"/>
            <a:ext cx="928694" cy="928694"/>
          </a:xfrm>
          <a:prstGeom prst="rect">
            <a:avLst/>
          </a:prstGeom>
        </p:spPr>
      </p:pic>
      <p:pic>
        <p:nvPicPr>
          <p:cNvPr id="8" name="7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bright="-30000" contrast="20000"/>
          </a:blip>
          <a:srcRect l="15000" t="20000" r="20000" b="15000"/>
          <a:stretch>
            <a:fillRect/>
          </a:stretch>
        </p:blipFill>
        <p:spPr>
          <a:xfrm>
            <a:off x="4714876" y="2786058"/>
            <a:ext cx="928694" cy="928694"/>
          </a:xfrm>
          <a:prstGeom prst="rect">
            <a:avLst/>
          </a:prstGeom>
        </p:spPr>
      </p:pic>
      <p:pic>
        <p:nvPicPr>
          <p:cNvPr id="9" name="8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bright="-30000" contrast="20000"/>
          </a:blip>
          <a:srcRect l="15000" t="15000" r="20000" b="20000"/>
          <a:stretch>
            <a:fillRect/>
          </a:stretch>
        </p:blipFill>
        <p:spPr>
          <a:xfrm>
            <a:off x="3500430" y="1500174"/>
            <a:ext cx="928694" cy="928694"/>
          </a:xfrm>
          <a:prstGeom prst="rect">
            <a:avLst/>
          </a:prstGeom>
        </p:spPr>
      </p:pic>
      <p:pic>
        <p:nvPicPr>
          <p:cNvPr id="10" name="9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bright="-30000" contrast="20000"/>
          </a:blip>
          <a:srcRect l="15000" t="15000" r="20000" b="20000"/>
          <a:stretch>
            <a:fillRect/>
          </a:stretch>
        </p:blipFill>
        <p:spPr>
          <a:xfrm>
            <a:off x="3428992" y="2643182"/>
            <a:ext cx="928694" cy="928694"/>
          </a:xfrm>
          <a:prstGeom prst="rect">
            <a:avLst/>
          </a:prstGeom>
        </p:spPr>
      </p:pic>
      <p:pic>
        <p:nvPicPr>
          <p:cNvPr id="11" name="10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bright="-30000" contrast="20000"/>
          </a:blip>
          <a:srcRect l="15000" t="15000" r="20000" b="20000"/>
          <a:stretch>
            <a:fillRect/>
          </a:stretch>
        </p:blipFill>
        <p:spPr>
          <a:xfrm>
            <a:off x="4214810" y="714356"/>
            <a:ext cx="714380" cy="714380"/>
          </a:xfrm>
          <a:prstGeom prst="rect">
            <a:avLst/>
          </a:prstGeom>
        </p:spPr>
      </p:pic>
      <p:pic>
        <p:nvPicPr>
          <p:cNvPr id="12" name="11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bright="-30000" contrast="20000"/>
          </a:blip>
          <a:srcRect l="15000" t="15000" r="20000" b="20000"/>
          <a:stretch>
            <a:fillRect/>
          </a:stretch>
        </p:blipFill>
        <p:spPr>
          <a:xfrm>
            <a:off x="5286380" y="928670"/>
            <a:ext cx="714380" cy="714380"/>
          </a:xfrm>
          <a:prstGeom prst="rect">
            <a:avLst/>
          </a:prstGeom>
        </p:spPr>
      </p:pic>
      <p:pic>
        <p:nvPicPr>
          <p:cNvPr id="13" name="12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bright="-30000" contrast="20000"/>
          </a:blip>
          <a:srcRect l="15000" t="15000" r="20000" b="20000"/>
          <a:stretch>
            <a:fillRect/>
          </a:stretch>
        </p:blipFill>
        <p:spPr>
          <a:xfrm>
            <a:off x="5929322" y="2214554"/>
            <a:ext cx="714380" cy="714380"/>
          </a:xfrm>
          <a:prstGeom prst="rect">
            <a:avLst/>
          </a:prstGeom>
        </p:spPr>
      </p:pic>
      <p:pic>
        <p:nvPicPr>
          <p:cNvPr id="14" name="13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bright="-30000" contrast="20000"/>
          </a:blip>
          <a:srcRect l="15000" t="15000" r="20000" b="20000"/>
          <a:stretch>
            <a:fillRect/>
          </a:stretch>
        </p:blipFill>
        <p:spPr>
          <a:xfrm>
            <a:off x="5429256" y="3429000"/>
            <a:ext cx="714380" cy="714380"/>
          </a:xfrm>
          <a:prstGeom prst="rect">
            <a:avLst/>
          </a:prstGeom>
        </p:spPr>
      </p:pic>
      <p:pic>
        <p:nvPicPr>
          <p:cNvPr id="15" name="14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bright="-30000" contrast="20000"/>
          </a:blip>
          <a:srcRect l="15000" t="15000" r="20000" b="20000"/>
          <a:stretch>
            <a:fillRect/>
          </a:stretch>
        </p:blipFill>
        <p:spPr>
          <a:xfrm>
            <a:off x="4143372" y="3786190"/>
            <a:ext cx="714380" cy="714380"/>
          </a:xfrm>
          <a:prstGeom prst="rect">
            <a:avLst/>
          </a:prstGeom>
        </p:spPr>
      </p:pic>
      <p:pic>
        <p:nvPicPr>
          <p:cNvPr id="16" name="15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bright="-30000" contrast="20000"/>
          </a:blip>
          <a:srcRect l="15000" t="15000" r="20000" b="20000"/>
          <a:stretch>
            <a:fillRect/>
          </a:stretch>
        </p:blipFill>
        <p:spPr>
          <a:xfrm>
            <a:off x="2928926" y="3357562"/>
            <a:ext cx="714380" cy="714380"/>
          </a:xfrm>
          <a:prstGeom prst="rect">
            <a:avLst/>
          </a:prstGeom>
        </p:spPr>
      </p:pic>
      <p:pic>
        <p:nvPicPr>
          <p:cNvPr id="17" name="16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bright="-30000" contrast="20000"/>
          </a:blip>
          <a:srcRect l="15000" t="15000" r="20000" b="20000"/>
          <a:stretch>
            <a:fillRect/>
          </a:stretch>
        </p:blipFill>
        <p:spPr>
          <a:xfrm>
            <a:off x="2500298" y="2214554"/>
            <a:ext cx="714380" cy="714380"/>
          </a:xfrm>
          <a:prstGeom prst="rect">
            <a:avLst/>
          </a:prstGeom>
        </p:spPr>
      </p:pic>
      <p:pic>
        <p:nvPicPr>
          <p:cNvPr id="18" name="17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bright="-30000" contrast="20000"/>
          </a:blip>
          <a:srcRect l="15000" t="15000" r="20000" b="20000"/>
          <a:stretch>
            <a:fillRect/>
          </a:stretch>
        </p:blipFill>
        <p:spPr>
          <a:xfrm>
            <a:off x="3071802" y="1000108"/>
            <a:ext cx="714380" cy="714380"/>
          </a:xfrm>
          <a:prstGeom prst="rect">
            <a:avLst/>
          </a:prstGeom>
        </p:spPr>
      </p:pic>
      <p:pic>
        <p:nvPicPr>
          <p:cNvPr id="19" name="18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bright="-30000" contrast="20000"/>
          </a:blip>
          <a:srcRect l="15000" t="15000" r="20000" b="20000"/>
          <a:stretch>
            <a:fillRect/>
          </a:stretch>
        </p:blipFill>
        <p:spPr>
          <a:xfrm>
            <a:off x="5715008" y="500042"/>
            <a:ext cx="571504" cy="571504"/>
          </a:xfrm>
          <a:prstGeom prst="rect">
            <a:avLst/>
          </a:prstGeom>
        </p:spPr>
      </p:pic>
      <p:pic>
        <p:nvPicPr>
          <p:cNvPr id="20" name="19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bright="-30000" contrast="20000"/>
          </a:blip>
          <a:srcRect l="15000" t="15000" r="20000" b="20000"/>
          <a:stretch>
            <a:fillRect/>
          </a:stretch>
        </p:blipFill>
        <p:spPr>
          <a:xfrm>
            <a:off x="6572264" y="2285992"/>
            <a:ext cx="571504" cy="571504"/>
          </a:xfrm>
          <a:prstGeom prst="rect">
            <a:avLst/>
          </a:prstGeom>
        </p:spPr>
      </p:pic>
      <p:pic>
        <p:nvPicPr>
          <p:cNvPr id="21" name="20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bright="-30000" contrast="20000"/>
          </a:blip>
          <a:srcRect l="15000" t="15000" r="20000" b="20000"/>
          <a:stretch>
            <a:fillRect/>
          </a:stretch>
        </p:blipFill>
        <p:spPr>
          <a:xfrm>
            <a:off x="4286248" y="214290"/>
            <a:ext cx="571504" cy="571504"/>
          </a:xfrm>
          <a:prstGeom prst="rect">
            <a:avLst/>
          </a:prstGeom>
        </p:spPr>
      </p:pic>
      <p:pic>
        <p:nvPicPr>
          <p:cNvPr id="22" name="21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bright="-30000" contrast="20000"/>
          </a:blip>
          <a:srcRect l="15000" t="15000" r="20000" b="20000"/>
          <a:stretch>
            <a:fillRect/>
          </a:stretch>
        </p:blipFill>
        <p:spPr>
          <a:xfrm>
            <a:off x="5929322" y="4000504"/>
            <a:ext cx="571504" cy="571504"/>
          </a:xfrm>
          <a:prstGeom prst="rect">
            <a:avLst/>
          </a:prstGeom>
        </p:spPr>
      </p:pic>
      <p:pic>
        <p:nvPicPr>
          <p:cNvPr id="23" name="22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bright="-30000" contrast="20000"/>
          </a:blip>
          <a:srcRect l="15000" t="15000" r="20000" b="20000"/>
          <a:stretch>
            <a:fillRect/>
          </a:stretch>
        </p:blipFill>
        <p:spPr>
          <a:xfrm>
            <a:off x="4214810" y="4500570"/>
            <a:ext cx="571504" cy="571504"/>
          </a:xfrm>
          <a:prstGeom prst="rect">
            <a:avLst/>
          </a:prstGeom>
        </p:spPr>
      </p:pic>
      <p:pic>
        <p:nvPicPr>
          <p:cNvPr id="24" name="23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bright="-30000" contrast="20000"/>
          </a:blip>
          <a:srcRect l="15000" t="15000" r="20000" b="20000"/>
          <a:stretch>
            <a:fillRect/>
          </a:stretch>
        </p:blipFill>
        <p:spPr>
          <a:xfrm>
            <a:off x="2500298" y="3857628"/>
            <a:ext cx="571504" cy="571504"/>
          </a:xfrm>
          <a:prstGeom prst="rect">
            <a:avLst/>
          </a:prstGeom>
        </p:spPr>
      </p:pic>
      <p:pic>
        <p:nvPicPr>
          <p:cNvPr id="25" name="24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bright="-30000" contrast="20000"/>
          </a:blip>
          <a:srcRect l="15000" t="15000" r="20000" b="20000"/>
          <a:stretch>
            <a:fillRect/>
          </a:stretch>
        </p:blipFill>
        <p:spPr>
          <a:xfrm>
            <a:off x="1928794" y="2285992"/>
            <a:ext cx="571504" cy="571504"/>
          </a:xfrm>
          <a:prstGeom prst="rect">
            <a:avLst/>
          </a:prstGeom>
        </p:spPr>
      </p:pic>
      <p:pic>
        <p:nvPicPr>
          <p:cNvPr id="26" name="25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bright="-30000" contrast="20000"/>
          </a:blip>
          <a:srcRect l="15000" t="15000" r="20000" b="20000"/>
          <a:stretch>
            <a:fillRect/>
          </a:stretch>
        </p:blipFill>
        <p:spPr>
          <a:xfrm>
            <a:off x="2714612" y="571480"/>
            <a:ext cx="571504" cy="571504"/>
          </a:xfrm>
          <a:prstGeom prst="rect">
            <a:avLst/>
          </a:prstGeom>
        </p:spPr>
      </p:pic>
      <p:pic>
        <p:nvPicPr>
          <p:cNvPr id="27" name="26 Imagen" descr="1211811437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3">
                <a:tint val="45000"/>
                <a:satMod val="400000"/>
              </a:schemeClr>
            </a:duotone>
            <a:lum bright="-30000" contrast="20000"/>
          </a:blip>
          <a:srcRect l="15000" t="15000" r="20000" b="20000"/>
          <a:stretch>
            <a:fillRect/>
          </a:stretch>
        </p:blipFill>
        <p:spPr>
          <a:xfrm>
            <a:off x="4357686" y="-214338"/>
            <a:ext cx="428628" cy="428628"/>
          </a:xfrm>
          <a:prstGeom prst="rect">
            <a:avLst/>
          </a:prstGeom>
        </p:spPr>
      </p:pic>
      <p:pic>
        <p:nvPicPr>
          <p:cNvPr id="28" name="27 Imagen" descr="1211811437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3">
                <a:tint val="45000"/>
                <a:satMod val="400000"/>
              </a:schemeClr>
            </a:duotone>
            <a:lum bright="-30000" contrast="20000"/>
          </a:blip>
          <a:srcRect l="15000" t="15000" r="20000" b="20000"/>
          <a:stretch>
            <a:fillRect/>
          </a:stretch>
        </p:blipFill>
        <p:spPr>
          <a:xfrm>
            <a:off x="6143636" y="142852"/>
            <a:ext cx="428628" cy="428628"/>
          </a:xfrm>
          <a:prstGeom prst="rect">
            <a:avLst/>
          </a:prstGeom>
        </p:spPr>
      </p:pic>
      <p:pic>
        <p:nvPicPr>
          <p:cNvPr id="29" name="28 Imagen" descr="1211811437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3">
                <a:tint val="45000"/>
                <a:satMod val="400000"/>
              </a:schemeClr>
            </a:duotone>
            <a:lum bright="-30000" contrast="20000"/>
          </a:blip>
          <a:srcRect l="15000" t="15000" r="20000" b="20000"/>
          <a:stretch>
            <a:fillRect/>
          </a:stretch>
        </p:blipFill>
        <p:spPr>
          <a:xfrm>
            <a:off x="7143768" y="2357430"/>
            <a:ext cx="428628" cy="428628"/>
          </a:xfrm>
          <a:prstGeom prst="rect">
            <a:avLst/>
          </a:prstGeom>
        </p:spPr>
      </p:pic>
      <p:pic>
        <p:nvPicPr>
          <p:cNvPr id="30" name="29 Imagen" descr="1211811437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3">
                <a:tint val="45000"/>
                <a:satMod val="400000"/>
              </a:schemeClr>
            </a:duotone>
            <a:lum bright="-30000" contrast="20000"/>
          </a:blip>
          <a:srcRect l="15000" t="15000" r="20000" b="20000"/>
          <a:stretch>
            <a:fillRect/>
          </a:stretch>
        </p:blipFill>
        <p:spPr>
          <a:xfrm>
            <a:off x="6357950" y="4500570"/>
            <a:ext cx="428628" cy="428628"/>
          </a:xfrm>
          <a:prstGeom prst="rect">
            <a:avLst/>
          </a:prstGeom>
        </p:spPr>
      </p:pic>
      <p:pic>
        <p:nvPicPr>
          <p:cNvPr id="31" name="30 Imagen" descr="1211811437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3">
                <a:tint val="45000"/>
                <a:satMod val="400000"/>
              </a:schemeClr>
            </a:duotone>
            <a:lum bright="-30000" contrast="20000"/>
          </a:blip>
          <a:srcRect l="15000" t="15000" r="20000" b="20000"/>
          <a:stretch>
            <a:fillRect/>
          </a:stretch>
        </p:blipFill>
        <p:spPr>
          <a:xfrm>
            <a:off x="4286248" y="5072074"/>
            <a:ext cx="428628" cy="428628"/>
          </a:xfrm>
          <a:prstGeom prst="rect">
            <a:avLst/>
          </a:prstGeom>
        </p:spPr>
      </p:pic>
      <p:pic>
        <p:nvPicPr>
          <p:cNvPr id="32" name="31 Imagen" descr="1211811437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3">
                <a:tint val="45000"/>
                <a:satMod val="400000"/>
              </a:schemeClr>
            </a:duotone>
            <a:lum bright="-30000" contrast="20000"/>
          </a:blip>
          <a:srcRect l="15000" t="15000" r="20000" b="20000"/>
          <a:stretch>
            <a:fillRect/>
          </a:stretch>
        </p:blipFill>
        <p:spPr>
          <a:xfrm>
            <a:off x="2143108" y="4214818"/>
            <a:ext cx="428628" cy="428628"/>
          </a:xfrm>
          <a:prstGeom prst="rect">
            <a:avLst/>
          </a:prstGeom>
        </p:spPr>
      </p:pic>
      <p:pic>
        <p:nvPicPr>
          <p:cNvPr id="33" name="32 Imagen" descr="1211811437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3">
                <a:tint val="45000"/>
                <a:satMod val="400000"/>
              </a:schemeClr>
            </a:duotone>
            <a:lum bright="-30000" contrast="20000"/>
          </a:blip>
          <a:srcRect l="15000" t="15000" r="20000" b="20000"/>
          <a:stretch>
            <a:fillRect/>
          </a:stretch>
        </p:blipFill>
        <p:spPr>
          <a:xfrm>
            <a:off x="1428728" y="2357430"/>
            <a:ext cx="428628" cy="428628"/>
          </a:xfrm>
          <a:prstGeom prst="rect">
            <a:avLst/>
          </a:prstGeom>
        </p:spPr>
      </p:pic>
      <p:pic>
        <p:nvPicPr>
          <p:cNvPr id="34" name="33 Imagen" descr="1211811437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3">
                <a:tint val="45000"/>
                <a:satMod val="400000"/>
              </a:schemeClr>
            </a:duotone>
            <a:lum bright="-30000" contrast="20000"/>
          </a:blip>
          <a:srcRect l="15000" t="15000" r="20000" b="20000"/>
          <a:stretch>
            <a:fillRect/>
          </a:stretch>
        </p:blipFill>
        <p:spPr>
          <a:xfrm>
            <a:off x="2428860" y="214290"/>
            <a:ext cx="428628" cy="428628"/>
          </a:xfrm>
          <a:prstGeom prst="rect">
            <a:avLst/>
          </a:prstGeom>
        </p:spPr>
      </p:pic>
      <p:sp>
        <p:nvSpPr>
          <p:cNvPr id="35" name="34 Rectángulo"/>
          <p:cNvSpPr/>
          <p:nvPr/>
        </p:nvSpPr>
        <p:spPr>
          <a:xfrm>
            <a:off x="-214346" y="-214332"/>
            <a:ext cx="9572692" cy="5715040"/>
          </a:xfrm>
          <a:prstGeom prst="rect">
            <a:avLst/>
          </a:prstGeom>
          <a:gradFill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9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9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1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7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3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9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5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1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4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6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0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2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4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6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7" fill="hold">
                            <p:stCondLst>
                              <p:cond delay="2000"/>
                            </p:stCondLst>
                            <p:childTnLst>
                              <p:par>
                                <p:cTn id="328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7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8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1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2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8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9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0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3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4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5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6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9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0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1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2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5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6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7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8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1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2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3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4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7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8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9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0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3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4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5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6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9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0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1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2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5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6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7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8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1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2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3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4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7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8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9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0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3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4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5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6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9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0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1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2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5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6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7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8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5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9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1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3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5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7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9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1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3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8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9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4662-illustration-of-a-blue-spiral-blank-border-design-pv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58369" name="Rectangle 1"/>
          <p:cNvSpPr>
            <a:spLocks noChangeArrowheads="1"/>
          </p:cNvSpPr>
          <p:nvPr/>
        </p:nvSpPr>
        <p:spPr bwMode="auto">
          <a:xfrm>
            <a:off x="2214546" y="2143122"/>
            <a:ext cx="4786346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PE" sz="16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Mi meta es llegar al final satisfecho y en paz con mis seres queridos y con mi conciencia.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PE" sz="16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Tenemos dos vidas y, la segunda comienza cuando te das cuenta que sólo tienes una…</a:t>
            </a:r>
            <a:endParaRPr kumimoji="0" lang="es-PE" sz="1600" b="0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2786050" y="3643320"/>
            <a:ext cx="1099981" cy="20005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PE" sz="7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Texto :Mario de Andrade</a:t>
            </a:r>
          </a:p>
        </p:txBody>
      </p:sp>
      <p:sp>
        <p:nvSpPr>
          <p:cNvPr id="5" name="4 Rectángulo"/>
          <p:cNvSpPr/>
          <p:nvPr/>
        </p:nvSpPr>
        <p:spPr>
          <a:xfrm>
            <a:off x="-214346" y="-214332"/>
            <a:ext cx="9572692" cy="5572164"/>
          </a:xfrm>
          <a:prstGeom prst="rect">
            <a:avLst/>
          </a:prstGeom>
          <a:gradFill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48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9933d4b1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rcRect l="9373" t="22495" b="23142"/>
          <a:stretch>
            <a:fillRect/>
          </a:stretch>
        </p:blipFill>
        <p:spPr>
          <a:xfrm>
            <a:off x="0" y="1357304"/>
            <a:ext cx="2071670" cy="1214446"/>
          </a:xfrm>
          <a:prstGeom prst="rect">
            <a:avLst/>
          </a:prstGeom>
        </p:spPr>
      </p:pic>
      <p:pic>
        <p:nvPicPr>
          <p:cNvPr id="4" name="3 Imagen" descr="9933d4b1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rcRect l="9373" t="22495" b="23142"/>
          <a:stretch>
            <a:fillRect/>
          </a:stretch>
        </p:blipFill>
        <p:spPr>
          <a:xfrm flipV="1">
            <a:off x="0" y="2500312"/>
            <a:ext cx="2000264" cy="1276360"/>
          </a:xfrm>
          <a:prstGeom prst="rect">
            <a:avLst/>
          </a:prstGeom>
        </p:spPr>
      </p:pic>
      <p:pic>
        <p:nvPicPr>
          <p:cNvPr id="5" name="4 Imagen" descr="9933d4b1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rcRect l="9373" t="22495" b="23142"/>
          <a:stretch>
            <a:fillRect/>
          </a:stretch>
        </p:blipFill>
        <p:spPr>
          <a:xfrm>
            <a:off x="857224" y="1357304"/>
            <a:ext cx="2071670" cy="1214446"/>
          </a:xfrm>
          <a:prstGeom prst="rect">
            <a:avLst/>
          </a:prstGeom>
        </p:spPr>
      </p:pic>
      <p:pic>
        <p:nvPicPr>
          <p:cNvPr id="6" name="5 Imagen" descr="9933d4b1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rcRect l="9373" t="22495" b="23142"/>
          <a:stretch>
            <a:fillRect/>
          </a:stretch>
        </p:blipFill>
        <p:spPr>
          <a:xfrm flipV="1">
            <a:off x="857224" y="2500312"/>
            <a:ext cx="2000264" cy="1276360"/>
          </a:xfrm>
          <a:prstGeom prst="rect">
            <a:avLst/>
          </a:prstGeom>
        </p:spPr>
      </p:pic>
      <p:pic>
        <p:nvPicPr>
          <p:cNvPr id="7" name="6 Imagen" descr="9933d4b1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rcRect l="9373" t="22495" b="23142"/>
          <a:stretch>
            <a:fillRect/>
          </a:stretch>
        </p:blipFill>
        <p:spPr>
          <a:xfrm>
            <a:off x="1714512" y="1357304"/>
            <a:ext cx="2071670" cy="1214446"/>
          </a:xfrm>
          <a:prstGeom prst="rect">
            <a:avLst/>
          </a:prstGeom>
        </p:spPr>
      </p:pic>
      <p:pic>
        <p:nvPicPr>
          <p:cNvPr id="8" name="7 Imagen" descr="9933d4b1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rcRect l="9373" t="22495" b="23142"/>
          <a:stretch>
            <a:fillRect/>
          </a:stretch>
        </p:blipFill>
        <p:spPr>
          <a:xfrm flipV="1">
            <a:off x="1714512" y="2500312"/>
            <a:ext cx="2000264" cy="1276360"/>
          </a:xfrm>
          <a:prstGeom prst="rect">
            <a:avLst/>
          </a:prstGeom>
        </p:spPr>
      </p:pic>
      <p:pic>
        <p:nvPicPr>
          <p:cNvPr id="9" name="8 Imagen" descr="9933d4b1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rcRect l="9373" t="22495" b="23142"/>
          <a:stretch>
            <a:fillRect/>
          </a:stretch>
        </p:blipFill>
        <p:spPr>
          <a:xfrm>
            <a:off x="2571736" y="1357304"/>
            <a:ext cx="2071670" cy="1214446"/>
          </a:xfrm>
          <a:prstGeom prst="rect">
            <a:avLst/>
          </a:prstGeom>
        </p:spPr>
      </p:pic>
      <p:pic>
        <p:nvPicPr>
          <p:cNvPr id="10" name="9 Imagen" descr="9933d4b1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rcRect l="9373" t="22495" b="23142"/>
          <a:stretch>
            <a:fillRect/>
          </a:stretch>
        </p:blipFill>
        <p:spPr>
          <a:xfrm flipV="1">
            <a:off x="2571736" y="2500312"/>
            <a:ext cx="2000264" cy="1276360"/>
          </a:xfrm>
          <a:prstGeom prst="rect">
            <a:avLst/>
          </a:prstGeom>
        </p:spPr>
      </p:pic>
      <p:pic>
        <p:nvPicPr>
          <p:cNvPr id="11" name="10 Imagen" descr="9933d4b1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rcRect l="9373" t="22495" b="23142"/>
          <a:stretch>
            <a:fillRect/>
          </a:stretch>
        </p:blipFill>
        <p:spPr>
          <a:xfrm>
            <a:off x="3357586" y="1357304"/>
            <a:ext cx="2071670" cy="1214446"/>
          </a:xfrm>
          <a:prstGeom prst="rect">
            <a:avLst/>
          </a:prstGeom>
        </p:spPr>
      </p:pic>
      <p:pic>
        <p:nvPicPr>
          <p:cNvPr id="12" name="11 Imagen" descr="9933d4b1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rcRect l="9373" t="22495" b="23142"/>
          <a:stretch>
            <a:fillRect/>
          </a:stretch>
        </p:blipFill>
        <p:spPr>
          <a:xfrm flipV="1">
            <a:off x="3357586" y="2500312"/>
            <a:ext cx="2000264" cy="1276360"/>
          </a:xfrm>
          <a:prstGeom prst="rect">
            <a:avLst/>
          </a:prstGeom>
        </p:spPr>
      </p:pic>
      <p:pic>
        <p:nvPicPr>
          <p:cNvPr id="13" name="12 Imagen" descr="9933d4b1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rcRect l="9373" t="22495" b="23142"/>
          <a:stretch>
            <a:fillRect/>
          </a:stretch>
        </p:blipFill>
        <p:spPr>
          <a:xfrm>
            <a:off x="4214810" y="1357304"/>
            <a:ext cx="2071670" cy="1214446"/>
          </a:xfrm>
          <a:prstGeom prst="rect">
            <a:avLst/>
          </a:prstGeom>
        </p:spPr>
      </p:pic>
      <p:pic>
        <p:nvPicPr>
          <p:cNvPr id="14" name="13 Imagen" descr="9933d4b1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rcRect l="9373" t="22495" b="23142"/>
          <a:stretch>
            <a:fillRect/>
          </a:stretch>
        </p:blipFill>
        <p:spPr>
          <a:xfrm flipV="1">
            <a:off x="4214810" y="2500312"/>
            <a:ext cx="2000264" cy="1276360"/>
          </a:xfrm>
          <a:prstGeom prst="rect">
            <a:avLst/>
          </a:prstGeom>
        </p:spPr>
      </p:pic>
      <p:pic>
        <p:nvPicPr>
          <p:cNvPr id="15" name="14 Imagen" descr="9933d4b1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rcRect l="9373" t="22495" b="23142"/>
          <a:stretch>
            <a:fillRect/>
          </a:stretch>
        </p:blipFill>
        <p:spPr>
          <a:xfrm>
            <a:off x="5072098" y="1357304"/>
            <a:ext cx="2071670" cy="1214446"/>
          </a:xfrm>
          <a:prstGeom prst="rect">
            <a:avLst/>
          </a:prstGeom>
        </p:spPr>
      </p:pic>
      <p:pic>
        <p:nvPicPr>
          <p:cNvPr id="16" name="15 Imagen" descr="9933d4b1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rcRect l="9373" t="22495" b="23142"/>
          <a:stretch>
            <a:fillRect/>
          </a:stretch>
        </p:blipFill>
        <p:spPr>
          <a:xfrm flipV="1">
            <a:off x="5072098" y="2500312"/>
            <a:ext cx="2000264" cy="1276360"/>
          </a:xfrm>
          <a:prstGeom prst="rect">
            <a:avLst/>
          </a:prstGeom>
        </p:spPr>
      </p:pic>
      <p:pic>
        <p:nvPicPr>
          <p:cNvPr id="17" name="16 Imagen" descr="9933d4b1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rcRect l="9373" t="22495" b="23142"/>
          <a:stretch>
            <a:fillRect/>
          </a:stretch>
        </p:blipFill>
        <p:spPr>
          <a:xfrm>
            <a:off x="5929322" y="1357304"/>
            <a:ext cx="2071670" cy="1214446"/>
          </a:xfrm>
          <a:prstGeom prst="rect">
            <a:avLst/>
          </a:prstGeom>
        </p:spPr>
      </p:pic>
      <p:pic>
        <p:nvPicPr>
          <p:cNvPr id="18" name="17 Imagen" descr="9933d4b1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rcRect l="9373" t="22495" b="23142"/>
          <a:stretch>
            <a:fillRect/>
          </a:stretch>
        </p:blipFill>
        <p:spPr>
          <a:xfrm flipV="1">
            <a:off x="5929322" y="2500312"/>
            <a:ext cx="2000264" cy="1276360"/>
          </a:xfrm>
          <a:prstGeom prst="rect">
            <a:avLst/>
          </a:prstGeom>
        </p:spPr>
      </p:pic>
      <p:pic>
        <p:nvPicPr>
          <p:cNvPr id="19" name="18 Imagen" descr="9933d4b1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rcRect l="9373" t="22495" b="23142"/>
          <a:stretch>
            <a:fillRect/>
          </a:stretch>
        </p:blipFill>
        <p:spPr>
          <a:xfrm>
            <a:off x="6715140" y="1357304"/>
            <a:ext cx="2071670" cy="1214446"/>
          </a:xfrm>
          <a:prstGeom prst="rect">
            <a:avLst/>
          </a:prstGeom>
        </p:spPr>
      </p:pic>
      <p:pic>
        <p:nvPicPr>
          <p:cNvPr id="20" name="19 Imagen" descr="9933d4b1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rcRect l="9373" t="22495" b="23142"/>
          <a:stretch>
            <a:fillRect/>
          </a:stretch>
        </p:blipFill>
        <p:spPr>
          <a:xfrm flipV="1">
            <a:off x="7358082" y="2428874"/>
            <a:ext cx="2000264" cy="1276360"/>
          </a:xfrm>
          <a:prstGeom prst="rect">
            <a:avLst/>
          </a:prstGeom>
        </p:spPr>
      </p:pic>
      <p:pic>
        <p:nvPicPr>
          <p:cNvPr id="21" name="20 Imagen" descr="9933d4b1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rcRect l="9373" t="22495" b="23142"/>
          <a:stretch>
            <a:fillRect/>
          </a:stretch>
        </p:blipFill>
        <p:spPr>
          <a:xfrm>
            <a:off x="7429456" y="1357304"/>
            <a:ext cx="2071670" cy="1214446"/>
          </a:xfrm>
          <a:prstGeom prst="rect">
            <a:avLst/>
          </a:prstGeom>
        </p:spPr>
      </p:pic>
      <p:pic>
        <p:nvPicPr>
          <p:cNvPr id="22" name="21 Imagen" descr="9933d4b1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rcRect l="9373" t="22495" b="23142"/>
          <a:stretch>
            <a:fillRect/>
          </a:stretch>
        </p:blipFill>
        <p:spPr>
          <a:xfrm flipV="1">
            <a:off x="6786578" y="2500312"/>
            <a:ext cx="2000264" cy="1276360"/>
          </a:xfrm>
          <a:prstGeom prst="rect">
            <a:avLst/>
          </a:prstGeom>
        </p:spPr>
      </p:pic>
      <p:sp>
        <p:nvSpPr>
          <p:cNvPr id="23" name="22 Rectángulo"/>
          <p:cNvSpPr/>
          <p:nvPr/>
        </p:nvSpPr>
        <p:spPr>
          <a:xfrm>
            <a:off x="-214346" y="-214332"/>
            <a:ext cx="9572692" cy="5572164"/>
          </a:xfrm>
          <a:prstGeom prst="rect">
            <a:avLst/>
          </a:prstGeom>
          <a:gradFill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2000"/>
                            </p:stCondLst>
                            <p:childTnLst>
                              <p:par>
                                <p:cTn id="128" presetID="2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adre_pour_video_9_by_kidpaddleetcie-d98z2tx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6" y="0"/>
            <a:ext cx="9141767" cy="5143500"/>
          </a:xfrm>
          <a:prstGeom prst="rect">
            <a:avLst/>
          </a:prstGeom>
        </p:spPr>
      </p:pic>
      <p:sp>
        <p:nvSpPr>
          <p:cNvPr id="62465" name="Rectangle 1"/>
          <p:cNvSpPr>
            <a:spLocks noChangeArrowheads="1"/>
          </p:cNvSpPr>
          <p:nvPr/>
        </p:nvSpPr>
        <p:spPr bwMode="auto">
          <a:xfrm>
            <a:off x="500034" y="2857502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PE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785786" y="500048"/>
            <a:ext cx="7643866" cy="46474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base"/>
            <a:r>
              <a:rPr lang="es-PE" sz="1400" b="1" dirty="0" smtClean="0">
                <a:solidFill>
                  <a:schemeClr val="accent5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MI ALMA TIENE PRISA</a:t>
            </a:r>
          </a:p>
          <a:p>
            <a:pPr fontAlgn="base"/>
            <a:r>
              <a:rPr lang="es-PE" sz="800" dirty="0" smtClean="0">
                <a:solidFill>
                  <a:schemeClr val="accent5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Conté mis años y descubrí, que tengo menos tiempo para vivir de aquí en adelante, que el que viví hasta ahora…</a:t>
            </a:r>
          </a:p>
          <a:p>
            <a:pPr fontAlgn="base"/>
            <a:r>
              <a:rPr lang="es-PE" sz="800" dirty="0" smtClean="0">
                <a:solidFill>
                  <a:schemeClr val="accent5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 siento como aquel niño que ganó un paquete de dulces: los primeros los comió con agrado, pero, cuando percibió </a:t>
            </a:r>
          </a:p>
          <a:p>
            <a:pPr fontAlgn="base"/>
            <a:r>
              <a:rPr lang="es-PE" sz="800" dirty="0" smtClean="0">
                <a:solidFill>
                  <a:schemeClr val="accent5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 quedaban pocos, comenzó a saborearlos profundamente.</a:t>
            </a:r>
          </a:p>
          <a:p>
            <a:pPr fontAlgn="base"/>
            <a:r>
              <a:rPr lang="es-PE" sz="800" dirty="0" smtClean="0">
                <a:solidFill>
                  <a:schemeClr val="accent5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Ya no tengo tiempo para reuniones interminables, donde se discuten estatutos, normas, procedimientos y reglamentos </a:t>
            </a:r>
          </a:p>
          <a:p>
            <a:pPr fontAlgn="base"/>
            <a:r>
              <a:rPr lang="es-PE" sz="800" dirty="0" smtClean="0">
                <a:solidFill>
                  <a:schemeClr val="accent5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internos, sabiendo que no se va a lograr nada.</a:t>
            </a:r>
          </a:p>
          <a:p>
            <a:pPr fontAlgn="base"/>
            <a:r>
              <a:rPr lang="es-PE" sz="800" dirty="0" smtClean="0">
                <a:solidFill>
                  <a:schemeClr val="accent5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Ya no tengo tiempo para soportar a personas absurdas que, a pesar de su edad cronológica, no han crecido.</a:t>
            </a:r>
          </a:p>
          <a:p>
            <a:pPr fontAlgn="base"/>
            <a:r>
              <a:rPr lang="es-PE" sz="800" dirty="0" smtClean="0">
                <a:solidFill>
                  <a:schemeClr val="accent5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Ya no tengo tiempo para lidiar con mediocridades.</a:t>
            </a:r>
          </a:p>
          <a:p>
            <a:pPr fontAlgn="base"/>
            <a:r>
              <a:rPr lang="es-PE" sz="800" dirty="0" smtClean="0">
                <a:solidFill>
                  <a:schemeClr val="accent5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 quiero estar en reuniones donde desfilan egos inflados.</a:t>
            </a:r>
          </a:p>
          <a:p>
            <a:pPr fontAlgn="base"/>
            <a:r>
              <a:rPr lang="es-PE" sz="800" dirty="0" smtClean="0">
                <a:solidFill>
                  <a:schemeClr val="accent5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 tolero a manipuladores y oportunistas.</a:t>
            </a:r>
          </a:p>
          <a:p>
            <a:pPr fontAlgn="base"/>
            <a:r>
              <a:rPr lang="es-PE" sz="800" dirty="0" smtClean="0">
                <a:solidFill>
                  <a:schemeClr val="accent5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 molestan los envidiosos, que tratan de desacreditar a los más capaces, para apropiarse de sus lugares, talentos y logros.</a:t>
            </a:r>
          </a:p>
          <a:p>
            <a:pPr fontAlgn="base"/>
            <a:r>
              <a:rPr lang="es-PE" sz="800" dirty="0" smtClean="0">
                <a:solidFill>
                  <a:schemeClr val="accent5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Las personas no discuten contenidos, apenas los títulos.</a:t>
            </a:r>
          </a:p>
          <a:p>
            <a:pPr fontAlgn="base"/>
            <a:r>
              <a:rPr lang="es-PE" sz="800" dirty="0" smtClean="0">
                <a:solidFill>
                  <a:schemeClr val="accent5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Mi tiempo es escaso como para discutir títulos.</a:t>
            </a:r>
          </a:p>
          <a:p>
            <a:pPr fontAlgn="base"/>
            <a:r>
              <a:rPr lang="es-PE" sz="800" dirty="0" smtClean="0">
                <a:solidFill>
                  <a:schemeClr val="accent5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Quiero la esencia, mi alma tiene prisa…</a:t>
            </a:r>
          </a:p>
          <a:p>
            <a:pPr fontAlgn="base"/>
            <a:r>
              <a:rPr lang="es-PE" sz="800" dirty="0" smtClean="0">
                <a:solidFill>
                  <a:schemeClr val="accent5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Sin muchos dulces en el paquete…</a:t>
            </a:r>
          </a:p>
          <a:p>
            <a:pPr fontAlgn="base"/>
            <a:r>
              <a:rPr lang="es-PE" sz="800" dirty="0" smtClean="0">
                <a:solidFill>
                  <a:schemeClr val="accent5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Quiero vivir al lado de gente humana, …muy humana.</a:t>
            </a:r>
          </a:p>
          <a:p>
            <a:pPr fontAlgn="base"/>
            <a:r>
              <a:rPr lang="es-PE" sz="800" dirty="0" smtClean="0">
                <a:solidFill>
                  <a:schemeClr val="accent5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 sepa reír de sus errores.</a:t>
            </a:r>
          </a:p>
          <a:p>
            <a:pPr fontAlgn="base"/>
            <a:r>
              <a:rPr lang="es-PE" sz="800" dirty="0" smtClean="0">
                <a:solidFill>
                  <a:schemeClr val="accent5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 no se envanezca con sus triunfos.</a:t>
            </a:r>
          </a:p>
          <a:p>
            <a:pPr fontAlgn="base"/>
            <a:r>
              <a:rPr lang="es-PE" sz="800" dirty="0" smtClean="0">
                <a:solidFill>
                  <a:schemeClr val="accent5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 no se considere electa, antes de la hora.</a:t>
            </a:r>
          </a:p>
          <a:p>
            <a:pPr fontAlgn="base"/>
            <a:r>
              <a:rPr lang="es-PE" sz="800" dirty="0" smtClean="0">
                <a:solidFill>
                  <a:schemeClr val="accent5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 no huya, de sus responsabilidades.</a:t>
            </a:r>
          </a:p>
          <a:p>
            <a:pPr fontAlgn="base"/>
            <a:r>
              <a:rPr lang="es-PE" sz="800" dirty="0" smtClean="0">
                <a:solidFill>
                  <a:schemeClr val="accent5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 defienda, la dignidad humana.</a:t>
            </a:r>
          </a:p>
          <a:p>
            <a:pPr fontAlgn="base"/>
            <a:r>
              <a:rPr lang="es-PE" sz="800" dirty="0" smtClean="0">
                <a:solidFill>
                  <a:schemeClr val="accent5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 que desee tan sólo andar del lado de la verdad y la honradez.</a:t>
            </a:r>
          </a:p>
          <a:p>
            <a:pPr fontAlgn="base"/>
            <a:r>
              <a:rPr lang="es-PE" sz="800" dirty="0" smtClean="0">
                <a:solidFill>
                  <a:schemeClr val="accent5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Lo esencial es lo que hace que la vida valga la pena.</a:t>
            </a:r>
          </a:p>
          <a:p>
            <a:pPr fontAlgn="base"/>
            <a:r>
              <a:rPr lang="es-PE" sz="800" dirty="0" smtClean="0">
                <a:solidFill>
                  <a:schemeClr val="accent5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Quiero rodearme de gente, que sepa tocar el corazón de las personas…</a:t>
            </a:r>
          </a:p>
          <a:p>
            <a:pPr fontAlgn="base"/>
            <a:r>
              <a:rPr lang="es-PE" sz="800" dirty="0" smtClean="0">
                <a:solidFill>
                  <a:schemeClr val="accent5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Gente a quienes los golpes duros de la vida, le enseñaron a crecer con toques suaves en el alma.</a:t>
            </a:r>
          </a:p>
          <a:p>
            <a:pPr fontAlgn="base"/>
            <a:r>
              <a:rPr lang="es-PE" sz="800" dirty="0" smtClean="0">
                <a:solidFill>
                  <a:schemeClr val="accent5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Sí…</a:t>
            </a:r>
            <a:br>
              <a:rPr lang="es-PE" sz="800" dirty="0" smtClean="0">
                <a:solidFill>
                  <a:schemeClr val="accent5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PE" sz="800" dirty="0" smtClean="0">
                <a:solidFill>
                  <a:schemeClr val="accent5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tengo prisa… -por vivir con la intensidad que sólo la madurez puede dar.</a:t>
            </a:r>
          </a:p>
          <a:p>
            <a:pPr fontAlgn="base"/>
            <a:r>
              <a:rPr lang="es-PE" sz="800" dirty="0" smtClean="0">
                <a:solidFill>
                  <a:schemeClr val="accent5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Pretendo no desperdiciar parte alguna de los dulces que me quedan…</a:t>
            </a:r>
          </a:p>
          <a:p>
            <a:pPr fontAlgn="base"/>
            <a:r>
              <a:rPr lang="es-PE" sz="800" dirty="0" smtClean="0">
                <a:solidFill>
                  <a:schemeClr val="accent5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Estoy seguro que serán más exquisitos que los que hasta ahora he comido.</a:t>
            </a:r>
          </a:p>
          <a:p>
            <a:pPr fontAlgn="base"/>
            <a:r>
              <a:rPr lang="es-PE" sz="800" dirty="0" smtClean="0">
                <a:solidFill>
                  <a:schemeClr val="accent5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Mi meta es llegar al final satisfecho y en paz con mis seres queridos y con mi conciencia.</a:t>
            </a:r>
          </a:p>
          <a:p>
            <a:pPr fontAlgn="base"/>
            <a:r>
              <a:rPr lang="es-PE" sz="800" dirty="0" smtClean="0">
                <a:solidFill>
                  <a:schemeClr val="accent5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Tenemos dos vidas y, la segunda comienza cuando te das cuenta que sólo tienes una…</a:t>
            </a:r>
          </a:p>
          <a:p>
            <a:pPr fontAlgn="base"/>
            <a:endParaRPr lang="es-PE" sz="800" dirty="0" smtClean="0">
              <a:solidFill>
                <a:schemeClr val="accent5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fontAlgn="base"/>
            <a:r>
              <a:rPr lang="es-PE" sz="800" dirty="0" smtClean="0">
                <a:solidFill>
                  <a:schemeClr val="accent5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Autor :Mario de Andrade</a:t>
            </a:r>
          </a:p>
          <a:p>
            <a:r>
              <a:rPr lang="es-PE" sz="800" dirty="0" smtClean="0">
                <a:solidFill>
                  <a:schemeClr val="accent5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</a:t>
            </a:r>
          </a:p>
          <a:p>
            <a:endParaRPr lang="es-PE" dirty="0"/>
          </a:p>
        </p:txBody>
      </p:sp>
      <p:pic>
        <p:nvPicPr>
          <p:cNvPr id="6" name="5 Imagen" descr="1r0vrz07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86380" y="1742106"/>
            <a:ext cx="3857620" cy="3068758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-214346" y="-214332"/>
            <a:ext cx="9572692" cy="5572164"/>
          </a:xfrm>
          <a:prstGeom prst="rect">
            <a:avLst/>
          </a:prstGeom>
          <a:gradFill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9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32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0" name="39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00000">
                <a:tint val="45000"/>
                <a:satMod val="400000"/>
              </a:srgbClr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0" y="0"/>
            <a:ext cx="1428760" cy="135732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1" name="40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00000">
                <a:tint val="45000"/>
                <a:satMod val="400000"/>
              </a:srgbClr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7715240" y="0"/>
            <a:ext cx="1428760" cy="135732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2" name="41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00000">
                <a:tint val="45000"/>
                <a:satMod val="400000"/>
              </a:srgbClr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2214546" y="0"/>
            <a:ext cx="1428760" cy="135732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3" name="42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00000">
                <a:tint val="45000"/>
                <a:satMod val="400000"/>
              </a:srgbClr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5715008" y="0"/>
            <a:ext cx="1428760" cy="135732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4" name="43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00000">
                <a:tint val="45000"/>
                <a:satMod val="400000"/>
              </a:srgbClr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785786" y="1357298"/>
            <a:ext cx="1143008" cy="108585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5" name="44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00000">
                <a:tint val="45000"/>
                <a:satMod val="400000"/>
              </a:srgbClr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2714612" y="1357298"/>
            <a:ext cx="1143008" cy="108585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6" name="45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00000">
                <a:tint val="45000"/>
                <a:satMod val="400000"/>
              </a:srgbClr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5786446" y="1357304"/>
            <a:ext cx="1143008" cy="108585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7" name="46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00000">
                <a:tint val="45000"/>
                <a:satMod val="400000"/>
              </a:srgbClr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7429520" y="1214422"/>
            <a:ext cx="1143008" cy="108585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8" name="47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00000">
                <a:tint val="45000"/>
                <a:satMod val="400000"/>
              </a:srgbClr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1357290" y="2428868"/>
            <a:ext cx="928694" cy="88226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9" name="48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00000">
                <a:tint val="45000"/>
                <a:satMod val="400000"/>
              </a:srgbClr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7000892" y="2421748"/>
            <a:ext cx="928694" cy="88226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50" name="49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00000">
                <a:tint val="45000"/>
                <a:satMod val="400000"/>
              </a:srgbClr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3000364" y="2571744"/>
            <a:ext cx="928694" cy="88226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51" name="50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00000">
                <a:tint val="45000"/>
                <a:satMod val="400000"/>
              </a:srgbClr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5643570" y="2571744"/>
            <a:ext cx="928694" cy="88226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52" name="51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00000">
                <a:tint val="45000"/>
                <a:satMod val="400000"/>
              </a:srgbClr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1857356" y="3429000"/>
            <a:ext cx="703100" cy="66794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53" name="52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00000">
                <a:tint val="45000"/>
                <a:satMod val="400000"/>
              </a:srgbClr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3214678" y="3643314"/>
            <a:ext cx="703100" cy="66794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54" name="53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00000">
                <a:tint val="45000"/>
                <a:satMod val="400000"/>
              </a:srgbClr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5572132" y="3643314"/>
            <a:ext cx="703100" cy="66794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55" name="54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00000">
                <a:tint val="45000"/>
                <a:satMod val="400000"/>
              </a:srgbClr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6658710" y="3429024"/>
            <a:ext cx="627902" cy="59650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56" name="55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00000">
                <a:tint val="45000"/>
                <a:satMod val="400000"/>
              </a:srgbClr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2285984" y="4429132"/>
            <a:ext cx="496306" cy="47149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57" name="56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00000">
                <a:tint val="45000"/>
                <a:satMod val="400000"/>
              </a:srgbClr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6286512" y="4357700"/>
            <a:ext cx="571504" cy="54293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58" name="57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00000">
                <a:tint val="45000"/>
                <a:satMod val="400000"/>
              </a:srgbClr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3428992" y="4429132"/>
            <a:ext cx="571504" cy="54293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59" name="58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00000">
                <a:tint val="45000"/>
                <a:satMod val="400000"/>
              </a:srgbClr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5500694" y="4357694"/>
            <a:ext cx="571504" cy="54293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0" name="59 Imagen" descr="cooltext254205462797069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20276157">
            <a:off x="6386627" y="3248044"/>
            <a:ext cx="1874129" cy="898422"/>
          </a:xfrm>
          <a:prstGeom prst="rect">
            <a:avLst/>
          </a:prstGeom>
        </p:spPr>
      </p:pic>
      <p:sp>
        <p:nvSpPr>
          <p:cNvPr id="24" name="23 Rectángulo"/>
          <p:cNvSpPr/>
          <p:nvPr/>
        </p:nvSpPr>
        <p:spPr>
          <a:xfrm>
            <a:off x="-214346" y="-214332"/>
            <a:ext cx="9572692" cy="5572164"/>
          </a:xfrm>
          <a:prstGeom prst="rect">
            <a:avLst/>
          </a:prstGeom>
          <a:gradFill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8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0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2000"/>
                            </p:stCondLst>
                            <p:childTnLst>
                              <p:par>
                                <p:cTn id="128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9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1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3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5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7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9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1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3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5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7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9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1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3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5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7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9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1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3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5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7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4" fill="hold">
                            <p:stCondLst>
                              <p:cond delay="4000"/>
                            </p:stCondLst>
                            <p:childTnLst>
                              <p:par>
                                <p:cTn id="255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7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8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59" dur="2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PE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PE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694</Words>
  <Application>Microsoft Office PowerPoint</Application>
  <PresentationFormat>Presentación en pantalla (16:9)</PresentationFormat>
  <Paragraphs>65</Paragraphs>
  <Slides>43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43</vt:i4>
      </vt:variant>
    </vt:vector>
  </HeadingPairs>
  <TitlesOfParts>
    <vt:vector size="45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303</cp:revision>
  <dcterms:created xsi:type="dcterms:W3CDTF">2017-08-03T16:34:06Z</dcterms:created>
  <dcterms:modified xsi:type="dcterms:W3CDTF">2017-08-07T22:38:39Z</dcterms:modified>
</cp:coreProperties>
</file>