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31"/>
  </p:notesMasterIdLst>
  <p:sldIdLst>
    <p:sldId id="275" r:id="rId3"/>
    <p:sldId id="256" r:id="rId4"/>
    <p:sldId id="257" r:id="rId5"/>
    <p:sldId id="276" r:id="rId6"/>
    <p:sldId id="258" r:id="rId7"/>
    <p:sldId id="278" r:id="rId8"/>
    <p:sldId id="277" r:id="rId9"/>
    <p:sldId id="259" r:id="rId10"/>
    <p:sldId id="260" r:id="rId11"/>
    <p:sldId id="279" r:id="rId12"/>
    <p:sldId id="281" r:id="rId13"/>
    <p:sldId id="261" r:id="rId14"/>
    <p:sldId id="262" r:id="rId15"/>
    <p:sldId id="263" r:id="rId16"/>
    <p:sldId id="264" r:id="rId17"/>
    <p:sldId id="283" r:id="rId18"/>
    <p:sldId id="265" r:id="rId19"/>
    <p:sldId id="266" r:id="rId20"/>
    <p:sldId id="267" r:id="rId21"/>
    <p:sldId id="268" r:id="rId22"/>
    <p:sldId id="269" r:id="rId23"/>
    <p:sldId id="286" r:id="rId24"/>
    <p:sldId id="270" r:id="rId25"/>
    <p:sldId id="271" r:id="rId26"/>
    <p:sldId id="287" r:id="rId27"/>
    <p:sldId id="272" r:id="rId28"/>
    <p:sldId id="285" r:id="rId29"/>
    <p:sldId id="288" r:id="rId30"/>
  </p:sldIdLst>
  <p:sldSz cx="9144000" cy="5143500" type="screen16x9"/>
  <p:notesSz cx="6858000" cy="9144000"/>
  <p:embeddedFontLst>
    <p:embeddedFont>
      <p:font typeface="Calibri" pitchFamily="34" charset="0"/>
      <p:regular r:id="rId32"/>
      <p:bold r:id="rId33"/>
      <p:italic r:id="rId34"/>
      <p:boldItalic r:id="rId35"/>
    </p:embeddedFont>
    <p:embeddedFont>
      <p:font typeface="Script MT Bold" pitchFamily="66" charset="0"/>
      <p:bold r:id="rId36"/>
    </p:embeddedFont>
    <p:embeddedFont>
      <p:font typeface="Vivaldi" pitchFamily="66" charset="0"/>
      <p:italic r:id="rId37"/>
    </p:embeddedFont>
    <p:embeddedFont>
      <p:font typeface="Brock Script" pitchFamily="2" charset="0"/>
      <p:regular r:id="rId38"/>
    </p:embeddedFont>
    <p:embeddedFont>
      <p:font typeface="Kristen ITC" pitchFamily="66" charset="0"/>
      <p:regular r:id="rId39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EsQDX3oIBvY7hE1sK7ssw==" hashData="z/8fbxQsLFbFEV1iHoIKxp8NGy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D07200"/>
    <a:srgbClr val="760000"/>
    <a:srgbClr val="800000"/>
    <a:srgbClr val="00FFFF"/>
    <a:srgbClr val="99FF66"/>
    <a:srgbClr val="2A1500"/>
    <a:srgbClr val="452103"/>
    <a:srgbClr val="990000"/>
    <a:srgbClr val="CAB068"/>
    <a:srgbClr val="FF99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55" autoAdjust="0"/>
    <p:restoredTop sz="95082" autoAdjust="0"/>
  </p:normalViewPr>
  <p:slideViewPr>
    <p:cSldViewPr>
      <p:cViewPr varScale="1">
        <p:scale>
          <a:sx n="81" d="100"/>
          <a:sy n="81" d="100"/>
        </p:scale>
        <p:origin x="-84" y="-9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9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8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3.fntdata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2.fntdata"/><Relationship Id="rId38" Type="http://schemas.openxmlformats.org/officeDocument/2006/relationships/font" Target="fonts/font7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5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font" Target="fonts/font4.fntdata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BDAC86-B911-47E0-8883-8B5DEFD98A33}" type="datetimeFigureOut">
              <a:rPr lang="es-ES" smtClean="0"/>
              <a:pPr/>
              <a:t>19/02/2022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7E11C5-922C-4EAD-A7C8-7AB06A8560D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9613725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7E11C5-922C-4EAD-A7C8-7AB06A8560DE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46A94-C662-4DB7-89AF-3266F9B70FA5}" type="datetimeFigureOut">
              <a:rPr lang="es-ES" smtClean="0"/>
              <a:pPr/>
              <a:t>19/02/2022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14FE5-35A2-4421-9409-A3303F7374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46A94-C662-4DB7-89AF-3266F9B70FA5}" type="datetimeFigureOut">
              <a:rPr lang="es-ES" smtClean="0"/>
              <a:pPr/>
              <a:t>19/02/2022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14FE5-35A2-4421-9409-A3303F7374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46A94-C662-4DB7-89AF-3266F9B70FA5}" type="datetimeFigureOut">
              <a:rPr lang="es-ES" smtClean="0"/>
              <a:pPr/>
              <a:t>19/02/2022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14FE5-35A2-4421-9409-A3303F7374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46A94-C662-4DB7-89AF-3266F9B70FA5}" type="datetimeFigureOut">
              <a:rPr lang="es-ES" smtClean="0"/>
              <a:pPr/>
              <a:t>19/02/2022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14FE5-35A2-4421-9409-A3303F7374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46A94-C662-4DB7-89AF-3266F9B70FA5}" type="datetimeFigureOut">
              <a:rPr lang="es-ES" smtClean="0"/>
              <a:pPr/>
              <a:t>19/02/2022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14FE5-35A2-4421-9409-A3303F7374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46A94-C662-4DB7-89AF-3266F9B70FA5}" type="datetimeFigureOut">
              <a:rPr lang="es-ES" smtClean="0"/>
              <a:pPr/>
              <a:t>19/02/2022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14FE5-35A2-4421-9409-A3303F7374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46A94-C662-4DB7-89AF-3266F9B70FA5}" type="datetimeFigureOut">
              <a:rPr lang="es-ES" smtClean="0"/>
              <a:pPr/>
              <a:t>19/02/2022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14FE5-35A2-4421-9409-A3303F7374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46A94-C662-4DB7-89AF-3266F9B70FA5}" type="datetimeFigureOut">
              <a:rPr lang="es-ES" smtClean="0"/>
              <a:pPr/>
              <a:t>19/02/2022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14FE5-35A2-4421-9409-A3303F7374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46A94-C662-4DB7-89AF-3266F9B70FA5}" type="datetimeFigureOut">
              <a:rPr lang="es-ES" smtClean="0"/>
              <a:pPr/>
              <a:t>19/02/2022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14FE5-35A2-4421-9409-A3303F7374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46A94-C662-4DB7-89AF-3266F9B70FA5}" type="datetimeFigureOut">
              <a:rPr lang="es-ES" smtClean="0"/>
              <a:pPr/>
              <a:t>19/02/2022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14FE5-35A2-4421-9409-A3303F7374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46A94-C662-4DB7-89AF-3266F9B70FA5}" type="datetimeFigureOut">
              <a:rPr lang="es-ES" smtClean="0"/>
              <a:pPr/>
              <a:t>19/02/2022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E14FE5-35A2-4421-9409-A3303F7374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00246A94-C662-4DB7-89AF-3266F9B70FA5}" type="datetimeFigureOut">
              <a:rPr lang="es-ES" smtClean="0"/>
              <a:pPr/>
              <a:t>19/02/2022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F6E14FE5-35A2-4421-9409-A3303F7374F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ript MT Bold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image" Target="../media/image76.png"/><Relationship Id="rId18" Type="http://schemas.openxmlformats.org/officeDocument/2006/relationships/image" Target="../media/image7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2.png"/><Relationship Id="rId11" Type="http://schemas.openxmlformats.org/officeDocument/2006/relationships/image" Target="../media/image7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1.png"/><Relationship Id="rId9" Type="http://schemas.openxmlformats.org/officeDocument/2006/relationships/image" Target="../media/image7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6" name="Picture 10" descr="D:\Nueva carpeta\PPS DE CREACION PROPIA - EXCLUSIVOS\- Mi abuela esta loca\Imágenes\Baddie-Winkle-SF-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53025"/>
          </a:xfrm>
          <a:prstGeom prst="rect">
            <a:avLst/>
          </a:prstGeom>
          <a:noFill/>
        </p:spPr>
      </p:pic>
      <p:pic>
        <p:nvPicPr>
          <p:cNvPr id="29706" name="Picture 10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1468" y="509997"/>
            <a:ext cx="2808312" cy="664369"/>
          </a:xfrm>
          <a:prstGeom prst="rect">
            <a:avLst/>
          </a:prstGeom>
          <a:noFill/>
        </p:spPr>
      </p:pic>
      <p:pic>
        <p:nvPicPr>
          <p:cNvPr id="29708" name="Picture 1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5525" y="1374094"/>
            <a:ext cx="1735559" cy="671513"/>
          </a:xfrm>
          <a:prstGeom prst="rect">
            <a:avLst/>
          </a:prstGeom>
          <a:noFill/>
        </p:spPr>
      </p:pic>
      <p:pic>
        <p:nvPicPr>
          <p:cNvPr id="29710" name="Picture 14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59500" y="2184183"/>
            <a:ext cx="2232248" cy="592932"/>
          </a:xfrm>
          <a:prstGeom prst="rect">
            <a:avLst/>
          </a:prstGeom>
          <a:noFill/>
        </p:spPr>
      </p:pic>
      <p:sp>
        <p:nvSpPr>
          <p:cNvPr id="14" name="13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094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0944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1" name="10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00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11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00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9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33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33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>
    <p:sndAc>
      <p:stSnd loop="1">
        <p:snd r:embed="rId2" name="Armik   Dancing Shadows - EDI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  <p:bldP spid="11" grpId="0" animBg="1"/>
      <p:bldP spid="12" grpId="0" animBg="1"/>
      <p:bldP spid="10" grpId="0" animBg="1"/>
      <p:bldP spid="9" grpId="0" animBg="1"/>
      <p:bldP spid="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 descr="D:\Nueva carpeta\PPS DE CREACION PROPIA - EXCLUSIVOS\- Mi abuela esta loca\Imágenes\Captura-de-pantalla-2016-11-16-a-las-6.11.47-PM.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4763"/>
            <a:ext cx="9150350" cy="5153025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804248" y="2299400"/>
            <a:ext cx="20865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2"/>
                </a:solidFill>
                <a:effectLst>
                  <a:glow rad="63500">
                    <a:srgbClr val="144EA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Tiene el  pelo teñido de colores</a:t>
            </a:r>
            <a:endParaRPr lang="es-ES" sz="2800" b="1" dirty="0">
              <a:solidFill>
                <a:schemeClr val="bg2"/>
              </a:solidFill>
              <a:effectLst>
                <a:glow rad="63500">
                  <a:srgbClr val="144EA4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23553" name="Picture 1" descr="D:\Nueva carpeta\PPS DE CREACION PROPIA - EXCLUSIVOS\- Mi abuela esta loca\Imágenes\07-021302-baddie_winkle_is_87_and_still_has_more_instagram_followers_than_you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660232" y="483518"/>
            <a:ext cx="201622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Siempre está inventando canciones y bailando.</a:t>
            </a:r>
          </a:p>
        </p:txBody>
      </p:sp>
      <p:pic>
        <p:nvPicPr>
          <p:cNvPr id="30722" name="Picture 2" descr="D:\Nueva carpeta\PPS DE CREACION PROPIA - EXCLUSIVOS\- Mi abuela esta loca\Imágenes\CsMfaNFXYAgvbHb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652120" y="357504"/>
            <a:ext cx="309634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Una balada o el último ritmo que </a:t>
            </a:r>
          </a:p>
          <a:p>
            <a:pPr algn="ctr"/>
            <a:r>
              <a:rPr lang="es-ES" sz="2800" b="1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sz="28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              esté de </a:t>
            </a:r>
          </a:p>
          <a:p>
            <a:pPr algn="ctr"/>
            <a:r>
              <a:rPr lang="es-ES" sz="2800" b="1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sz="28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             moda.</a:t>
            </a:r>
            <a:endParaRPr lang="es-ES" sz="2800" b="1" dirty="0">
              <a:ln>
                <a:solidFill>
                  <a:srgbClr val="8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51520" y="195486"/>
            <a:ext cx="374441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Le da lo mismo que sea una canción de rock, </a:t>
            </a:r>
          </a:p>
          <a:p>
            <a:r>
              <a:rPr lang="es-ES" sz="28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 salsa, </a:t>
            </a:r>
          </a:p>
          <a:p>
            <a:r>
              <a:rPr lang="es-ES" sz="28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un tango, </a:t>
            </a:r>
            <a:endParaRPr lang="es-ES" sz="2800" dirty="0">
              <a:ln>
                <a:solidFill>
                  <a:srgbClr val="8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3" grpId="0"/>
      <p:bldP spid="8" grpId="0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A777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D:\Nueva carpeta\PPS DE CREACION PROPIA - EXCLUSIVOS\- Mi abuela esta loca\Imágenes\6b426dce86f0a8169c5f198384d3dc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8263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64088" y="3075806"/>
            <a:ext cx="280831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760000"/>
                  </a:solidFill>
                </a:ln>
                <a:solidFill>
                  <a:srgbClr val="FF0000"/>
                </a:solidFill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Le encantan las computadoras, </a:t>
            </a:r>
          </a:p>
          <a:p>
            <a:pPr algn="ctr"/>
            <a:r>
              <a:rPr lang="es-ES" sz="2800" b="1" dirty="0" smtClean="0">
                <a:ln>
                  <a:solidFill>
                    <a:srgbClr val="760000"/>
                  </a:solidFill>
                </a:ln>
                <a:solidFill>
                  <a:srgbClr val="FF0000"/>
                </a:solidFill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maneja a </a:t>
            </a:r>
          </a:p>
          <a:p>
            <a:pPr algn="ctr"/>
            <a:r>
              <a:rPr lang="es-ES" sz="2800" b="1" dirty="0" smtClean="0">
                <a:ln>
                  <a:solidFill>
                    <a:srgbClr val="760000"/>
                  </a:solidFill>
                </a:ln>
                <a:solidFill>
                  <a:srgbClr val="FF0000"/>
                </a:solidFill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perfección.</a:t>
            </a:r>
            <a:endParaRPr lang="es-ES" sz="2800" b="1" dirty="0">
              <a:ln>
                <a:solidFill>
                  <a:srgbClr val="760000"/>
                </a:solidFill>
              </a:ln>
              <a:solidFill>
                <a:srgbClr val="FF0000"/>
              </a:solidFill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4098" name="Picture 2" descr="D:\Nueva carpeta\PPS DE CREACION PROPIA - EXCLUSIVOS\- Mi abuela esta loca\Imágenes\maxresdefault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5442" y="4762"/>
            <a:ext cx="9150350" cy="5148263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07504" y="2182966"/>
            <a:ext cx="32403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99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Su buzón de Internet, está permanentemente plagado de mensajes de personas de todos los países y de todas las edades.</a:t>
            </a:r>
            <a:endParaRPr lang="es-ES" sz="2800" b="1" dirty="0">
              <a:ln>
                <a:solidFill>
                  <a:srgbClr val="99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29697" name="Picture 1" descr="D:\Nueva carpeta\PPS DE CREACION PROPIA - EXCLUSIVOS\- Mi abuela esta loca\Imágenes\abuelaescandalizad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153025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51520" y="1059582"/>
            <a:ext cx="273630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Amigos que ha ido encontrando en sus múltiples incursiones por el  mundo cibernético.</a:t>
            </a:r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296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96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96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Nueva carpeta\PPS DE CREACION PROPIA - EXCLUSIVOS\- Mi abuela esta loca\Imágenes\8 - nw-iris-destacada-NEG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55327" cy="5143500"/>
          </a:xfrm>
          <a:prstGeom prst="rect">
            <a:avLst/>
          </a:prstGeom>
          <a:noFill/>
        </p:spPr>
      </p:pic>
      <p:pic>
        <p:nvPicPr>
          <p:cNvPr id="21505" name="Picture 1" descr="D:\Nueva carpeta\PPS DE CREACION PROPIA - EXCLUSIVOS\- Mi abuela esta loca\Imágenes\1 - nw-iris-destacada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-8977" y="-22754"/>
            <a:ext cx="9180576" cy="51526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CuadroTexto"/>
          <p:cNvSpPr txBox="1"/>
          <p:nvPr/>
        </p:nvSpPr>
        <p:spPr>
          <a:xfrm>
            <a:off x="5580112" y="290582"/>
            <a:ext cx="330837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Ella siempre dice que el progreso, nos llevará a los jóvenes por el camino de la paz.</a:t>
            </a:r>
            <a:endParaRPr lang="es-ES" sz="2800" b="1" dirty="0">
              <a:ln>
                <a:solidFill>
                  <a:schemeClr val="accent6">
                    <a:lumMod val="20000"/>
                    <a:lumOff val="8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5123" name="Picture 3" descr="D:\Nueva carpeta\PPS DE CREACION PROPIA - EXCLUSIVOS\- Mi abuela esta loca\Imágenes\saforu-yaponskuyu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249492"/>
            <a:ext cx="799288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 w="3175">
                  <a:solidFill>
                    <a:srgbClr val="92D050"/>
                  </a:solidFill>
                </a:ln>
                <a:solidFill>
                  <a:srgbClr val="FFFF00"/>
                </a:solidFill>
                <a:effectLst>
                  <a:glow rad="101600">
                    <a:srgbClr val="1A2406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 este mundo, que nos pintan gris, que nos filman destruido, ella dice que nosotros, los niños  de esta generación, tenemos en nuestras manos el planeta y no debemos permitir que los adultos</a:t>
            </a:r>
          </a:p>
          <a:p>
            <a:r>
              <a:rPr lang="es-ES" sz="2800" b="1" dirty="0" smtClean="0">
                <a:ln w="3175">
                  <a:solidFill>
                    <a:srgbClr val="92D050"/>
                  </a:solidFill>
                </a:ln>
                <a:solidFill>
                  <a:srgbClr val="FFFF00"/>
                </a:solidFill>
                <a:effectLst>
                  <a:glow rad="101600">
                    <a:srgbClr val="1A2406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nos lo dejen hecho un estropajo.</a:t>
            </a:r>
            <a:endParaRPr lang="es-ES" sz="2800" b="1" dirty="0">
              <a:ln w="3175">
                <a:solidFill>
                  <a:srgbClr val="92D050"/>
                </a:solidFill>
              </a:ln>
              <a:solidFill>
                <a:srgbClr val="FFFF00"/>
              </a:solidFill>
              <a:effectLst>
                <a:glow rad="101600">
                  <a:srgbClr val="1A2406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wd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2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D:\Nueva carpeta\PPS DE CREACION PROPIA - EXCLUSIVOS\- Mi abuela esta loca\Imágenes\ZZZZPERRO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53025"/>
          </a:xfrm>
          <a:prstGeom prst="rect">
            <a:avLst/>
          </a:prstGeom>
          <a:noFill/>
        </p:spPr>
      </p:pic>
      <p:pic>
        <p:nvPicPr>
          <p:cNvPr id="6146" name="Picture 2" descr="D:\Nueva carpeta\PPS DE CREACION PROPIA - EXCLUSIVOS\- Mi abuela esta loca\Imágenes\ZZZZPERRO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4763"/>
            <a:ext cx="9156700" cy="5153025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339752" y="2571750"/>
            <a:ext cx="547260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663300"/>
                </a:solidFill>
                <a:effectLst>
                  <a:glow rad="63500">
                    <a:schemeClr val="accent6">
                      <a:lumMod val="20000"/>
                      <a:lumOff val="8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Mi abuela piensa también que, </a:t>
            </a:r>
          </a:p>
          <a:p>
            <a:r>
              <a:rPr lang="es-ES" sz="2800" b="1" dirty="0" smtClean="0">
                <a:solidFill>
                  <a:srgbClr val="663300"/>
                </a:solidFill>
                <a:effectLst>
                  <a:glow rad="63500">
                    <a:schemeClr val="accent6">
                      <a:lumMod val="20000"/>
                      <a:lumOff val="8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los animales son más racionales </a:t>
            </a:r>
          </a:p>
          <a:p>
            <a:r>
              <a:rPr lang="es-ES" sz="2800" b="1" dirty="0" smtClean="0">
                <a:solidFill>
                  <a:srgbClr val="663300"/>
                </a:solidFill>
                <a:effectLst>
                  <a:glow rad="63500">
                    <a:schemeClr val="accent6">
                      <a:lumMod val="20000"/>
                      <a:lumOff val="8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los hombres y por ello quiere, </a:t>
            </a:r>
          </a:p>
          <a:p>
            <a:r>
              <a:rPr lang="es-ES" sz="2800" b="1" dirty="0" smtClean="0">
                <a:solidFill>
                  <a:srgbClr val="663300"/>
                </a:solidFill>
                <a:effectLst>
                  <a:glow rad="63500">
                    <a:schemeClr val="accent6">
                      <a:lumMod val="20000"/>
                      <a:lumOff val="8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miremos al mundo animal y lo imitemos  en sus comportamientos.</a:t>
            </a:r>
            <a:endParaRPr lang="es-ES" sz="2800" b="1" dirty="0">
              <a:solidFill>
                <a:srgbClr val="663300"/>
              </a:solidFill>
              <a:effectLst>
                <a:glow rad="63500">
                  <a:schemeClr val="accent6">
                    <a:lumMod val="20000"/>
                    <a:lumOff val="8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6147" name="Picture 3" descr="D:\Nueva carpeta\PPS DE CREACION PROPIA - EXCLUSIVOS\- Mi abuela esta loca\Imágenes\delfines-en-el-mar-dolphins-in-the-blue-sea-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591701" y="3579862"/>
            <a:ext cx="46085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0000CC"/>
                  </a:solidFill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nos metamos en el mar y nademos como los delfines, </a:t>
            </a:r>
            <a:endParaRPr lang="es-ES" sz="2800" b="1" dirty="0">
              <a:ln>
                <a:solidFill>
                  <a:srgbClr val="0000CC"/>
                </a:solidFill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-15298"/>
            <a:ext cx="9144000" cy="5143500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D:\Nueva carpeta\PPS DE CREACION PROPIA - EXCLUSIVOS\- Mi abuela esta loca\Imágenes\ima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763"/>
            <a:ext cx="9150350" cy="514826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244730"/>
            <a:ext cx="33123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00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ue seamos tan leales como los perros</a:t>
            </a:r>
            <a:endParaRPr lang="es-ES" sz="2800" b="1" dirty="0">
              <a:solidFill>
                <a:schemeClr val="bg1"/>
              </a:solidFill>
              <a:effectLst>
                <a:glow rad="63500">
                  <a:srgbClr val="00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19457" name="Picture 1" descr="D:\Nueva carpeta\PPS DE CREACION PROPIA - EXCLUSIVOS\- Mi abuela esta loca\Imágenes\Gatti-indipendent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575175" y="2773483"/>
            <a:ext cx="34563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321900"/>
                  </a:solidFill>
                </a:ln>
                <a:solidFill>
                  <a:srgbClr val="7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Tan independientes como los gatos.</a:t>
            </a:r>
            <a:endParaRPr lang="es-ES" sz="2800" b="1" dirty="0">
              <a:ln>
                <a:solidFill>
                  <a:srgbClr val="321900"/>
                </a:solidFill>
              </a:ln>
              <a:solidFill>
                <a:srgbClr val="7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19459" name="Picture 3" descr="D:\Nueva carpeta\PPS DE CREACION PROPIA - EXCLUSIVOS\- Mi abuela esta loca\Imágenes\pajar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6" y="339502"/>
            <a:ext cx="33123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232C12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cantemos </a:t>
            </a:r>
          </a:p>
          <a:p>
            <a:pPr algn="ctr"/>
            <a:r>
              <a:rPr lang="es-ES" sz="2800" b="1" dirty="0" smtClean="0">
                <a:ln>
                  <a:solidFill>
                    <a:srgbClr val="232C12"/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como los pájaros</a:t>
            </a:r>
            <a:endParaRPr lang="es-ES" sz="2800" b="1" dirty="0">
              <a:ln>
                <a:solidFill>
                  <a:srgbClr val="232C12"/>
                </a:solidFill>
              </a:ln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2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D:\Nueva carpeta\PPS DE CREACION PROPIA - EXCLUSIVOS\- Mi abuela esta loca\Imágenes\fotos-de-leones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0637" y="-4763"/>
            <a:ext cx="9186863" cy="5153025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15617" y="357504"/>
            <a:ext cx="70871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FFCC66"/>
                </a:solidFill>
                <a:effectLst>
                  <a:glow rad="63500">
                    <a:srgbClr val="6633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defendamos a nuestros hijos como los leones</a:t>
            </a:r>
            <a:endParaRPr lang="es-ES" sz="2800" b="1" dirty="0">
              <a:solidFill>
                <a:srgbClr val="FFCC66"/>
              </a:solidFill>
              <a:effectLst>
                <a:glow rad="63500">
                  <a:srgbClr val="6633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rgbClr val="996633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solidFill>
            <a:srgbClr val="996633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9 Rectángulo"/>
          <p:cNvSpPr/>
          <p:nvPr/>
        </p:nvSpPr>
        <p:spPr>
          <a:xfrm flipV="1">
            <a:off x="0" y="2571750"/>
            <a:ext cx="4572000" cy="2571750"/>
          </a:xfrm>
          <a:prstGeom prst="rect">
            <a:avLst/>
          </a:prstGeom>
          <a:solidFill>
            <a:srgbClr val="996633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1" name="10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solidFill>
            <a:srgbClr val="996633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17410" name="Picture 2" descr="D:\Nueva carpeta\PPS DE CREACION PROPIA - EXCLUSIVOS\- Mi abuela esta loca\Imágenes\cuatro-polares-descansa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835697" y="573529"/>
            <a:ext cx="51125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descansemos como los osos cuando estemos cansados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17411" name="Picture 3" descr="D:\Nueva carpeta\PPS DE CREACION PROPIA - EXCLUSIVOS\- Mi abuela esta loca\Imágenes\DSC_053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949788" y="370304"/>
            <a:ext cx="38164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7E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corramos como los conejos cuando tengamos ganas de sentirnos libres.</a:t>
            </a:r>
            <a:endParaRPr lang="es-ES" sz="2800" b="1" dirty="0">
              <a:ln>
                <a:solidFill>
                  <a:srgbClr val="7E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7" presetClass="exit" presetSubtype="1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ntr" presetSubtype="4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3" grpId="0"/>
      <p:bldP spid="4" grpId="0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Mi abuela esta loca\Imágenes\12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0020"/>
            <a:ext cx="9144000" cy="5148263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00034" y="1748053"/>
            <a:ext cx="306385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003300"/>
                  </a:solidFill>
                </a:ln>
                <a:solidFill>
                  <a:srgbClr val="99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trabajemos como las hormigas en grupo</a:t>
            </a:r>
            <a:endParaRPr lang="es-ES" sz="2800" b="1" dirty="0">
              <a:ln>
                <a:solidFill>
                  <a:srgbClr val="003300"/>
                </a:solidFill>
              </a:ln>
              <a:solidFill>
                <a:srgbClr val="99FF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2051" name="Picture 3" descr="D:\Nueva carpeta\PPS DE CREACION PROPIA - EXCLUSIVOS\- Mi abuela esta loca\Imágenes\kangaroe_blij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249492"/>
            <a:ext cx="48245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saltemos como los canguros para intentar alcanzar las </a:t>
            </a:r>
          </a:p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estrellas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2052" name="Picture 4" descr="D:\Nueva carpeta\PPS DE CREACION PROPIA - EXCLUSIVOS\- Mi abuela esta loca\Imágenes\hoffmanns-sloth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ffectLst>
            <a:glow rad="101600">
              <a:srgbClr val="613C05">
                <a:alpha val="60000"/>
              </a:srgbClr>
            </a:glow>
          </a:effectLst>
        </p:spPr>
      </p:pic>
      <p:sp>
        <p:nvSpPr>
          <p:cNvPr id="4" name="3 CuadroTexto"/>
          <p:cNvSpPr txBox="1"/>
          <p:nvPr/>
        </p:nvSpPr>
        <p:spPr>
          <a:xfrm>
            <a:off x="285720" y="2859782"/>
            <a:ext cx="521497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99FF33"/>
                </a:solidFill>
                <a:effectLst>
                  <a:glow rad="63500">
                    <a:srgbClr val="6035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nos subamos a los árboles y nos colguemos boca abajo como el oso perezoso para así, ver las cosas desde otra perspectiva.</a:t>
            </a:r>
            <a:endParaRPr lang="es-ES" sz="2800" b="1" dirty="0">
              <a:solidFill>
                <a:srgbClr val="99FF33"/>
              </a:solidFill>
              <a:effectLst>
                <a:glow rad="63500">
                  <a:srgbClr val="6035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4000" decel="100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decel="100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decel="100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decel="100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D:\Nueva carpeta\PPS DE CREACION PROPIA - EXCLUSIVOS\- Mi abuela esta loca\Imágenes\viejita2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6668"/>
            <a:ext cx="9156700" cy="5153025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42844" y="577441"/>
            <a:ext cx="207170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Para ello, nos propone reír siempre que estemos contentos y hacer felices a los que nos rodean</a:t>
            </a:r>
            <a:endParaRPr lang="es-ES" sz="2800" b="1" dirty="0">
              <a:solidFill>
                <a:schemeClr val="bg1"/>
              </a:solidFill>
              <a:effectLst>
                <a:glow rad="63500">
                  <a:schemeClr val="tx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3074" name="Picture 2" descr="D:\Nueva carpeta\PPS DE CREACION PROPIA - EXCLUSIVOS\- Mi abuela esta loca\Imágenes\RSE-Resoe_baja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44000" cy="5150643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771800" y="1250244"/>
            <a:ext cx="422909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 w="3175"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glow rad="63500">
                    <a:srgbClr val="99FF66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nos adaptemos a nuestro hábitat y, como además somos inteligentes, </a:t>
            </a:r>
          </a:p>
          <a:p>
            <a:pPr algn="ctr"/>
            <a:r>
              <a:rPr lang="es-ES" sz="2800" b="1" dirty="0" smtClean="0">
                <a:ln w="3175"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glow rad="63500">
                    <a:srgbClr val="99FF66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intentemos cambiarlo</a:t>
            </a:r>
          </a:p>
          <a:p>
            <a:pPr algn="ctr"/>
            <a:r>
              <a:rPr lang="es-ES" sz="2800" b="1" dirty="0" smtClean="0">
                <a:ln w="3175"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glow rad="63500">
                    <a:srgbClr val="99FF66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para poder vivir mejor.</a:t>
            </a:r>
            <a:endParaRPr lang="es-ES" sz="2800" b="1" dirty="0">
              <a:ln w="3175">
                <a:solidFill>
                  <a:srgbClr val="800000"/>
                </a:solidFill>
              </a:ln>
              <a:solidFill>
                <a:srgbClr val="FF0000"/>
              </a:solidFill>
              <a:effectLst>
                <a:glow rad="63500">
                  <a:srgbClr val="99FF66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-7143"/>
            <a:ext cx="9144000" cy="5143500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D:\Nueva carpeta\PPS DE CREACION PROPIA - EXCLUSIVOS\- Mi abuela esta loca\Imágenes\mujeresobrant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1011"/>
            <a:ext cx="9150350" cy="5153025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42910" y="577860"/>
            <a:ext cx="364333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llorar a moco tendido cuando tengamos un mal  momento, </a:t>
            </a:r>
          </a:p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sin ningún complejo.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4473904"/>
            <a:ext cx="9144000" cy="66959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 flipH="1">
            <a:off x="6651743" y="3834775"/>
            <a:ext cx="2411760" cy="66959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-80497" y="3219823"/>
            <a:ext cx="9144000" cy="66959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 flipH="1">
            <a:off x="6651743" y="2594419"/>
            <a:ext cx="2411760" cy="66959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9 Rectángulo"/>
          <p:cNvSpPr/>
          <p:nvPr/>
        </p:nvSpPr>
        <p:spPr>
          <a:xfrm>
            <a:off x="-80497" y="1913336"/>
            <a:ext cx="9144000" cy="66959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1" name="10 Rectángulo"/>
          <p:cNvSpPr/>
          <p:nvPr/>
        </p:nvSpPr>
        <p:spPr>
          <a:xfrm flipH="1">
            <a:off x="6632628" y="1265264"/>
            <a:ext cx="2411760" cy="66959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2" name="11 Rectángulo"/>
          <p:cNvSpPr/>
          <p:nvPr/>
        </p:nvSpPr>
        <p:spPr>
          <a:xfrm>
            <a:off x="-99612" y="628787"/>
            <a:ext cx="9144000" cy="66959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" name="12 Rectángulo"/>
          <p:cNvSpPr/>
          <p:nvPr/>
        </p:nvSpPr>
        <p:spPr>
          <a:xfrm flipH="1">
            <a:off x="6632628" y="-10343"/>
            <a:ext cx="2411760" cy="66959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Rectángulo"/>
          <p:cNvSpPr/>
          <p:nvPr/>
        </p:nvSpPr>
        <p:spPr>
          <a:xfrm flipH="1">
            <a:off x="0" y="3834775"/>
            <a:ext cx="2267744" cy="66959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5" name="14 Rectángulo"/>
          <p:cNvSpPr/>
          <p:nvPr/>
        </p:nvSpPr>
        <p:spPr>
          <a:xfrm flipH="1">
            <a:off x="-80497" y="2594419"/>
            <a:ext cx="2267744" cy="66959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6" name="15 Rectángulo"/>
          <p:cNvSpPr/>
          <p:nvPr/>
        </p:nvSpPr>
        <p:spPr>
          <a:xfrm flipH="1">
            <a:off x="-80497" y="1265264"/>
            <a:ext cx="2267744" cy="66959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7" name="16 Rectángulo"/>
          <p:cNvSpPr/>
          <p:nvPr/>
        </p:nvSpPr>
        <p:spPr>
          <a:xfrm flipH="1">
            <a:off x="-99612" y="-10343"/>
            <a:ext cx="2267744" cy="66959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1" name="20 Rectángulo"/>
          <p:cNvSpPr/>
          <p:nvPr/>
        </p:nvSpPr>
        <p:spPr>
          <a:xfrm flipH="1">
            <a:off x="2217938" y="3834775"/>
            <a:ext cx="2267744" cy="66959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2" name="21 Rectángulo"/>
          <p:cNvSpPr/>
          <p:nvPr/>
        </p:nvSpPr>
        <p:spPr>
          <a:xfrm flipH="1">
            <a:off x="2187247" y="2594419"/>
            <a:ext cx="2267744" cy="66959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3" name="22 Rectángulo"/>
          <p:cNvSpPr/>
          <p:nvPr/>
        </p:nvSpPr>
        <p:spPr>
          <a:xfrm flipH="1">
            <a:off x="2187247" y="1265264"/>
            <a:ext cx="2267744" cy="66959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4" name="23 Rectángulo"/>
          <p:cNvSpPr/>
          <p:nvPr/>
        </p:nvSpPr>
        <p:spPr>
          <a:xfrm flipH="1">
            <a:off x="2168132" y="-10343"/>
            <a:ext cx="2267744" cy="66959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5" name="24 Rectángulo"/>
          <p:cNvSpPr/>
          <p:nvPr/>
        </p:nvSpPr>
        <p:spPr>
          <a:xfrm flipH="1">
            <a:off x="4450186" y="3834775"/>
            <a:ext cx="2267744" cy="66959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6" name="25 Rectángulo"/>
          <p:cNvSpPr/>
          <p:nvPr/>
        </p:nvSpPr>
        <p:spPr>
          <a:xfrm flipH="1">
            <a:off x="4419495" y="2594419"/>
            <a:ext cx="2267744" cy="66959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7" name="26 Rectángulo"/>
          <p:cNvSpPr/>
          <p:nvPr/>
        </p:nvSpPr>
        <p:spPr>
          <a:xfrm flipH="1">
            <a:off x="4419495" y="1265264"/>
            <a:ext cx="2267744" cy="66959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8" name="27 Rectángulo"/>
          <p:cNvSpPr/>
          <p:nvPr/>
        </p:nvSpPr>
        <p:spPr>
          <a:xfrm flipH="1">
            <a:off x="4400380" y="-10343"/>
            <a:ext cx="2267744" cy="66959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17417" name="Picture 9" descr="D:\Nueva carpeta\PPS DE CREACION PROPIA - EXCLUSIVOS\- Mi abuela esta loca\Imágenes\Baddie-Winkle-19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1486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123728" y="140736"/>
            <a:ext cx="66539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Porque las lágrimas te limpian el alma y un alma limpia, es el mejor remedio contra la tristeza y el mejor aliado de la paz.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" grpId="0"/>
      <p:bldP spid="2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D:\Nueva carpeta\PPS DE CREACION PROPIA - EXCLUSIVOS\- Mi abuela esta loca\Imágenes\bailando_abuela_ballet_lunaluz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1043608" y="1940202"/>
            <a:ext cx="2952328" cy="2848976"/>
          </a:xfrm>
          <a:prstGeom prst="rect">
            <a:avLst/>
          </a:prstGeom>
          <a:noFill/>
        </p:spPr>
      </p:pic>
      <p:pic>
        <p:nvPicPr>
          <p:cNvPr id="5" name="Picture 10" descr="D:\Nueva carpeta\PPS DE CREACION PROPIA - EXCLUSIVOS\- Mi abuela esta loca\Imágenes\24 - Baddie-Winkle-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5436096" y="214296"/>
            <a:ext cx="3444046" cy="492920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uadroTexto"/>
          <p:cNvSpPr txBox="1"/>
          <p:nvPr/>
        </p:nvSpPr>
        <p:spPr>
          <a:xfrm>
            <a:off x="307975" y="483518"/>
            <a:ext cx="482830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Mi abuela está chiflada, </a:t>
            </a:r>
          </a:p>
          <a:p>
            <a:pPr algn="ctr"/>
            <a:r>
              <a:rPr lang="es-ES" sz="28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se viste con zapatos de bailarina.</a:t>
            </a:r>
            <a:endParaRPr lang="es-ES" sz="2800" b="1" dirty="0">
              <a:ln>
                <a:solidFill>
                  <a:srgbClr val="8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16257" y="0"/>
            <a:ext cx="9144000" cy="5143500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923" name="AutoShape 11" descr="Resultado de imagen de fondos rosas palidos"/>
          <p:cNvSpPr>
            <a:spLocks noChangeAspect="1" noChangeArrowheads="1"/>
          </p:cNvSpPr>
          <p:nvPr/>
        </p:nvSpPr>
        <p:spPr bwMode="auto">
          <a:xfrm>
            <a:off x="155575" y="-108347"/>
            <a:ext cx="304800" cy="2286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20000"/>
                <a:lumOff val="80000"/>
              </a:schemeClr>
            </a:gs>
            <a:gs pos="50000">
              <a:schemeClr val="accent4">
                <a:lumMod val="40000"/>
                <a:lumOff val="60000"/>
              </a:schemeClr>
            </a:gs>
            <a:gs pos="100000">
              <a:schemeClr val="accent4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Nueva carpeta\PPS DE CREACION PROPIA - EXCLUSIVOS\- Mi abuela esta loca\Imágenes\26 - 11062115_1096406937049999_3997767363979840341_n.png-blanc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2050" name="Picture 2" descr="D:\Nueva carpeta\PPS DE CREACION PROPIA - EXCLUSIVOS\- Mi abuela esta loca\Imágenes\26 - 11062115_1096406937049999_3997767363979840341_n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462" y="-13097"/>
            <a:ext cx="9180513" cy="5170885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784230" y="448091"/>
            <a:ext cx="285752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8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accent4">
                      <a:lumMod val="20000"/>
                      <a:lumOff val="8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Sus colores preferidos los saca del arco iris y se los pone para alegrar la ciudad, siempre tan sucia y siempre tan oscura.</a:t>
            </a:r>
            <a:endParaRPr lang="es-ES" sz="2800" b="1" dirty="0">
              <a:ln>
                <a:solidFill>
                  <a:srgbClr val="80000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glow rad="63500">
                  <a:schemeClr val="accent4">
                    <a:lumMod val="20000"/>
                    <a:lumOff val="8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D:\Nueva carpeta\PPS DE CREACION PROPIA - EXCLUSIVOS\- Mi abuela esta loca\Imágenes\Domando_Al_Lobo_Sue_Kreitzman+par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715"/>
            <a:ext cx="9144000" cy="5143499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56176" y="616818"/>
            <a:ext cx="266486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glow rad="63500">
                    <a:srgbClr val="45210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Usa carteras enormes que llena de dulces, para quien los necesite</a:t>
            </a:r>
            <a:endParaRPr lang="es-ES" sz="2800" b="1" dirty="0">
              <a:solidFill>
                <a:srgbClr val="FFFF00"/>
              </a:solidFill>
              <a:effectLst>
                <a:glow rad="63500">
                  <a:srgbClr val="452103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1"/>
            <a:ext cx="9144000" cy="50935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09359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20484" name="Picture 4" descr="D:\Nueva carpeta\PPS DE CREACION PROPIA - EXCLUSIVOS\- Mi abuela esta loca\Imágenes\58232cbdc03c0e17a406cfb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"/>
            <a:ext cx="9144000" cy="5093597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195486"/>
            <a:ext cx="338437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glow rad="63500">
                    <a:srgbClr val="0018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Se mueve con libertad, mie</a:t>
            </a:r>
            <a:r>
              <a:rPr lang="es-ES" sz="2800" b="1" dirty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glow rad="63500">
                    <a:srgbClr val="0018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</a:t>
            </a:r>
            <a:r>
              <a:rPr lang="es-ES" sz="28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glow rad="63500">
                    <a:srgbClr val="0018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tras pasea por las calles caminando, como la niña que aún sigue siendo, tararea alguna cancioncita de su propia cosecha y saluda con una sonrisa a las personas solas.</a:t>
            </a:r>
            <a:endParaRPr lang="es-ES" sz="2800" b="1" dirty="0">
              <a:solidFill>
                <a:schemeClr val="accent3">
                  <a:lumMod val="40000"/>
                  <a:lumOff val="60000"/>
                </a:schemeClr>
              </a:solidFill>
              <a:effectLst>
                <a:glow rad="63500">
                  <a:srgbClr val="0018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093598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wd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  <p:bldP spid="3" grpId="0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B4F5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D:\Nueva carpeta\PPS DE CREACION PROPIA - EXCLUSIVOS\- Mi abuela esta loca\Imágenes\edc-pov-700x4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20552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643570" y="300901"/>
            <a:ext cx="32540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7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Dice que la sabiduría no se puede imponer, que tiene que adquirirse con el paso de los años.</a:t>
            </a:r>
            <a:endParaRPr lang="es-ES" sz="2800" b="1" dirty="0">
              <a:ln>
                <a:solidFill>
                  <a:srgbClr val="76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2050" name="Picture 2" descr="D:\Nueva carpeta\PPS DE CREACION PROPIA - EXCLUSIVOS\- Mi abuela esta loca\Imágenes\52d500ab5213e2e40da3b26d298dd22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09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4211960" y="2883170"/>
            <a:ext cx="461184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 w="3175">
                  <a:noFill/>
                </a:ln>
                <a:solidFill>
                  <a:srgbClr val="FFFF00"/>
                </a:solidFill>
                <a:effectLst>
                  <a:glow rad="63500">
                    <a:srgbClr val="452103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Mi abuela me anima para que estudie y para que aprenda todo lo que puedan enseñarme.</a:t>
            </a:r>
            <a:endParaRPr lang="es-ES" sz="2800" b="1" dirty="0">
              <a:ln w="3175">
                <a:noFill/>
              </a:ln>
              <a:solidFill>
                <a:srgbClr val="FFFF00"/>
              </a:solidFill>
              <a:effectLst>
                <a:glow rad="63500">
                  <a:srgbClr val="452103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3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animBg="1"/>
      <p:bldP spid="7" grpId="1" animBg="1"/>
      <p:bldP spid="8" grpId="0" animBg="1"/>
      <p:bldP spid="8" grpId="1" animBg="1"/>
      <p:bldP spid="2" grpId="0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574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Mi abuela esta loca\Imágenes\iris-the-times-co-i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26523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268295" y="961051"/>
            <a:ext cx="324036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glow rad="63500">
                    <a:srgbClr val="4C2A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son los ancianos, los que están mas cerca de la otra vida, de los que tenemos que aprender a vivir, porque ellos han conseguido llegar a la vejez</a:t>
            </a:r>
            <a:endParaRPr lang="es-ES" sz="2800" b="1" dirty="0">
              <a:solidFill>
                <a:srgbClr val="FFFF00"/>
              </a:solidFill>
              <a:effectLst>
                <a:glow rad="63500">
                  <a:srgbClr val="4C2A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3" name="12 Triángulo rectángulo"/>
          <p:cNvSpPr/>
          <p:nvPr/>
        </p:nvSpPr>
        <p:spPr>
          <a:xfrm>
            <a:off x="2411760" y="0"/>
            <a:ext cx="2160240" cy="5143500"/>
          </a:xfrm>
          <a:prstGeom prst="rtTriangle">
            <a:avLst/>
          </a:prstGeom>
          <a:solidFill>
            <a:srgbClr val="6633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 flipV="1">
            <a:off x="0" y="0"/>
            <a:ext cx="2411760" cy="5143500"/>
          </a:xfrm>
          <a:prstGeom prst="rtTriangle">
            <a:avLst/>
          </a:prstGeom>
          <a:solidFill>
            <a:srgbClr val="6633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10800000" flipV="1">
            <a:off x="6732240" y="0"/>
            <a:ext cx="2411757" cy="5143500"/>
          </a:xfrm>
          <a:prstGeom prst="rtTriangle">
            <a:avLst/>
          </a:prstGeom>
          <a:solidFill>
            <a:srgbClr val="6633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72000" y="0"/>
            <a:ext cx="2160240" cy="5143500"/>
          </a:xfrm>
          <a:prstGeom prst="rtTriangle">
            <a:avLst/>
          </a:prstGeom>
          <a:solidFill>
            <a:srgbClr val="6633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2411760" cy="5143500"/>
          </a:xfrm>
          <a:prstGeom prst="rtTriangle">
            <a:avLst/>
          </a:prstGeom>
          <a:solidFill>
            <a:srgbClr val="6633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6732240" y="0"/>
            <a:ext cx="2411760" cy="5143500"/>
          </a:xfrm>
          <a:prstGeom prst="rtTriangle">
            <a:avLst/>
          </a:prstGeom>
          <a:solidFill>
            <a:srgbClr val="6633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0800000">
            <a:off x="4572000" y="0"/>
            <a:ext cx="2160240" cy="5143500"/>
          </a:xfrm>
          <a:prstGeom prst="rtTriangle">
            <a:avLst/>
          </a:prstGeom>
          <a:solidFill>
            <a:srgbClr val="6633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10800000">
            <a:off x="2411760" y="0"/>
            <a:ext cx="2160240" cy="5143500"/>
          </a:xfrm>
          <a:prstGeom prst="rtTriangle">
            <a:avLst/>
          </a:prstGeom>
          <a:solidFill>
            <a:srgbClr val="6633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-26523"/>
            <a:ext cx="9144000" cy="5143500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 animBg="1"/>
      <p:bldP spid="7" grpId="0" animBg="1"/>
      <p:bldP spid="8" grpId="0" animBg="1"/>
      <p:bldP spid="11" grpId="0" animBg="1"/>
      <p:bldP spid="6" grpId="0" animBg="1"/>
      <p:bldP spid="9" grpId="0" animBg="1"/>
      <p:bldP spid="10" grpId="0" animBg="1"/>
      <p:bldP spid="12" grpId="0" animBg="1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D:\Nueva carpeta\PPS DE CREACION PROPIA - EXCLUSIVOS\- Mi abuela esta loca\Imágenes\14671199_1081830738601483_2544847057895676429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491" y="-9525"/>
            <a:ext cx="9150350" cy="5153025"/>
          </a:xfrm>
          <a:prstGeom prst="rect">
            <a:avLst/>
          </a:prstGeom>
          <a:solidFill>
            <a:srgbClr val="0AB29E"/>
          </a:solidFill>
        </p:spPr>
      </p:pic>
      <p:sp>
        <p:nvSpPr>
          <p:cNvPr id="2" name="1 Rectángulo"/>
          <p:cNvSpPr/>
          <p:nvPr/>
        </p:nvSpPr>
        <p:spPr>
          <a:xfrm>
            <a:off x="249188" y="2694718"/>
            <a:ext cx="442972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rgbClr val="00FFFF"/>
                </a:solidFill>
                <a:effectLst>
                  <a:glow rad="63500">
                    <a:srgbClr val="6E41A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hoy en día, llegar </a:t>
            </a:r>
            <a:endParaRPr lang="es-ES" sz="2800" b="1" dirty="0" smtClean="0">
              <a:solidFill>
                <a:srgbClr val="00FFFF"/>
              </a:solidFill>
              <a:effectLst>
                <a:glow rad="63500">
                  <a:srgbClr val="6E41A5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solidFill>
                  <a:srgbClr val="00FFFF"/>
                </a:solidFill>
                <a:effectLst>
                  <a:glow rad="63500">
                    <a:srgbClr val="6E41A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 </a:t>
            </a:r>
            <a:r>
              <a:rPr lang="es-ES" sz="2800" b="1" dirty="0">
                <a:solidFill>
                  <a:srgbClr val="00FFFF"/>
                </a:solidFill>
                <a:effectLst>
                  <a:glow rad="63500">
                    <a:srgbClr val="6E41A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viejo ha dejado de ser el propósito de los mas jóvenes, </a:t>
            </a:r>
            <a:endParaRPr lang="es-ES" sz="2800" b="1" dirty="0" smtClean="0">
              <a:solidFill>
                <a:srgbClr val="00FFFF"/>
              </a:solidFill>
              <a:effectLst>
                <a:glow rad="63500">
                  <a:srgbClr val="6E41A5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800" b="1" dirty="0" smtClean="0">
                <a:solidFill>
                  <a:srgbClr val="00FFFF"/>
                </a:solidFill>
                <a:effectLst>
                  <a:glow rad="63500">
                    <a:srgbClr val="6E41A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</a:t>
            </a:r>
            <a:r>
              <a:rPr lang="es-ES" sz="2800" b="1" dirty="0">
                <a:solidFill>
                  <a:srgbClr val="00FFFF"/>
                </a:solidFill>
                <a:effectLst>
                  <a:glow rad="63500">
                    <a:srgbClr val="6E41A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creemos que es mejor morir antes de tener arrugas.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9738" y="0"/>
            <a:ext cx="914400" cy="5143500"/>
          </a:xfrm>
          <a:prstGeom prst="rect">
            <a:avLst/>
          </a:prstGeom>
          <a:solidFill>
            <a:srgbClr val="D671F5"/>
          </a:solidFill>
          <a:ln cap="sq"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978400" y="0"/>
            <a:ext cx="914400" cy="5143500"/>
          </a:xfrm>
          <a:prstGeom prst="rect">
            <a:avLst/>
          </a:prstGeom>
          <a:solidFill>
            <a:srgbClr val="0AB29E"/>
          </a:solidFill>
          <a:ln cap="sq"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907094" y="0"/>
            <a:ext cx="914400" cy="5143500"/>
          </a:xfrm>
          <a:prstGeom prst="rect">
            <a:avLst/>
          </a:prstGeom>
          <a:solidFill>
            <a:srgbClr val="D671F5"/>
          </a:solidFill>
          <a:ln cap="sq"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835788" y="0"/>
            <a:ext cx="914400" cy="5143500"/>
          </a:xfrm>
          <a:prstGeom prst="rect">
            <a:avLst/>
          </a:prstGeom>
          <a:solidFill>
            <a:srgbClr val="0AB29E"/>
          </a:solidFill>
          <a:ln cap="sq"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764514" y="0"/>
            <a:ext cx="914400" cy="5143500"/>
          </a:xfrm>
          <a:prstGeom prst="rect">
            <a:avLst/>
          </a:prstGeom>
          <a:solidFill>
            <a:srgbClr val="D671F5"/>
          </a:solidFill>
          <a:ln cap="sq"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693176" y="0"/>
            <a:ext cx="914400" cy="5143500"/>
          </a:xfrm>
          <a:prstGeom prst="rect">
            <a:avLst/>
          </a:prstGeom>
          <a:solidFill>
            <a:srgbClr val="0AB29E"/>
          </a:solidFill>
          <a:ln cap="sq"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5621870" y="0"/>
            <a:ext cx="914400" cy="5143500"/>
          </a:xfrm>
          <a:prstGeom prst="rect">
            <a:avLst/>
          </a:prstGeom>
          <a:solidFill>
            <a:srgbClr val="D671F5"/>
          </a:solidFill>
          <a:ln cap="sq"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550564" y="0"/>
            <a:ext cx="914400" cy="5143500"/>
          </a:xfrm>
          <a:prstGeom prst="rect">
            <a:avLst/>
          </a:prstGeom>
          <a:solidFill>
            <a:srgbClr val="0AB29E"/>
          </a:solidFill>
          <a:ln cap="sq"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350676" y="0"/>
            <a:ext cx="914400" cy="5143500"/>
          </a:xfrm>
          <a:prstGeom prst="rect">
            <a:avLst/>
          </a:prstGeom>
          <a:solidFill>
            <a:srgbClr val="D671F5"/>
          </a:solidFill>
          <a:ln cap="sq"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solidFill>
            <a:srgbClr val="0AB29E"/>
          </a:solidFill>
          <a:ln cap="sq"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15362" name="Picture 2" descr="D:\Nueva carpeta\PPS DE CREACION PROPIA - EXCLUSIVOS\- Mi abuela esta loca\Imágenes\abuela-molona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860032" y="2211710"/>
            <a:ext cx="396044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7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Sin darnos cuenta que detrás de cada arruga se puede esconder un pensamiento mágico.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553251492"/>
      </p:ext>
    </p:extLst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4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5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4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4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3" grpId="0"/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B6D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:\Nueva carpeta\PPS DE CREACION PROPIA - EXCLUSIVOS\- Mi abuela esta loca\Imágenes\slide_341406_3520747_fre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48263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1520" y="465516"/>
            <a:ext cx="41044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glow rad="63500">
                    <a:srgbClr val="2A15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También dice que son los niños a quienes debemos de proteger, porque ellos aún no han aprendido a vivir</a:t>
            </a:r>
            <a:endParaRPr lang="es-ES" sz="2800" b="1" dirty="0">
              <a:solidFill>
                <a:srgbClr val="FFFF00"/>
              </a:solidFill>
              <a:effectLst>
                <a:glow rad="63500">
                  <a:srgbClr val="2A15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12291" name="Picture 3" descr="D:\Nueva carpeta\PPS DE CREACION PROPIA - EXCLUSIVOS\- Mi abuela esta loca\Imágenes\nota_2_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2715766"/>
            <a:ext cx="367240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>
                  <a:solidFill>
                    <a:srgbClr val="7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deben </a:t>
            </a:r>
          </a:p>
          <a:p>
            <a:r>
              <a:rPr lang="es-ES" sz="2800" b="1" dirty="0" smtClean="0">
                <a:ln>
                  <a:solidFill>
                    <a:srgbClr val="7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conocer el mundo </a:t>
            </a:r>
          </a:p>
          <a:p>
            <a:r>
              <a:rPr lang="es-ES" sz="2800" b="1" dirty="0" smtClean="0">
                <a:ln>
                  <a:solidFill>
                    <a:srgbClr val="7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 a poquito, </a:t>
            </a:r>
          </a:p>
          <a:p>
            <a:r>
              <a:rPr lang="es-ES" sz="2800" b="1" dirty="0" smtClean="0">
                <a:ln>
                  <a:solidFill>
                    <a:srgbClr val="7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porque lo que tendrán para ver es mucho</a:t>
            </a:r>
            <a:endParaRPr lang="es-ES" sz="2800" b="1" dirty="0">
              <a:ln>
                <a:solidFill>
                  <a:srgbClr val="76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E130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D:\Nueva carpeta\PPS DE CREACION PROPIA - EXCLUSIVOS\- Mi abuela esta loca\Imágenes\522194acddd64c122ae7ba37b12b9051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7598"/>
            <a:ext cx="9150350" cy="5153025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616914"/>
            <a:ext cx="259228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glow rad="63500">
                    <a:srgbClr val="1D280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Mi abuela se ríe de sí misma cuando tropieza o se cae</a:t>
            </a:r>
            <a:endParaRPr lang="es-ES" sz="2800" b="1" dirty="0">
              <a:solidFill>
                <a:schemeClr val="accent3">
                  <a:lumMod val="20000"/>
                  <a:lumOff val="80000"/>
                </a:schemeClr>
              </a:solidFill>
              <a:effectLst>
                <a:glow rad="63500">
                  <a:srgbClr val="1D2806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11266" name="Picture 2" descr="D:\Nueva carpeta\PPS DE CREACION PROPIA - EXCLUSIVOS\- Mi abuela esta loca\Imágenes\343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4763"/>
            <a:ext cx="9144000" cy="5153025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64088" y="627534"/>
            <a:ext cx="34563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0018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Porque dice que en la vida lo mejor es, </a:t>
            </a: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0018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volver a ponerse de pie</a:t>
            </a:r>
            <a:endParaRPr lang="es-ES" sz="2800" b="1" dirty="0">
              <a:solidFill>
                <a:schemeClr val="bg1"/>
              </a:solidFill>
              <a:effectLst>
                <a:glow rad="63500">
                  <a:srgbClr val="00180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4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6" grpId="0" animBg="1"/>
      <p:bldP spid="3" grpId="0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Nueva carpeta\PPS DE CREACION PROPIA - EXCLUSIVOS\- Mi abuela esta loca\Imágenes\38 - 1471305073_546617_1471306111_album_normal-gr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2050" name="Picture 2" descr="D:\Nueva carpeta\PPS DE CREACION PROPIA - EXCLUSIVOS\- Mi abuela esta loca\Imágenes\1471305073_546617_1471306111_album_norm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3"/>
            <a:ext cx="9150350" cy="5153025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55576" y="535767"/>
            <a:ext cx="42450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66FFCC"/>
                </a:solidFill>
                <a:effectLst>
                  <a:glow rad="63500">
                    <a:srgbClr val="006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loca está mi abuela,  </a:t>
            </a:r>
          </a:p>
          <a:p>
            <a:pPr algn="ctr"/>
            <a:r>
              <a:rPr lang="es-ES" sz="2800" b="1" dirty="0" smtClean="0">
                <a:solidFill>
                  <a:srgbClr val="66FFCC"/>
                </a:solidFill>
                <a:effectLst>
                  <a:glow rad="63500">
                    <a:srgbClr val="006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Sueña despierta</a:t>
            </a:r>
            <a:endParaRPr lang="es-ES" sz="2800" b="1" dirty="0">
              <a:solidFill>
                <a:srgbClr val="66FFCC"/>
              </a:solidFill>
              <a:effectLst>
                <a:glow rad="63500">
                  <a:srgbClr val="006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6" name="Picture 5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48420">
            <a:off x="4714876" y="3696898"/>
            <a:ext cx="3067050" cy="571502"/>
          </a:xfrm>
          <a:prstGeom prst="rect">
            <a:avLst/>
          </a:prstGeom>
          <a:noFill/>
        </p:spPr>
      </p:pic>
      <p:pic>
        <p:nvPicPr>
          <p:cNvPr id="7" name="Picture 7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29256" y="2839643"/>
            <a:ext cx="1928826" cy="535785"/>
          </a:xfrm>
          <a:prstGeom prst="rect">
            <a:avLst/>
          </a:prstGeom>
          <a:noFill/>
        </p:spPr>
      </p:pic>
      <p:pic>
        <p:nvPicPr>
          <p:cNvPr id="2051" name="Picture 3" descr="D:\Nueva carpeta\PPS DE CREACION PROPIA - EXCLUSIVOS\- Mi abuela esta loca\Imágenes\Cnrx4v0UEAExHSb.jpg large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-10100"/>
            <a:ext cx="9150350" cy="5148263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9552" y="190149"/>
            <a:ext cx="20162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0000"/>
                </a:solidFill>
                <a:effectLst>
                  <a:glow rad="63500">
                    <a:srgbClr val="99FF66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en cada cumpleaños  rejuvenece</a:t>
            </a:r>
            <a:endParaRPr lang="es-ES" sz="2800" b="1" dirty="0">
              <a:solidFill>
                <a:srgbClr val="FF0000"/>
              </a:solidFill>
              <a:effectLst>
                <a:glow rad="63500">
                  <a:srgbClr val="99FF66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9304"/>
            <a:ext cx="9144000" cy="5143500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D:\Nueva carpeta\PPS DE CREACION PROPIA - EXCLUSIVOS\- Mi abuela esta loca\Imágenes\1471305073_546617_1471306110_album_norm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4763"/>
            <a:ext cx="9150350" cy="5153025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220072" y="3457088"/>
            <a:ext cx="35283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 w="3175">
                  <a:solidFill>
                    <a:srgbClr val="6633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Me gusta verla sonreírle al sol y hablarle a las flores</a:t>
            </a:r>
            <a:endParaRPr lang="es-ES" sz="2800" b="1" dirty="0">
              <a:ln w="3175">
                <a:solidFill>
                  <a:srgbClr val="6633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6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9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12290" name="Picture 2" descr="D:\Nueva carpeta\PPS DE CREACION PROPIA - EXCLUSIVOS\- Mi abuela esta loca\Imágenes\nw-baddie-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335"/>
            <a:ext cx="9144000" cy="5135165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123728" y="339502"/>
            <a:ext cx="423422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Dice que nunca va a dejarme y que cuando yo sea grande y la necesite, solo tendré que cerrar los ojos muy fuerte y podré verla.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6350" y="14521"/>
            <a:ext cx="9144000" cy="5143500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6" grpId="0" animBg="1"/>
      <p:bldP spid="3" grpId="0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D:\Nueva carpeta\PPS DE CREACION PROPIA - EXCLUSIVOS\- Mi abuela esta loca\Imágenes\abuelahucha-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163" y="0"/>
            <a:ext cx="9113837" cy="5153025"/>
          </a:xfrm>
          <a:prstGeom prst="rect">
            <a:avLst/>
          </a:prstGeom>
          <a:noFill/>
        </p:spPr>
      </p:pic>
      <p:grpSp>
        <p:nvGrpSpPr>
          <p:cNvPr id="16" name="15 Grupo"/>
          <p:cNvGrpSpPr/>
          <p:nvPr/>
        </p:nvGrpSpPr>
        <p:grpSpPr>
          <a:xfrm>
            <a:off x="251520" y="195486"/>
            <a:ext cx="8640960" cy="4752528"/>
            <a:chOff x="0" y="0"/>
            <a:chExt cx="9144000" cy="6858000"/>
          </a:xfrm>
        </p:grpSpPr>
        <p:pic>
          <p:nvPicPr>
            <p:cNvPr id="1026" name="Picture 2" descr="D:\Nueva carpeta\PPS DE CREACION PROPIA - EXCLUSIVOS\- Mi abuela esta loca\Imágenes\LLUVIA image0015-gif-DBFHAD-clipart.gif"/>
            <p:cNvPicPr>
              <a:picLocks noChangeAspect="1" noChangeArrowheads="1" noCrop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 bwMode="auto">
            <a:xfrm>
              <a:off x="0" y="0"/>
              <a:ext cx="4572000" cy="3429000"/>
            </a:xfrm>
            <a:prstGeom prst="rect">
              <a:avLst/>
            </a:prstGeom>
            <a:noFill/>
          </p:spPr>
        </p:pic>
        <p:pic>
          <p:nvPicPr>
            <p:cNvPr id="13" name="Picture 2" descr="D:\Nueva carpeta\PPS DE CREACION PROPIA - EXCLUSIVOS\- Mi abuela esta loca\Imágenes\LLUVIA image0015-gif-DBFHAD-clipart.gif"/>
            <p:cNvPicPr>
              <a:picLocks noChangeAspect="1" noChangeArrowheads="1" noCrop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 bwMode="auto">
            <a:xfrm>
              <a:off x="4572000" y="0"/>
              <a:ext cx="4572000" cy="3429000"/>
            </a:xfrm>
            <a:prstGeom prst="rect">
              <a:avLst/>
            </a:prstGeom>
            <a:noFill/>
          </p:spPr>
        </p:pic>
        <p:pic>
          <p:nvPicPr>
            <p:cNvPr id="14" name="Picture 2" descr="D:\Nueva carpeta\PPS DE CREACION PROPIA - EXCLUSIVOS\- Mi abuela esta loca\Imágenes\LLUVIA image0015-gif-DBFHAD-clipart.gif"/>
            <p:cNvPicPr>
              <a:picLocks noChangeAspect="1" noChangeArrowheads="1" noCrop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 bwMode="auto">
            <a:xfrm>
              <a:off x="0" y="3429000"/>
              <a:ext cx="4572000" cy="3429000"/>
            </a:xfrm>
            <a:prstGeom prst="rect">
              <a:avLst/>
            </a:prstGeom>
            <a:noFill/>
          </p:spPr>
        </p:pic>
        <p:pic>
          <p:nvPicPr>
            <p:cNvPr id="15" name="Picture 2" descr="D:\Nueva carpeta\PPS DE CREACION PROPIA - EXCLUSIVOS\- Mi abuela esta loca\Imágenes\LLUVIA image0015-gif-DBFHAD-clipart.gif"/>
            <p:cNvPicPr>
              <a:picLocks noChangeAspect="1" noChangeArrowheads="1" noCrop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 bwMode="auto">
            <a:xfrm>
              <a:off x="4572000" y="3429000"/>
              <a:ext cx="4572000" cy="3429000"/>
            </a:xfrm>
            <a:prstGeom prst="rect">
              <a:avLst/>
            </a:prstGeom>
            <a:noFill/>
          </p:spPr>
        </p:pic>
      </p:grpSp>
      <p:sp>
        <p:nvSpPr>
          <p:cNvPr id="2" name="1 CuadroTexto"/>
          <p:cNvSpPr txBox="1"/>
          <p:nvPr/>
        </p:nvSpPr>
        <p:spPr>
          <a:xfrm>
            <a:off x="467544" y="357505"/>
            <a:ext cx="64087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Mi abuela aspira a convertirse en lluvia, para abrazarme cuando yo quiera</a:t>
            </a:r>
            <a:endParaRPr lang="es-ES" sz="2800" b="1" dirty="0">
              <a:ln>
                <a:solidFill>
                  <a:srgbClr val="FF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10 Grupo"/>
          <p:cNvGrpSpPr/>
          <p:nvPr/>
        </p:nvGrpSpPr>
        <p:grpSpPr>
          <a:xfrm>
            <a:off x="0" y="12483"/>
            <a:ext cx="9144000" cy="5152219"/>
            <a:chOff x="0" y="0"/>
            <a:chExt cx="9144000" cy="6869625"/>
          </a:xfrm>
        </p:grpSpPr>
        <p:pic>
          <p:nvPicPr>
            <p:cNvPr id="43020" name="Picture 12" descr="D:\Nueva carpeta\Mis Imágenes\Nubes\tumblr_m1a98bkZX01rn3w5po1_500.gif"/>
            <p:cNvPicPr>
              <a:picLocks noChangeAspect="1" noChangeArrowheads="1" noCrop="1"/>
            </p:cNvPicPr>
            <p:nvPr/>
          </p:nvPicPr>
          <p:blipFill>
            <a:blip r:embed="rId2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3014" name="Picture 6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 bwMode="auto">
            <a:xfrm>
              <a:off x="0" y="0"/>
              <a:ext cx="5929290" cy="686962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2" name="11 CuadroTexto"/>
          <p:cNvSpPr txBox="1"/>
          <p:nvPr/>
        </p:nvSpPr>
        <p:spPr>
          <a:xfrm>
            <a:off x="4788024" y="1203598"/>
            <a:ext cx="34987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000099"/>
                  </a:solidFill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en viento, </a:t>
            </a:r>
          </a:p>
          <a:p>
            <a:pPr algn="ctr"/>
            <a:r>
              <a:rPr lang="es-ES" sz="2800" b="1" dirty="0" smtClean="0">
                <a:ln>
                  <a:solidFill>
                    <a:srgbClr val="000099"/>
                  </a:solidFill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para acariciarme cuando quiera ella.</a:t>
            </a:r>
            <a:endParaRPr lang="es-ES" sz="2800" b="1" dirty="0">
              <a:ln>
                <a:solidFill>
                  <a:srgbClr val="000099"/>
                </a:solidFill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A8A8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Mi abuela esta loca\Imágenes\44- EEDB90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812" y="-4763"/>
            <a:ext cx="9193213" cy="5153025"/>
          </a:xfrm>
          <a:prstGeom prst="rect">
            <a:avLst/>
          </a:prstGeom>
          <a:noFill/>
        </p:spPr>
      </p:pic>
      <p:pic>
        <p:nvPicPr>
          <p:cNvPr id="3074" name="Picture 2" descr="D:\Nueva carpeta\PPS DE CREACION PROPIA - EXCLUSIVOS\- Mi abuela esta loca\Imágenes\45 - EEDB90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812" y="39769"/>
            <a:ext cx="9193213" cy="5148263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14282" y="214297"/>
            <a:ext cx="500579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6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Mientras tanto, me toma de la mano y me lleva con sus palabras al mundo de los sueños.</a:t>
            </a:r>
            <a:endParaRPr lang="es-ES" sz="2600" b="1" dirty="0">
              <a:ln>
                <a:solidFill>
                  <a:srgbClr val="FF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3075" name="Picture 3" descr="D:\Nueva carpeta\PPS DE CREACION PROPIA - EXCLUSIVOS\- Mi abuela esta loca\Imágenes\Grandma-child-Purchase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4763"/>
            <a:ext cx="9150350" cy="5148263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14282" y="428610"/>
            <a:ext cx="267892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glow rad="63500">
                    <a:srgbClr val="92D05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me dice al oído que el mejor sonido que hay </a:t>
            </a:r>
          </a:p>
          <a:p>
            <a:r>
              <a:rPr lang="es-ES" sz="28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glow rad="63500">
                    <a:srgbClr val="92D05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 el universo, </a:t>
            </a:r>
          </a:p>
          <a:p>
            <a:r>
              <a:rPr lang="es-ES" sz="28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glow rad="63500">
                    <a:srgbClr val="92D05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 el de mi risa</a:t>
            </a:r>
            <a:endParaRPr lang="es-ES" sz="2800" b="1" dirty="0">
              <a:ln>
                <a:solidFill>
                  <a:srgbClr val="800000"/>
                </a:solidFill>
              </a:ln>
              <a:solidFill>
                <a:srgbClr val="FF0000"/>
              </a:solidFill>
              <a:effectLst>
                <a:glow rad="63500">
                  <a:srgbClr val="92D05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3076" name="Picture 4" descr="D:\Nueva carpeta\PPS DE CREACION PROPIA - EXCLUSIVOS\- Mi abuela esta loca\Imágenes\a763b853d57171110d11e17fa30f0473-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-1"/>
            <a:ext cx="9144001" cy="5143501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699792" y="627534"/>
            <a:ext cx="302433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000" b="1" dirty="0" smtClean="0">
                <a:ln>
                  <a:solidFill>
                    <a:srgbClr val="76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¡¡Por eso me hace cosquillas!!</a:t>
            </a:r>
            <a:endParaRPr lang="es-ES" sz="3000" b="1" dirty="0">
              <a:ln>
                <a:solidFill>
                  <a:srgbClr val="76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3B4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Mi abuela esta loca\Imágenes\47 - maxresdefault---.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4763"/>
            <a:ext cx="9156700" cy="5153025"/>
          </a:xfrm>
          <a:prstGeom prst="rect">
            <a:avLst/>
          </a:prstGeom>
          <a:noFill/>
        </p:spPr>
      </p:pic>
      <p:pic>
        <p:nvPicPr>
          <p:cNvPr id="10244" name="Picture 4" descr="D:\Nueva carpeta\PPS DE CREACION PROPIA - EXCLUSIVOS\- Mi abuela esta loca\Imágenes\maxresdefault---.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48263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1520" y="141480"/>
            <a:ext cx="288032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glow rad="63500">
                    <a:srgbClr val="4F2E7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Me mira a los ojos buscando una luz que dice, </a:t>
            </a:r>
          </a:p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glow rad="63500">
                    <a:srgbClr val="4F2E7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le ilumina el camino</a:t>
            </a:r>
            <a:endParaRPr lang="es-ES" sz="2800" b="1" dirty="0">
              <a:solidFill>
                <a:srgbClr val="FFFF00"/>
              </a:solidFill>
              <a:effectLst>
                <a:glow rad="63500">
                  <a:srgbClr val="4F2E76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FFFF6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FFFF6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4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4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4B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" descr="D:\Nueva carpeta\PPS DE CREACION PROPIA - EXCLUSIVOS\- Mi abuela esta loca\Imágenes\942266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6" name="35 CuadroTexto"/>
          <p:cNvSpPr txBox="1"/>
          <p:nvPr/>
        </p:nvSpPr>
        <p:spPr>
          <a:xfrm>
            <a:off x="214282" y="2357436"/>
            <a:ext cx="26295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 w="3175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¡¡¡Que loca está mi abuela …</a:t>
            </a: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768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113"/>
            <a:ext cx="9144000" cy="5143500"/>
          </a:xfrm>
          <a:prstGeom prst="rect">
            <a:avLst/>
          </a:prstGeom>
          <a:solidFill>
            <a:srgbClr val="B6AD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5080" name="Picture 24" descr="D:\Nueva carpeta\PPS DE CREACION PROPIA - EXCLUSIVOS\- Mi abuela esta loca\Imágenes\grandma-cool-emgn-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7" name="36 Rectángulo"/>
          <p:cNvSpPr/>
          <p:nvPr/>
        </p:nvSpPr>
        <p:spPr>
          <a:xfrm>
            <a:off x="357158" y="535767"/>
            <a:ext cx="33507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885802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Cuánto la quiero !!!</a:t>
            </a:r>
            <a:endParaRPr lang="es-ES" sz="2800" b="1" dirty="0">
              <a:solidFill>
                <a:schemeClr val="bg1"/>
              </a:solidFill>
              <a:effectLst>
                <a:glow rad="63500">
                  <a:srgbClr val="885802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xit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4000" decel="100000"/>
                                        <p:tgtEl>
                                          <p:spTgt spid="45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decel="100000" fill="hold"/>
                                        <p:tgtEl>
                                          <p:spTgt spid="450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decel="100000" fill="hold"/>
                                        <p:tgtEl>
                                          <p:spTgt spid="45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decel="100000" fill="hold"/>
                                        <p:tgtEl>
                                          <p:spTgt spid="45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5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5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9" grpId="0" animBg="1"/>
      <p:bldP spid="8" grpId="0" animBg="1"/>
      <p:bldP spid="37" grpId="0"/>
      <p:bldP spid="1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A96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D:\Nueva carpeta\Mis Imágenes\Varios\060490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9400" cy="5148263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77253" y="339502"/>
            <a:ext cx="403693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>
                  <a:solidFill>
                    <a:srgbClr val="FF0000"/>
                  </a:solidFill>
                </a:ln>
                <a:solidFill>
                  <a:srgbClr val="760000"/>
                </a:solidFill>
                <a:effectLst>
                  <a:glow rad="63500">
                    <a:schemeClr val="accent6">
                      <a:lumMod val="60000"/>
                      <a:lumOff val="4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Para todas las abuelas ….</a:t>
            </a:r>
          </a:p>
          <a:p>
            <a:r>
              <a:rPr lang="es-ES" sz="2800" b="1" dirty="0" smtClean="0">
                <a:ln>
                  <a:solidFill>
                    <a:srgbClr val="FF0000"/>
                  </a:solidFill>
                </a:ln>
                <a:solidFill>
                  <a:srgbClr val="760000"/>
                </a:solidFill>
                <a:effectLst>
                  <a:glow rad="63500">
                    <a:schemeClr val="accent6">
                      <a:lumMod val="60000"/>
                      <a:lumOff val="4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y las que algún </a:t>
            </a:r>
          </a:p>
          <a:p>
            <a:r>
              <a:rPr lang="es-ES" sz="2800" b="1" dirty="0" smtClean="0">
                <a:ln>
                  <a:solidFill>
                    <a:srgbClr val="FF0000"/>
                  </a:solidFill>
                </a:ln>
                <a:solidFill>
                  <a:srgbClr val="760000"/>
                </a:solidFill>
                <a:effectLst>
                  <a:glow rad="63500">
                    <a:schemeClr val="accent6">
                      <a:lumMod val="60000"/>
                      <a:lumOff val="4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día lo serán.</a:t>
            </a:r>
            <a:endParaRPr lang="es-ES" sz="2800" b="1" dirty="0">
              <a:ln>
                <a:solidFill>
                  <a:srgbClr val="FF0000"/>
                </a:solidFill>
              </a:ln>
              <a:solidFill>
                <a:srgbClr val="760000"/>
              </a:solidFill>
              <a:effectLst>
                <a:glow rad="63500">
                  <a:schemeClr val="accent6">
                    <a:lumMod val="60000"/>
                    <a:lumOff val="4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" y="0"/>
            <a:ext cx="1537465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1537466" y="0"/>
            <a:ext cx="1537465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>
            <a:off x="3033949" y="0"/>
            <a:ext cx="1537465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4572001" y="0"/>
            <a:ext cx="1537465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6110053" y="0"/>
            <a:ext cx="1537465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>
            <a:off x="7606536" y="0"/>
            <a:ext cx="1537465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9 Rectángulo"/>
          <p:cNvSpPr/>
          <p:nvPr/>
        </p:nvSpPr>
        <p:spPr>
          <a:xfrm>
            <a:off x="0" y="17237"/>
            <a:ext cx="9144000" cy="5143500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5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2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" presetClass="exit" presetSubtype="5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7" presetClass="exit" presetSubtype="2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exit" presetSubtype="5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4AB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2" name="Picture 14" descr="D:\Nueva carpeta\PPS DE CREACION PROPIA - EXCLUSIVOS\- Mi abuela esta loca\Imágenes\2784813-600x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36356"/>
          </a:xfrm>
          <a:prstGeom prst="rect">
            <a:avLst/>
          </a:prstGeom>
          <a:noFill/>
        </p:spPr>
      </p:pic>
      <p:sp>
        <p:nvSpPr>
          <p:cNvPr id="23" name="22 CuadroTexto"/>
          <p:cNvSpPr txBox="1"/>
          <p:nvPr/>
        </p:nvSpPr>
        <p:spPr>
          <a:xfrm>
            <a:off x="814918" y="897731"/>
            <a:ext cx="205857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000" b="1" dirty="0" smtClean="0">
                <a:ln w="3175">
                  <a:noFill/>
                </a:ln>
                <a:solidFill>
                  <a:srgbClr val="FFFF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Febrero 2017</a:t>
            </a:r>
            <a:endParaRPr lang="es-ES" sz="3000" b="1" dirty="0">
              <a:ln w="3175">
                <a:noFill/>
              </a:ln>
              <a:solidFill>
                <a:srgbClr val="FFFF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428596" y="2035965"/>
            <a:ext cx="244490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000" b="1" dirty="0" smtClean="0">
                <a:ln w="3175">
                  <a:noFill/>
                </a:ln>
                <a:solidFill>
                  <a:srgbClr val="FFFF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Música : </a:t>
            </a:r>
            <a:r>
              <a:rPr lang="es-ES" sz="3000" b="1" dirty="0" err="1" smtClean="0">
                <a:ln w="3175">
                  <a:noFill/>
                </a:ln>
                <a:solidFill>
                  <a:srgbClr val="FFFF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Armik</a:t>
            </a:r>
            <a:endParaRPr lang="es-ES" sz="3000" b="1" dirty="0" smtClean="0">
              <a:ln w="3175">
                <a:noFill/>
              </a:ln>
              <a:solidFill>
                <a:srgbClr val="FFFF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r>
              <a:rPr lang="es-ES" sz="3000" b="1" dirty="0" smtClean="0">
                <a:ln w="3175">
                  <a:noFill/>
                </a:ln>
                <a:solidFill>
                  <a:srgbClr val="FFFF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3000" b="1" dirty="0" err="1" smtClean="0">
                <a:ln w="3175">
                  <a:noFill/>
                </a:ln>
                <a:solidFill>
                  <a:srgbClr val="FFFF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Brazilian</a:t>
            </a:r>
            <a:r>
              <a:rPr lang="es-ES" sz="3000" b="1" dirty="0" smtClean="0">
                <a:ln w="3175">
                  <a:noFill/>
                </a:ln>
                <a:solidFill>
                  <a:srgbClr val="FFFF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3000" b="1" dirty="0" err="1" smtClean="0">
                <a:ln w="3175">
                  <a:noFill/>
                </a:ln>
                <a:solidFill>
                  <a:srgbClr val="FFFF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Kiss</a:t>
            </a:r>
            <a:endParaRPr lang="es-ES" sz="3000" b="1" dirty="0">
              <a:ln w="3175">
                <a:noFill/>
              </a:ln>
              <a:solidFill>
                <a:srgbClr val="FFFF00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grpSp>
        <p:nvGrpSpPr>
          <p:cNvPr id="12" name="19 Grupo"/>
          <p:cNvGrpSpPr/>
          <p:nvPr/>
        </p:nvGrpSpPr>
        <p:grpSpPr>
          <a:xfrm>
            <a:off x="7235825" y="3327799"/>
            <a:ext cx="1080120" cy="1435467"/>
            <a:chOff x="3000235" y="2847045"/>
            <a:chExt cx="1349063" cy="1241049"/>
          </a:xfrm>
        </p:grpSpPr>
        <p:sp>
          <p:nvSpPr>
            <p:cNvPr id="13" name="20 CuadroTexto"/>
            <p:cNvSpPr txBox="1"/>
            <p:nvPr/>
          </p:nvSpPr>
          <p:spPr>
            <a:xfrm>
              <a:off x="3000235" y="3795393"/>
              <a:ext cx="1349063" cy="29270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b="1" dirty="0" smtClean="0">
                  <a:solidFill>
                    <a:srgbClr val="FFFF00"/>
                  </a:solidFill>
                  <a:effectLst>
                    <a:glow rad="63500">
                      <a:srgbClr val="D07200">
                        <a:alpha val="40000"/>
                      </a:srgb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itchFamily="2" charset="0"/>
                </a:rPr>
                <a:t>Margarita</a:t>
              </a:r>
              <a:endParaRPr lang="es-ES" sz="1600" b="1" dirty="0">
                <a:solidFill>
                  <a:srgbClr val="FFFF00"/>
                </a:solidFill>
                <a:effectLst>
                  <a:glow rad="63500">
                    <a:srgbClr val="D072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endParaRPr>
            </a:p>
          </p:txBody>
        </p:sp>
        <p:pic>
          <p:nvPicPr>
            <p:cNvPr id="14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5" y="2847045"/>
              <a:ext cx="1220864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18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0278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611188" y="465535"/>
            <a:ext cx="7849244" cy="4212431"/>
          </a:xfrm>
          <a:prstGeom prst="frame">
            <a:avLst>
              <a:gd name="adj1" fmla="val 10892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1187450" y="897731"/>
            <a:ext cx="6624910" cy="3348038"/>
          </a:xfrm>
          <a:prstGeom prst="frame">
            <a:avLst>
              <a:gd name="adj1" fmla="val 13903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>
            <a:off x="1763713" y="1329929"/>
            <a:ext cx="5472112" cy="2483644"/>
          </a:xfrm>
          <a:prstGeom prst="frame">
            <a:avLst>
              <a:gd name="adj1" fmla="val 21501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Marco"/>
          <p:cNvSpPr/>
          <p:nvPr/>
        </p:nvSpPr>
        <p:spPr>
          <a:xfrm>
            <a:off x="2411413" y="1762126"/>
            <a:ext cx="4248150" cy="1565672"/>
          </a:xfrm>
          <a:prstGeom prst="frame">
            <a:avLst>
              <a:gd name="adj1" fmla="val 35732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Marco"/>
          <p:cNvSpPr/>
          <p:nvPr/>
        </p:nvSpPr>
        <p:spPr>
          <a:xfrm>
            <a:off x="3059113" y="2247901"/>
            <a:ext cx="2952750" cy="594122"/>
          </a:xfrm>
          <a:prstGeom prst="frame">
            <a:avLst>
              <a:gd name="adj1" fmla="val 50000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2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1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3203</TotalTime>
  <Words>832</Words>
  <Application>Microsoft Office PowerPoint</Application>
  <PresentationFormat>Presentación en pantalla (16:9)</PresentationFormat>
  <Paragraphs>87</Paragraphs>
  <Slides>28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6" baseType="lpstr">
      <vt:lpstr>Arial</vt:lpstr>
      <vt:lpstr>Calibri</vt:lpstr>
      <vt:lpstr>Script MT Bold</vt:lpstr>
      <vt:lpstr>Vivaldi</vt:lpstr>
      <vt:lpstr>Brock Script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247</cp:revision>
  <dcterms:created xsi:type="dcterms:W3CDTF">2017-02-05T19:46:30Z</dcterms:created>
  <dcterms:modified xsi:type="dcterms:W3CDTF">2022-02-19T21:08:47Z</dcterms:modified>
</cp:coreProperties>
</file>